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06" y="-67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800"/>
            </a:lvl1pPr>
            <a:lvl2pPr marL="537667" indent="0" algn="ctr">
              <a:buNone/>
              <a:defRPr sz="2400"/>
            </a:lvl2pPr>
            <a:lvl3pPr marL="1075334" indent="0" algn="ctr">
              <a:buNone/>
              <a:defRPr sz="2100"/>
            </a:lvl3pPr>
            <a:lvl4pPr marL="1613002" indent="0" algn="ctr">
              <a:buNone/>
              <a:defRPr sz="1900"/>
            </a:lvl4pPr>
            <a:lvl5pPr marL="2150669" indent="0" algn="ctr">
              <a:buNone/>
              <a:defRPr sz="1900"/>
            </a:lvl5pPr>
            <a:lvl6pPr marL="2688336" indent="0" algn="ctr">
              <a:buNone/>
              <a:defRPr sz="1900"/>
            </a:lvl6pPr>
            <a:lvl7pPr marL="3226003" indent="0" algn="ctr">
              <a:buNone/>
              <a:defRPr sz="1900"/>
            </a:lvl7pPr>
            <a:lvl8pPr marL="3763670" indent="0" algn="ctr">
              <a:buNone/>
              <a:defRPr sz="1900"/>
            </a:lvl8pPr>
            <a:lvl9pPr marL="4301338" indent="0" algn="ctr">
              <a:buNone/>
              <a:defRPr sz="1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37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753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130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506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68833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260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7636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013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7667" indent="0">
              <a:buNone/>
              <a:defRPr sz="2400" b="1"/>
            </a:lvl2pPr>
            <a:lvl3pPr marL="1075334" indent="0">
              <a:buNone/>
              <a:defRPr sz="2100" b="1"/>
            </a:lvl3pPr>
            <a:lvl4pPr marL="1613002" indent="0">
              <a:buNone/>
              <a:defRPr sz="1900" b="1"/>
            </a:lvl4pPr>
            <a:lvl5pPr marL="2150669" indent="0">
              <a:buNone/>
              <a:defRPr sz="1900" b="1"/>
            </a:lvl5pPr>
            <a:lvl6pPr marL="2688336" indent="0">
              <a:buNone/>
              <a:defRPr sz="1900" b="1"/>
            </a:lvl6pPr>
            <a:lvl7pPr marL="3226003" indent="0">
              <a:buNone/>
              <a:defRPr sz="1900" b="1"/>
            </a:lvl7pPr>
            <a:lvl8pPr marL="3763670" indent="0">
              <a:buNone/>
              <a:defRPr sz="1900" b="1"/>
            </a:lvl8pPr>
            <a:lvl9pPr marL="430133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7667" indent="0">
              <a:buNone/>
              <a:defRPr sz="2400" b="1"/>
            </a:lvl2pPr>
            <a:lvl3pPr marL="1075334" indent="0">
              <a:buNone/>
              <a:defRPr sz="2100" b="1"/>
            </a:lvl3pPr>
            <a:lvl4pPr marL="1613002" indent="0">
              <a:buNone/>
              <a:defRPr sz="1900" b="1"/>
            </a:lvl4pPr>
            <a:lvl5pPr marL="2150669" indent="0">
              <a:buNone/>
              <a:defRPr sz="1900" b="1"/>
            </a:lvl5pPr>
            <a:lvl6pPr marL="2688336" indent="0">
              <a:buNone/>
              <a:defRPr sz="1900" b="1"/>
            </a:lvl6pPr>
            <a:lvl7pPr marL="3226003" indent="0">
              <a:buNone/>
              <a:defRPr sz="1900" b="1"/>
            </a:lvl7pPr>
            <a:lvl8pPr marL="3763670" indent="0">
              <a:buNone/>
              <a:defRPr sz="1900" b="1"/>
            </a:lvl8pPr>
            <a:lvl9pPr marL="430133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900"/>
            </a:lvl1pPr>
            <a:lvl2pPr marL="537667" indent="0">
              <a:buNone/>
              <a:defRPr sz="1600"/>
            </a:lvl2pPr>
            <a:lvl3pPr marL="1075334" indent="0">
              <a:buNone/>
              <a:defRPr sz="1400"/>
            </a:lvl3pPr>
            <a:lvl4pPr marL="1613002" indent="0">
              <a:buNone/>
              <a:defRPr sz="1200"/>
            </a:lvl4pPr>
            <a:lvl5pPr marL="2150669" indent="0">
              <a:buNone/>
              <a:defRPr sz="1200"/>
            </a:lvl5pPr>
            <a:lvl6pPr marL="2688336" indent="0">
              <a:buNone/>
              <a:defRPr sz="1200"/>
            </a:lvl6pPr>
            <a:lvl7pPr marL="3226003" indent="0">
              <a:buNone/>
              <a:defRPr sz="1200"/>
            </a:lvl7pPr>
            <a:lvl8pPr marL="3763670" indent="0">
              <a:buNone/>
              <a:defRPr sz="1200"/>
            </a:lvl8pPr>
            <a:lvl9pPr marL="430133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 marL="0" indent="0">
              <a:buNone/>
              <a:defRPr sz="3800"/>
            </a:lvl1pPr>
            <a:lvl2pPr marL="537667" indent="0">
              <a:buNone/>
              <a:defRPr sz="3300"/>
            </a:lvl2pPr>
            <a:lvl3pPr marL="1075334" indent="0">
              <a:buNone/>
              <a:defRPr sz="2800"/>
            </a:lvl3pPr>
            <a:lvl4pPr marL="1613002" indent="0">
              <a:buNone/>
              <a:defRPr sz="2400"/>
            </a:lvl4pPr>
            <a:lvl5pPr marL="2150669" indent="0">
              <a:buNone/>
              <a:defRPr sz="2400"/>
            </a:lvl5pPr>
            <a:lvl6pPr marL="2688336" indent="0">
              <a:buNone/>
              <a:defRPr sz="2400"/>
            </a:lvl6pPr>
            <a:lvl7pPr marL="3226003" indent="0">
              <a:buNone/>
              <a:defRPr sz="2400"/>
            </a:lvl7pPr>
            <a:lvl8pPr marL="3763670" indent="0">
              <a:buNone/>
              <a:defRPr sz="2400"/>
            </a:lvl8pPr>
            <a:lvl9pPr marL="4301338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900"/>
            </a:lvl1pPr>
            <a:lvl2pPr marL="537667" indent="0">
              <a:buNone/>
              <a:defRPr sz="1600"/>
            </a:lvl2pPr>
            <a:lvl3pPr marL="1075334" indent="0">
              <a:buNone/>
              <a:defRPr sz="1400"/>
            </a:lvl3pPr>
            <a:lvl4pPr marL="1613002" indent="0">
              <a:buNone/>
              <a:defRPr sz="1200"/>
            </a:lvl4pPr>
            <a:lvl5pPr marL="2150669" indent="0">
              <a:buNone/>
              <a:defRPr sz="1200"/>
            </a:lvl5pPr>
            <a:lvl6pPr marL="2688336" indent="0">
              <a:buNone/>
              <a:defRPr sz="1200"/>
            </a:lvl6pPr>
            <a:lvl7pPr marL="3226003" indent="0">
              <a:buNone/>
              <a:defRPr sz="1200"/>
            </a:lvl7pPr>
            <a:lvl8pPr marL="3763670" indent="0">
              <a:buNone/>
              <a:defRPr sz="1200"/>
            </a:lvl8pPr>
            <a:lvl9pPr marL="430133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107533" tIns="53767" rIns="107533" bIns="537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107533" tIns="53767" rIns="107533" bIns="537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107533" tIns="53767" rIns="107533" bIns="5376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107533" tIns="53767" rIns="107533" bIns="5376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107533" tIns="53767" rIns="107533" bIns="5376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75334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34" indent="-268834" algn="l" defTabSz="1075334" rtl="0" eaLnBrk="1" latinLnBrk="0" hangingPunct="1">
        <a:lnSpc>
          <a:spcPct val="90000"/>
        </a:lnSpc>
        <a:spcBef>
          <a:spcPts val="1176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6501" indent="-268834" algn="l" defTabSz="107533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44168" indent="-268834" algn="l" defTabSz="107533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835" indent="-268834" algn="l" defTabSz="107533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19502" indent="-268834" algn="l" defTabSz="107533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57170" indent="-268834" algn="l" defTabSz="107533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94837" indent="-268834" algn="l" defTabSz="107533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indent="-268834" algn="l" defTabSz="107533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70171" indent="-268834" algn="l" defTabSz="107533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53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algn="l" defTabSz="10753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5334" algn="l" defTabSz="10753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3002" algn="l" defTabSz="10753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0669" algn="l" defTabSz="10753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8336" algn="l" defTabSz="10753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003" algn="l" defTabSz="10753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63670" algn="l" defTabSz="10753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338" algn="l" defTabSz="10753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053" y="1552073"/>
            <a:ext cx="7387389" cy="529389"/>
          </a:xfrm>
        </p:spPr>
        <p:txBody>
          <a:bodyPr>
            <a:normAutofit fontScale="90000"/>
          </a:bodyPr>
          <a:lstStyle/>
          <a:p>
            <a:pPr algn="l"/>
            <a:r>
              <a:rPr lang="ru-RU" sz="2000" b="1" dirty="0" smtClean="0"/>
              <a:t>Бот с камерой на радиоуправлении (</a:t>
            </a:r>
            <a:r>
              <a:rPr lang="ru-RU" sz="2000" b="1" dirty="0" err="1" smtClean="0"/>
              <a:t>bots</a:t>
            </a:r>
            <a:r>
              <a:rPr lang="ru-RU" sz="2000" b="1" dirty="0" smtClean="0"/>
              <a:t>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Над проектом работал студент группы Б04-303 Андреев Кирилл</a:t>
            </a:r>
            <a:r>
              <a:rPr lang="ru-RU" sz="2000" dirty="0" smtClean="0"/>
              <a:t>. Проект выполнен в 2025 году.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022" y="1577757"/>
            <a:ext cx="5991726" cy="661574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/>
              <a:t>Особенности бота – камера (отсутствует) </a:t>
            </a:r>
            <a:r>
              <a:rPr lang="ru-RU" sz="1800" dirty="0" smtClean="0"/>
              <a:t>и треугольные </a:t>
            </a:r>
            <a:r>
              <a:rPr lang="ru-RU" sz="1800" dirty="0" smtClean="0"/>
              <a:t>колеса.</a:t>
            </a:r>
          </a:p>
          <a:p>
            <a:pPr algn="l"/>
            <a:r>
              <a:rPr lang="ru-RU" sz="1800" dirty="0" smtClean="0"/>
              <a:t>Целью </a:t>
            </a:r>
            <a:r>
              <a:rPr lang="ru-RU" sz="1800" dirty="0" smtClean="0"/>
              <a:t>проекта - </a:t>
            </a:r>
            <a:r>
              <a:rPr lang="ru-RU" sz="1800" dirty="0" smtClean="0"/>
              <a:t>создание бота способного передавать изображение с </a:t>
            </a:r>
            <a:r>
              <a:rPr lang="ru-RU" sz="1800" dirty="0" smtClean="0"/>
              <a:t>камеры (не выполнено) </a:t>
            </a:r>
            <a:r>
              <a:rPr lang="ru-RU" sz="1800" dirty="0" smtClean="0"/>
              <a:t>и ездить на треугольных </a:t>
            </a:r>
            <a:r>
              <a:rPr lang="ru-RU" sz="1800" dirty="0" smtClean="0"/>
              <a:t>колесах</a:t>
            </a:r>
          </a:p>
          <a:p>
            <a:pPr algn="l"/>
            <a:r>
              <a:rPr lang="ru-RU" sz="1800" dirty="0" smtClean="0"/>
              <a:t>Задачи проекта - </a:t>
            </a:r>
            <a:r>
              <a:rPr lang="ru-RU" sz="1800" dirty="0" smtClean="0"/>
              <a:t>собрать все компоненты на монтажной плате, соединить их с моторами и аккумуляторами, создать корпус и колеса бота, написать код, обеспечивающий работу бота, выполняющего поставленную цель (не выполнено</a:t>
            </a:r>
            <a:r>
              <a:rPr lang="ru-RU" sz="1800" dirty="0" smtClean="0"/>
              <a:t>)</a:t>
            </a:r>
          </a:p>
          <a:p>
            <a:pPr algn="l"/>
            <a:r>
              <a:rPr lang="ru-RU" sz="1800" dirty="0" smtClean="0"/>
              <a:t>Компоненты которые использовались в </a:t>
            </a:r>
            <a:r>
              <a:rPr lang="ru-RU" sz="1800" dirty="0" smtClean="0"/>
              <a:t>сборке:</a:t>
            </a:r>
            <a:endParaRPr lang="ru-RU" sz="1800" dirty="0" smtClean="0"/>
          </a:p>
          <a:p>
            <a:pPr algn="l">
              <a:buFont typeface="Arial" pitchFamily="34" charset="0"/>
              <a:buChar char="•"/>
            </a:pPr>
            <a:r>
              <a:rPr lang="ru-RU" sz="1800" dirty="0" smtClean="0"/>
              <a:t> микроконтроллер </a:t>
            </a:r>
            <a:r>
              <a:rPr lang="ru-RU" sz="1800" dirty="0" smtClean="0"/>
              <a:t>ESP32 DEV MODULE</a:t>
            </a:r>
          </a:p>
          <a:p>
            <a:pPr algn="l">
              <a:buFont typeface="Arial" pitchFamily="34" charset="0"/>
              <a:buChar char="•"/>
            </a:pPr>
            <a:r>
              <a:rPr lang="ru-RU" sz="1800" dirty="0" smtClean="0"/>
              <a:t> драйвер </a:t>
            </a:r>
            <a:r>
              <a:rPr lang="ru-RU" sz="1800" dirty="0" smtClean="0"/>
              <a:t>для моторов</a:t>
            </a:r>
          </a:p>
          <a:p>
            <a:pPr algn="l">
              <a:buFont typeface="Arial" pitchFamily="34" charset="0"/>
              <a:buChar char="•"/>
            </a:pPr>
            <a:r>
              <a:rPr lang="ru-RU" sz="1800" dirty="0" smtClean="0"/>
              <a:t> силовой </a:t>
            </a:r>
            <a:r>
              <a:rPr lang="ru-RU" sz="1800" dirty="0" smtClean="0"/>
              <a:t>ключ</a:t>
            </a:r>
          </a:p>
          <a:p>
            <a:pPr algn="l">
              <a:buFont typeface="Arial" pitchFamily="34" charset="0"/>
              <a:buChar char="•"/>
            </a:pPr>
            <a:r>
              <a:rPr lang="ru-RU" sz="1800" dirty="0" smtClean="0"/>
              <a:t> монтажная </a:t>
            </a:r>
            <a:r>
              <a:rPr lang="ru-RU" sz="1800" dirty="0" smtClean="0"/>
              <a:t>плата</a:t>
            </a:r>
          </a:p>
          <a:p>
            <a:pPr algn="l">
              <a:buFont typeface="Arial" pitchFamily="34" charset="0"/>
              <a:buChar char="•"/>
            </a:pPr>
            <a:r>
              <a:rPr lang="ru-RU" sz="1800" dirty="0" smtClean="0"/>
              <a:t> два </a:t>
            </a:r>
            <a:r>
              <a:rPr lang="ru-RU" sz="1800" dirty="0" smtClean="0"/>
              <a:t>мотора</a:t>
            </a:r>
          </a:p>
          <a:p>
            <a:pPr algn="l">
              <a:buFont typeface="Arial" pitchFamily="34" charset="0"/>
              <a:buChar char="•"/>
            </a:pPr>
            <a:r>
              <a:rPr lang="ru-RU" sz="1800" dirty="0" smtClean="0"/>
              <a:t> два </a:t>
            </a:r>
            <a:r>
              <a:rPr lang="ru-RU" sz="1800" dirty="0" smtClean="0"/>
              <a:t>держателя для аккумуляторов</a:t>
            </a:r>
          </a:p>
          <a:p>
            <a:pPr algn="l">
              <a:buFont typeface="Arial" pitchFamily="34" charset="0"/>
              <a:buChar char="•"/>
            </a:pPr>
            <a:r>
              <a:rPr lang="ru-RU" sz="1800" dirty="0" smtClean="0"/>
              <a:t> пять </a:t>
            </a:r>
            <a:r>
              <a:rPr lang="ru-RU" sz="1800" dirty="0" smtClean="0"/>
              <a:t>аккумуляторов</a:t>
            </a:r>
          </a:p>
          <a:p>
            <a:pPr algn="l">
              <a:buFont typeface="Arial" pitchFamily="34" charset="0"/>
              <a:buChar char="•"/>
            </a:pPr>
            <a:r>
              <a:rPr lang="ru-RU" sz="1800" dirty="0" smtClean="0"/>
              <a:t> корпус </a:t>
            </a:r>
            <a:r>
              <a:rPr lang="ru-RU" sz="1800" dirty="0" smtClean="0"/>
              <a:t>и колеса, выполненные из фанеры</a:t>
            </a:r>
          </a:p>
          <a:p>
            <a:pPr algn="l"/>
            <a:endParaRPr lang="ru-RU" sz="1800" dirty="0" smtClean="0"/>
          </a:p>
          <a:p>
            <a:pPr algn="l"/>
            <a:endParaRPr lang="en-US" sz="1800" dirty="0"/>
          </a:p>
        </p:txBody>
      </p:sp>
      <p:pic>
        <p:nvPicPr>
          <p:cNvPr id="1026" name="Picture 2" descr="D:\Загрузки\52759683211304592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9498" y="1299410"/>
            <a:ext cx="5518484" cy="4138863"/>
          </a:xfrm>
          <a:prstGeom prst="rect">
            <a:avLst/>
          </a:prstGeom>
          <a:noFill/>
        </p:spPr>
      </p:pic>
      <p:pic>
        <p:nvPicPr>
          <p:cNvPr id="1027" name="Picture 3" descr="D:\Загрузки\qr-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747" y="5886200"/>
            <a:ext cx="2367464" cy="236746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8084422" y="8250451"/>
            <a:ext cx="314374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QR-</a:t>
            </a:r>
            <a:r>
              <a:rPr lang="ru-RU" dirty="0" smtClean="0"/>
              <a:t>код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</Words>
  <Application>Microsoft Office PowerPoint</Application>
  <PresentationFormat>A3 (297x420 мм)</PresentationFormat>
  <Paragraphs>14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Бот с камерой на радиоуправлении (bots) Над проектом работал студент группы Б04-303 Андреев Кирилл. Проект выполнен в 2025 году.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Кирилл Андреев</dc:creator>
  <cp:lastModifiedBy>Кирилл Андреев</cp:lastModifiedBy>
  <cp:revision>2</cp:revision>
  <dcterms:created xsi:type="dcterms:W3CDTF">2025-05-16T11:42:55Z</dcterms:created>
  <dcterms:modified xsi:type="dcterms:W3CDTF">2025-05-16T11:59:58Z</dcterms:modified>
</cp:coreProperties>
</file>