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374" y="138022"/>
            <a:ext cx="9144000" cy="237990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Бот с </a:t>
            </a:r>
            <a:r>
              <a:rPr lang="ru-RU" b="1" dirty="0" smtClean="0"/>
              <a:t>камерой(без камеры) </a:t>
            </a:r>
            <a:r>
              <a:rPr lang="ru-RU" b="1" dirty="0" smtClean="0"/>
              <a:t>на радиоуправлении (</a:t>
            </a:r>
            <a:r>
              <a:rPr lang="ru-RU" b="1" dirty="0" err="1" smtClean="0"/>
              <a:t>bots</a:t>
            </a:r>
            <a:r>
              <a:rPr lang="ru-RU" b="1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482" y="6207215"/>
            <a:ext cx="9144000" cy="650785"/>
          </a:xfrm>
        </p:spPr>
        <p:txBody>
          <a:bodyPr/>
          <a:lstStyle/>
          <a:p>
            <a:r>
              <a:rPr lang="ru-RU" dirty="0" smtClean="0"/>
              <a:t>Над проектом работал студент группы Б04-303 Андреев Кирилл</a:t>
            </a:r>
            <a:endParaRPr lang="en-US" dirty="0"/>
          </a:p>
        </p:txBody>
      </p:sp>
      <p:pic>
        <p:nvPicPr>
          <p:cNvPr id="2050" name="Picture 2" descr="D:\Загрузки\5275968321130459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270" y="2044461"/>
            <a:ext cx="5353008" cy="4014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7" y="278860"/>
            <a:ext cx="10515600" cy="4689955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733246"/>
            <a:ext cx="10515600" cy="5443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Цель проекта:</a:t>
            </a:r>
            <a:br>
              <a:rPr lang="ru-RU" dirty="0" smtClean="0"/>
            </a:br>
            <a:r>
              <a:rPr lang="ru-RU" dirty="0" smtClean="0"/>
              <a:t>создание бота способного передавать изображение с камеры и ездить на треугольных </a:t>
            </a:r>
            <a:r>
              <a:rPr lang="ru-RU" dirty="0" smtClean="0"/>
              <a:t>колесах.</a:t>
            </a:r>
          </a:p>
          <a:p>
            <a:pPr>
              <a:buNone/>
            </a:pPr>
            <a:r>
              <a:rPr lang="ru-RU" dirty="0" smtClean="0"/>
              <a:t>Задачи </a:t>
            </a:r>
            <a:r>
              <a:rPr lang="ru-RU" dirty="0" smtClean="0"/>
              <a:t>проекта:</a:t>
            </a:r>
            <a:br>
              <a:rPr lang="ru-RU" dirty="0" smtClean="0"/>
            </a:br>
            <a:r>
              <a:rPr lang="ru-RU" dirty="0" smtClean="0"/>
              <a:t>собрать все компоненты на монтажной плате, соединить их с моторами и аккумуляторами, создать корпус и колеса бота, написать код, обеспечивающий работу бота, выполняющего поставленную цель (не выполнено).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проекта: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>
            <a:normAutofit/>
          </a:bodyPr>
          <a:lstStyle/>
          <a:p>
            <a:r>
              <a:rPr lang="ru-RU" dirty="0" smtClean="0"/>
              <a:t>микроконтроллер </a:t>
            </a:r>
            <a:r>
              <a:rPr lang="ru-RU" dirty="0" smtClean="0"/>
              <a:t>ESP32 DEV MODULE</a:t>
            </a:r>
          </a:p>
          <a:p>
            <a:r>
              <a:rPr lang="ru-RU" dirty="0" smtClean="0"/>
              <a:t>драйвер для моторов</a:t>
            </a:r>
          </a:p>
          <a:p>
            <a:r>
              <a:rPr lang="ru-RU" dirty="0" smtClean="0"/>
              <a:t>силовой ключ</a:t>
            </a:r>
          </a:p>
          <a:p>
            <a:r>
              <a:rPr lang="ru-RU" dirty="0" smtClean="0"/>
              <a:t>монтажная плата</a:t>
            </a:r>
          </a:p>
          <a:p>
            <a:r>
              <a:rPr lang="ru-RU" dirty="0" smtClean="0"/>
              <a:t>два мотора</a:t>
            </a:r>
          </a:p>
          <a:p>
            <a:r>
              <a:rPr lang="ru-RU" dirty="0" smtClean="0"/>
              <a:t>два держателя для аккумуляторов</a:t>
            </a:r>
          </a:p>
          <a:p>
            <a:r>
              <a:rPr lang="ru-RU" dirty="0" smtClean="0"/>
              <a:t>пять аккумуляторов</a:t>
            </a:r>
          </a:p>
          <a:p>
            <a:r>
              <a:rPr lang="ru-RU" dirty="0" smtClean="0"/>
              <a:t>корпус и колеса, выполненные из </a:t>
            </a:r>
            <a:r>
              <a:rPr lang="ru-RU" dirty="0" smtClean="0"/>
              <a:t>фанеры</a:t>
            </a:r>
          </a:p>
          <a:p>
            <a:r>
              <a:rPr lang="ru-RU" dirty="0" smtClean="0"/>
              <a:t>(камера </a:t>
            </a:r>
            <a:r>
              <a:rPr lang="en-US" dirty="0" smtClean="0"/>
              <a:t>OV7670)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Распайка платы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Первым делом была распаяна плата: были припаяны необходимые контакты к монтажной плате. Также были припаяны контакты к драйверу </a:t>
            </a:r>
            <a:r>
              <a:rPr lang="en-US" dirty="0" smtClean="0"/>
              <a:t>TB6612FNG.</a:t>
            </a:r>
            <a:r>
              <a:rPr lang="ru-RU" dirty="0" smtClean="0"/>
              <a:t> Затем все компоненты были соединены проводами.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корпуса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181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Далее был изготовлен корпус проекта из фанеры. Все детали были моделированы в </a:t>
            </a:r>
            <a:r>
              <a:rPr lang="en-US" dirty="0" err="1" smtClean="0"/>
              <a:t>SolidWorks</a:t>
            </a:r>
            <a:r>
              <a:rPr lang="ru-RU" dirty="0" smtClean="0"/>
              <a:t>, затем вырезаны из фанеры на лазерном станке. Все детали корпуса соединены креплением шип-паз. Два колеса крепятся непосредственно к моторам, другие два к оси.</a:t>
            </a:r>
          </a:p>
        </p:txBody>
      </p:sp>
      <p:pic>
        <p:nvPicPr>
          <p:cNvPr id="3074" name="Picture 2" descr="D:\Загрузки\52782201209441446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941149" y="767750"/>
            <a:ext cx="4322599" cy="5763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Теперь оставалось написать код, обеспечивающий корректную работу всех компонентов. Сначала были написаны два отдельных кода, по отдельности обеспечивающих работу камеры и моторов. Следующей задачей было объединение этих кодов. Это сделано не было из-за проблем с реализацией </a:t>
            </a:r>
            <a:r>
              <a:rPr lang="ru-RU" dirty="0" smtClean="0"/>
              <a:t>совместной работы камеры и </a:t>
            </a:r>
            <a:r>
              <a:rPr lang="ru-RU" dirty="0" smtClean="0"/>
              <a:t>моторов.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Был создан </a:t>
            </a:r>
            <a:r>
              <a:rPr lang="en-US" dirty="0" err="1" smtClean="0"/>
              <a:t>bot</a:t>
            </a:r>
            <a:r>
              <a:rPr lang="ru-RU" dirty="0" smtClean="0"/>
              <a:t>, способный ездить на треугольных колесах, но не способный передавать изображение с камеры устройству, с которого осуществляется управление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Бот с камерой(без камеры) на радиоуправлении (bots) </vt:lpstr>
      <vt:lpstr> </vt:lpstr>
      <vt:lpstr>Компоненты проекта:</vt:lpstr>
      <vt:lpstr>Распайка платы</vt:lpstr>
      <vt:lpstr>Создание корпуса</vt:lpstr>
      <vt:lpstr>Написание кода</vt:lpstr>
      <vt:lpstr>Итог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Кирилл Андреев</dc:creator>
  <cp:lastModifiedBy>Кирилл Андреев</cp:lastModifiedBy>
  <cp:revision>8</cp:revision>
  <dcterms:created xsi:type="dcterms:W3CDTF">2025-05-16T10:24:53Z</dcterms:created>
  <dcterms:modified xsi:type="dcterms:W3CDTF">2025-05-16T11:42:50Z</dcterms:modified>
</cp:coreProperties>
</file>