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A3FAE-CB23-4737-B189-AE3B129E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0688B0-F52D-478E-920D-F099501E4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23B51-C4AE-4CAB-940C-C4C73343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D2009-64F4-496E-BC7C-11C54BC7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1759-CD42-45A4-82F8-6B5F330A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557DA-467D-4A98-B35D-7AB00785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06FDA-7EC9-4EEE-94FF-75941B029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FDAD9-073D-4E14-A00E-DBFBC39E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CEEAF-A939-41E3-87DD-C82974D5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FA4E2-A55B-42C8-A574-B2C36FFE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1F36E-2DC4-4A2F-9DF3-476FD055A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74857-9E95-4D30-881E-5964BF23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A2469-7EDD-475F-AF78-DF27DC1C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386AC-9E1F-4AAD-9DE6-A070B117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9127D-7FEF-4103-A9FC-3A4B0BE7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5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9232E-8957-472C-86C2-CAC66FD6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0F4C-ED8B-4610-975D-794C0712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50619-5CD0-4E63-BDFB-7E6E9246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45599-A030-429C-A9B4-55FC5225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66A58-60E8-46A9-A43D-968BB553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458C2-A771-47B8-A2BC-5BB22563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49062C-071C-4933-9BF5-DDDD21067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C8C41-1067-4BAD-B581-49A0D403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48C1E-E648-4B53-8E78-73BCC4F8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E1CFE-A8AB-475F-AD65-6B1A8A86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AF1AE-E8E0-4EA6-8748-5EDF816A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422E2-139A-4D5F-B1CF-F93E5ACE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BE208-2E9A-4F5F-894E-528FF808C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C8DC9-3AB8-40E1-A342-FE37EE62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F4E89-F7E3-43AA-A742-7301384A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F4C-1C1E-4DA4-BC59-1E6841DB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CC9B-C7B5-44D5-B392-2CC67168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2CAD3-1CE8-40AD-8CE7-F415D7CD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1CB1DE-F9C2-4B90-A32B-AF25250A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A7CBB1-BE6A-4555-8F06-F03DC9AFB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FDB270-3B92-40D1-B39F-077C230B7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7D748B-32E0-49D7-A603-C03FCF12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7BAF43-DF6C-4E19-A423-994E4672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D5FE98-DEDE-4E0C-8FFB-EDCD0D06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50598-2CE9-4413-89A2-A220BC60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253A3-910A-4240-AEF2-8CE287F0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8338C0-F2B5-481C-A9E7-727A9984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CEEFB2-4904-460D-BBD6-5BEA9A69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D6E593-E086-4B42-8BDD-448FACA2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3A5824-EF95-437B-B4C6-AE830D78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13EFC-51F9-48C4-9EF4-4D5F8B7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BD554-F6D4-4533-ABA3-3B6CB2B2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81314-CC8F-4633-A4A3-881CB692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475A5-14F6-4541-A4A7-93ACB0F51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97F2A-600E-4628-995E-E56D1A1E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08609-357F-4977-B795-1BE1DFF3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0C7B3-70BE-4950-ACAE-E970EB4B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8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2CD6-D5DC-48F1-84B5-5313553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5ECF43-5A88-4417-8CFF-6E7234B4B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0E097-9751-4011-AC71-6291EFF2B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805FB-F878-4AF2-996A-DF18EA92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70660-8B06-45A2-8F26-B4561731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EBFA5-EB3F-4D3D-BCC2-C12BA87B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2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45BB92-F285-4529-9CB1-E31ED5EC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FD2BD-1F1B-423A-906D-010E2777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C9B28-0755-4FC0-966F-91F5CC3B8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845C-FD3A-47AA-A8B6-1BB8AE1C035C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3183D-2557-483A-A888-FC39A5EB4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81F82-8C6D-4F19-8E7E-DD802DA5D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004D-02F1-4C88-83D0-915367290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654A8E-3091-4A8D-B9C4-E408E4676142}"/>
              </a:ext>
            </a:extLst>
          </p:cNvPr>
          <p:cNvSpPr/>
          <p:nvPr/>
        </p:nvSpPr>
        <p:spPr>
          <a:xfrm>
            <a:off x="2105985" y="2047559"/>
            <a:ext cx="1763949" cy="4066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F06909-E5BA-40E2-83B2-0900A1F0C8E7}"/>
              </a:ext>
            </a:extLst>
          </p:cNvPr>
          <p:cNvSpPr/>
          <p:nvPr/>
        </p:nvSpPr>
        <p:spPr>
          <a:xfrm>
            <a:off x="2105985" y="2047559"/>
            <a:ext cx="1763949" cy="7613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DE1846-212C-4ABD-ABAE-4C5E2E8B0844}"/>
              </a:ext>
            </a:extLst>
          </p:cNvPr>
          <p:cNvSpPr txBox="1"/>
          <p:nvPr/>
        </p:nvSpPr>
        <p:spPr>
          <a:xfrm>
            <a:off x="2382662" y="2063761"/>
            <a:ext cx="12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firstFree</a:t>
            </a:r>
            <a:r>
              <a:rPr lang="zh-CN" altLang="en-US" sz="1600" dirty="0"/>
              <a:t>：</a:t>
            </a:r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42D656-6299-4491-942B-928DD59EC0FC}"/>
              </a:ext>
            </a:extLst>
          </p:cNvPr>
          <p:cNvSpPr txBox="1"/>
          <p:nvPr/>
        </p:nvSpPr>
        <p:spPr>
          <a:xfrm>
            <a:off x="2264562" y="2449298"/>
            <a:ext cx="15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numPages</a:t>
            </a:r>
            <a:r>
              <a:rPr lang="zh-CN" altLang="en-US" sz="1600" dirty="0"/>
              <a:t>：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7752AA-C1FF-4519-A2DD-3D2F8B300A3F}"/>
              </a:ext>
            </a:extLst>
          </p:cNvPr>
          <p:cNvCxnSpPr>
            <a:cxnSpLocks/>
          </p:cNvCxnSpPr>
          <p:nvPr/>
        </p:nvCxnSpPr>
        <p:spPr>
          <a:xfrm>
            <a:off x="2105985" y="2428236"/>
            <a:ext cx="1763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F30684-751E-41A9-BEDE-A2EAD0FE77F0}"/>
              </a:ext>
            </a:extLst>
          </p:cNvPr>
          <p:cNvCxnSpPr>
            <a:cxnSpLocks/>
          </p:cNvCxnSpPr>
          <p:nvPr/>
        </p:nvCxnSpPr>
        <p:spPr>
          <a:xfrm>
            <a:off x="1137673" y="2047558"/>
            <a:ext cx="888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E61B048-D027-41BB-AD81-2E551A4010BC}"/>
              </a:ext>
            </a:extLst>
          </p:cNvPr>
          <p:cNvCxnSpPr>
            <a:cxnSpLocks/>
          </p:cNvCxnSpPr>
          <p:nvPr/>
        </p:nvCxnSpPr>
        <p:spPr>
          <a:xfrm>
            <a:off x="1137673" y="6112828"/>
            <a:ext cx="55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2164C30-2075-45AC-A2DC-93EAF76D29CA}"/>
              </a:ext>
            </a:extLst>
          </p:cNvPr>
          <p:cNvSpPr txBox="1"/>
          <p:nvPr/>
        </p:nvSpPr>
        <p:spPr>
          <a:xfrm>
            <a:off x="1013981" y="3910917"/>
            <a:ext cx="79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4096Byte</a:t>
            </a:r>
            <a:endParaRPr lang="zh-CN" altLang="en-US" sz="12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74EEB3A-0DDF-4FD7-87D5-D6E5B14F8010}"/>
              </a:ext>
            </a:extLst>
          </p:cNvPr>
          <p:cNvCxnSpPr>
            <a:cxnSpLocks/>
          </p:cNvCxnSpPr>
          <p:nvPr/>
        </p:nvCxnSpPr>
        <p:spPr>
          <a:xfrm flipV="1">
            <a:off x="1413290" y="2047558"/>
            <a:ext cx="3586" cy="186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FF81901-3192-4609-9947-92209A533385}"/>
              </a:ext>
            </a:extLst>
          </p:cNvPr>
          <p:cNvCxnSpPr>
            <a:cxnSpLocks/>
          </p:cNvCxnSpPr>
          <p:nvPr/>
        </p:nvCxnSpPr>
        <p:spPr>
          <a:xfrm flipH="1">
            <a:off x="1416876" y="4213415"/>
            <a:ext cx="1" cy="18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AA0033-49F2-433D-96CC-4AD9A3CD5935}"/>
              </a:ext>
            </a:extLst>
          </p:cNvPr>
          <p:cNvCxnSpPr>
            <a:cxnSpLocks/>
          </p:cNvCxnSpPr>
          <p:nvPr/>
        </p:nvCxnSpPr>
        <p:spPr>
          <a:xfrm>
            <a:off x="1520488" y="2808913"/>
            <a:ext cx="424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B561A8E-2979-478F-B830-6E70D3BCCEAF}"/>
              </a:ext>
            </a:extLst>
          </p:cNvPr>
          <p:cNvSpPr txBox="1"/>
          <p:nvPr/>
        </p:nvSpPr>
        <p:spPr>
          <a:xfrm>
            <a:off x="1446833" y="2289736"/>
            <a:ext cx="55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8Byte</a:t>
            </a:r>
            <a:endParaRPr lang="zh-CN" altLang="en-US" sz="12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B443C81-2B1E-47E2-B5CA-4D519B201ED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723512" y="2047558"/>
            <a:ext cx="0" cy="24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47BEC08-B6EC-4776-BB63-CB6F36508883}"/>
              </a:ext>
            </a:extLst>
          </p:cNvPr>
          <p:cNvCxnSpPr>
            <a:cxnSpLocks/>
          </p:cNvCxnSpPr>
          <p:nvPr/>
        </p:nvCxnSpPr>
        <p:spPr>
          <a:xfrm>
            <a:off x="1732605" y="2566735"/>
            <a:ext cx="0" cy="24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DE290DF-DE33-486C-AAE9-A46D54F4863F}"/>
              </a:ext>
            </a:extLst>
          </p:cNvPr>
          <p:cNvSpPr/>
          <p:nvPr/>
        </p:nvSpPr>
        <p:spPr>
          <a:xfrm>
            <a:off x="4287012" y="2046666"/>
            <a:ext cx="1763949" cy="4066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D682BF7-A94E-4994-96A9-D179E6EF6594}"/>
              </a:ext>
            </a:extLst>
          </p:cNvPr>
          <p:cNvSpPr txBox="1"/>
          <p:nvPr/>
        </p:nvSpPr>
        <p:spPr>
          <a:xfrm>
            <a:off x="4506642" y="1542072"/>
            <a:ext cx="132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 Page 0</a:t>
            </a:r>
            <a:endParaRPr lang="zh-CN" altLang="en-US" sz="16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73D31B2-1732-40B3-BECD-13ED11DD98DA}"/>
              </a:ext>
            </a:extLst>
          </p:cNvPr>
          <p:cNvSpPr/>
          <p:nvPr/>
        </p:nvSpPr>
        <p:spPr>
          <a:xfrm>
            <a:off x="4287009" y="2041463"/>
            <a:ext cx="1763949" cy="3806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17A4F7-C170-4872-A895-89123750316B}"/>
              </a:ext>
            </a:extLst>
          </p:cNvPr>
          <p:cNvSpPr txBox="1"/>
          <p:nvPr/>
        </p:nvSpPr>
        <p:spPr>
          <a:xfrm>
            <a:off x="4559042" y="2063912"/>
            <a:ext cx="133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nextFree</a:t>
            </a:r>
            <a:r>
              <a:rPr lang="zh-CN" altLang="en-US" sz="1600" dirty="0"/>
              <a:t>：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5E8254E-ED42-4E08-AA86-2EACB0A0834F}"/>
              </a:ext>
            </a:extLst>
          </p:cNvPr>
          <p:cNvSpPr/>
          <p:nvPr/>
        </p:nvSpPr>
        <p:spPr>
          <a:xfrm>
            <a:off x="6669470" y="2041463"/>
            <a:ext cx="1763949" cy="4066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A584A30-8A5C-4459-B551-1BAF1091B906}"/>
              </a:ext>
            </a:extLst>
          </p:cNvPr>
          <p:cNvSpPr txBox="1"/>
          <p:nvPr/>
        </p:nvSpPr>
        <p:spPr>
          <a:xfrm>
            <a:off x="6878064" y="1542072"/>
            <a:ext cx="134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 Page 1</a:t>
            </a:r>
            <a:endParaRPr lang="zh-CN" altLang="en-US" sz="16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3EA5D47-D480-421D-9BE9-91536AA4349F}"/>
              </a:ext>
            </a:extLst>
          </p:cNvPr>
          <p:cNvSpPr/>
          <p:nvPr/>
        </p:nvSpPr>
        <p:spPr>
          <a:xfrm>
            <a:off x="6669467" y="2036260"/>
            <a:ext cx="1763949" cy="3806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9DBCB3-2FCA-41FC-950F-E39A83D6850C}"/>
              </a:ext>
            </a:extLst>
          </p:cNvPr>
          <p:cNvSpPr txBox="1"/>
          <p:nvPr/>
        </p:nvSpPr>
        <p:spPr>
          <a:xfrm>
            <a:off x="7306503" y="4018639"/>
            <a:ext cx="68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</a:t>
            </a:r>
            <a:endParaRPr lang="zh-CN" altLang="en-US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40D921-7875-4F98-8A59-2BE87EC4A250}"/>
              </a:ext>
            </a:extLst>
          </p:cNvPr>
          <p:cNvSpPr/>
          <p:nvPr/>
        </p:nvSpPr>
        <p:spPr>
          <a:xfrm>
            <a:off x="8871197" y="2041463"/>
            <a:ext cx="1763949" cy="40661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B1ECD9C-B6F1-44C2-A28B-7B224652F6A8}"/>
              </a:ext>
            </a:extLst>
          </p:cNvPr>
          <p:cNvSpPr txBox="1"/>
          <p:nvPr/>
        </p:nvSpPr>
        <p:spPr>
          <a:xfrm>
            <a:off x="8981173" y="1542072"/>
            <a:ext cx="1543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 Page 2</a:t>
            </a:r>
            <a:endParaRPr lang="zh-CN" altLang="en-US" sz="1600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A51E373-40A1-4D75-B33B-5075FCBCC9B2}"/>
              </a:ext>
            </a:extLst>
          </p:cNvPr>
          <p:cNvSpPr/>
          <p:nvPr/>
        </p:nvSpPr>
        <p:spPr>
          <a:xfrm>
            <a:off x="8871194" y="2036260"/>
            <a:ext cx="1763949" cy="3806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7009090-1465-4B03-825E-6AD6DE08081D}"/>
              </a:ext>
            </a:extLst>
          </p:cNvPr>
          <p:cNvSpPr txBox="1"/>
          <p:nvPr/>
        </p:nvSpPr>
        <p:spPr>
          <a:xfrm>
            <a:off x="8871194" y="1963959"/>
            <a:ext cx="187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nextFree</a:t>
            </a:r>
            <a:r>
              <a:rPr lang="zh-CN" altLang="en-US" sz="1200" dirty="0"/>
              <a:t>：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PF_PAGE_LIST_END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11007AC-8A1C-4429-9A52-4A758F21ADDA}"/>
              </a:ext>
            </a:extLst>
          </p:cNvPr>
          <p:cNvSpPr txBox="1"/>
          <p:nvPr/>
        </p:nvSpPr>
        <p:spPr>
          <a:xfrm>
            <a:off x="6669464" y="1963959"/>
            <a:ext cx="176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nextFree</a:t>
            </a:r>
            <a:r>
              <a:rPr lang="zh-CN" altLang="en-US" sz="1200" dirty="0"/>
              <a:t>：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PF_PAGE_USED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D21A4908-DB2B-40F5-B71F-4AD37DB234AE}"/>
              </a:ext>
            </a:extLst>
          </p:cNvPr>
          <p:cNvSpPr/>
          <p:nvPr/>
        </p:nvSpPr>
        <p:spPr>
          <a:xfrm>
            <a:off x="6050632" y="1873797"/>
            <a:ext cx="2823210" cy="171312"/>
          </a:xfrm>
          <a:custGeom>
            <a:avLst/>
            <a:gdLst>
              <a:gd name="connsiteX0" fmla="*/ 0 w 2823210"/>
              <a:gd name="connsiteY0" fmla="*/ 7620 h 34488"/>
              <a:gd name="connsiteX1" fmla="*/ 2823210 w 2823210"/>
              <a:gd name="connsiteY1" fmla="*/ 0 h 34488"/>
              <a:gd name="connsiteX0" fmla="*/ 0 w 2823210"/>
              <a:gd name="connsiteY0" fmla="*/ 788670 h 788670"/>
              <a:gd name="connsiteX1" fmla="*/ 1257300 w 2823210"/>
              <a:gd name="connsiteY1" fmla="*/ 0 h 788670"/>
              <a:gd name="connsiteX2" fmla="*/ 2823210 w 2823210"/>
              <a:gd name="connsiteY2" fmla="*/ 781050 h 788670"/>
              <a:gd name="connsiteX0" fmla="*/ 0 w 2823210"/>
              <a:gd name="connsiteY0" fmla="*/ 869131 h 869131"/>
              <a:gd name="connsiteX1" fmla="*/ 1257300 w 2823210"/>
              <a:gd name="connsiteY1" fmla="*/ 80461 h 869131"/>
              <a:gd name="connsiteX2" fmla="*/ 2823210 w 2823210"/>
              <a:gd name="connsiteY2" fmla="*/ 861511 h 869131"/>
              <a:gd name="connsiteX0" fmla="*/ 0 w 2823210"/>
              <a:gd name="connsiteY0" fmla="*/ 821381 h 821381"/>
              <a:gd name="connsiteX1" fmla="*/ 1257300 w 2823210"/>
              <a:gd name="connsiteY1" fmla="*/ 32711 h 821381"/>
              <a:gd name="connsiteX2" fmla="*/ 2823210 w 2823210"/>
              <a:gd name="connsiteY2" fmla="*/ 813761 h 821381"/>
              <a:gd name="connsiteX0" fmla="*/ 0 w 2823210"/>
              <a:gd name="connsiteY0" fmla="*/ 556545 h 556545"/>
              <a:gd name="connsiteX1" fmla="*/ 1253490 w 2823210"/>
              <a:gd name="connsiteY1" fmla="*/ 42195 h 556545"/>
              <a:gd name="connsiteX2" fmla="*/ 2823210 w 2823210"/>
              <a:gd name="connsiteY2" fmla="*/ 548925 h 556545"/>
              <a:gd name="connsiteX0" fmla="*/ 0 w 2823210"/>
              <a:gd name="connsiteY0" fmla="*/ 582641 h 582641"/>
              <a:gd name="connsiteX1" fmla="*/ 1253490 w 2823210"/>
              <a:gd name="connsiteY1" fmla="*/ 68291 h 582641"/>
              <a:gd name="connsiteX2" fmla="*/ 2823210 w 2823210"/>
              <a:gd name="connsiteY2" fmla="*/ 575021 h 582641"/>
              <a:gd name="connsiteX0" fmla="*/ 0 w 2823210"/>
              <a:gd name="connsiteY0" fmla="*/ 550577 h 550577"/>
              <a:gd name="connsiteX1" fmla="*/ 1253490 w 2823210"/>
              <a:gd name="connsiteY1" fmla="*/ 70517 h 550577"/>
              <a:gd name="connsiteX2" fmla="*/ 2823210 w 2823210"/>
              <a:gd name="connsiteY2" fmla="*/ 542957 h 550577"/>
              <a:gd name="connsiteX0" fmla="*/ 0 w 2823210"/>
              <a:gd name="connsiteY0" fmla="*/ 243250 h 243250"/>
              <a:gd name="connsiteX1" fmla="*/ 1560564 w 2823210"/>
              <a:gd name="connsiteY1" fmla="*/ 104384 h 243250"/>
              <a:gd name="connsiteX2" fmla="*/ 2823210 w 2823210"/>
              <a:gd name="connsiteY2" fmla="*/ 235630 h 243250"/>
              <a:gd name="connsiteX0" fmla="*/ 0 w 2823210"/>
              <a:gd name="connsiteY0" fmla="*/ 150733 h 151308"/>
              <a:gd name="connsiteX1" fmla="*/ 1560564 w 2823210"/>
              <a:gd name="connsiteY1" fmla="*/ 11867 h 151308"/>
              <a:gd name="connsiteX2" fmla="*/ 2823210 w 2823210"/>
              <a:gd name="connsiteY2" fmla="*/ 143113 h 151308"/>
              <a:gd name="connsiteX0" fmla="*/ 0 w 2823210"/>
              <a:gd name="connsiteY0" fmla="*/ 137655 h 138636"/>
              <a:gd name="connsiteX1" fmla="*/ 1041949 w 2823210"/>
              <a:gd name="connsiteY1" fmla="*/ 12436 h 138636"/>
              <a:gd name="connsiteX2" fmla="*/ 2823210 w 2823210"/>
              <a:gd name="connsiteY2" fmla="*/ 130035 h 138636"/>
              <a:gd name="connsiteX0" fmla="*/ 0 w 2823210"/>
              <a:gd name="connsiteY0" fmla="*/ 137655 h 138636"/>
              <a:gd name="connsiteX1" fmla="*/ 1041949 w 2823210"/>
              <a:gd name="connsiteY1" fmla="*/ 12436 h 138636"/>
              <a:gd name="connsiteX2" fmla="*/ 2823210 w 2823210"/>
              <a:gd name="connsiteY2" fmla="*/ 130035 h 138636"/>
              <a:gd name="connsiteX0" fmla="*/ 0 w 2823210"/>
              <a:gd name="connsiteY0" fmla="*/ 250066 h 250066"/>
              <a:gd name="connsiteX1" fmla="*/ 1062421 w 2823210"/>
              <a:gd name="connsiteY1" fmla="*/ 8841 h 250066"/>
              <a:gd name="connsiteX2" fmla="*/ 2823210 w 2823210"/>
              <a:gd name="connsiteY2" fmla="*/ 242446 h 250066"/>
              <a:gd name="connsiteX0" fmla="*/ 0 w 2823210"/>
              <a:gd name="connsiteY0" fmla="*/ 241227 h 241227"/>
              <a:gd name="connsiteX1" fmla="*/ 1062421 w 2823210"/>
              <a:gd name="connsiteY1" fmla="*/ 2 h 241227"/>
              <a:gd name="connsiteX2" fmla="*/ 2823210 w 2823210"/>
              <a:gd name="connsiteY2" fmla="*/ 233607 h 241227"/>
              <a:gd name="connsiteX0" fmla="*/ 0 w 2823210"/>
              <a:gd name="connsiteY0" fmla="*/ 166164 h 167981"/>
              <a:gd name="connsiteX1" fmla="*/ 830409 w 2823210"/>
              <a:gd name="connsiteY1" fmla="*/ 2 h 167981"/>
              <a:gd name="connsiteX2" fmla="*/ 2823210 w 2823210"/>
              <a:gd name="connsiteY2" fmla="*/ 158544 h 167981"/>
              <a:gd name="connsiteX0" fmla="*/ 0 w 2823210"/>
              <a:gd name="connsiteY0" fmla="*/ 170764 h 171312"/>
              <a:gd name="connsiteX1" fmla="*/ 830409 w 2823210"/>
              <a:gd name="connsiteY1" fmla="*/ 4602 h 171312"/>
              <a:gd name="connsiteX2" fmla="*/ 2823210 w 2823210"/>
              <a:gd name="connsiteY2" fmla="*/ 163144 h 17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210" h="171312">
                <a:moveTo>
                  <a:pt x="0" y="170764"/>
                </a:moveTo>
                <a:cubicBezTo>
                  <a:pt x="27305" y="170764"/>
                  <a:pt x="796278" y="4602"/>
                  <a:pt x="830409" y="4602"/>
                </a:cubicBezTo>
                <a:cubicBezTo>
                  <a:pt x="2690371" y="-37085"/>
                  <a:pt x="2377440" y="219659"/>
                  <a:pt x="2823210" y="163144"/>
                </a:cubicBezTo>
              </a:path>
            </a:pathLst>
          </a:custGeom>
          <a:noFill/>
          <a:ln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B3DFF9D9-A3A2-4E09-A6B4-8CB320212F8F}"/>
              </a:ext>
            </a:extLst>
          </p:cNvPr>
          <p:cNvSpPr/>
          <p:nvPr/>
        </p:nvSpPr>
        <p:spPr>
          <a:xfrm>
            <a:off x="3883075" y="2213178"/>
            <a:ext cx="400345" cy="45719"/>
          </a:xfrm>
          <a:custGeom>
            <a:avLst/>
            <a:gdLst>
              <a:gd name="connsiteX0" fmla="*/ 0 w 2823210"/>
              <a:gd name="connsiteY0" fmla="*/ 7620 h 34488"/>
              <a:gd name="connsiteX1" fmla="*/ 2823210 w 2823210"/>
              <a:gd name="connsiteY1" fmla="*/ 0 h 34488"/>
              <a:gd name="connsiteX0" fmla="*/ 0 w 2823210"/>
              <a:gd name="connsiteY0" fmla="*/ 788670 h 788670"/>
              <a:gd name="connsiteX1" fmla="*/ 1257300 w 2823210"/>
              <a:gd name="connsiteY1" fmla="*/ 0 h 788670"/>
              <a:gd name="connsiteX2" fmla="*/ 2823210 w 2823210"/>
              <a:gd name="connsiteY2" fmla="*/ 781050 h 788670"/>
              <a:gd name="connsiteX0" fmla="*/ 0 w 2823210"/>
              <a:gd name="connsiteY0" fmla="*/ 869131 h 869131"/>
              <a:gd name="connsiteX1" fmla="*/ 1257300 w 2823210"/>
              <a:gd name="connsiteY1" fmla="*/ 80461 h 869131"/>
              <a:gd name="connsiteX2" fmla="*/ 2823210 w 2823210"/>
              <a:gd name="connsiteY2" fmla="*/ 861511 h 869131"/>
              <a:gd name="connsiteX0" fmla="*/ 0 w 2823210"/>
              <a:gd name="connsiteY0" fmla="*/ 821381 h 821381"/>
              <a:gd name="connsiteX1" fmla="*/ 1257300 w 2823210"/>
              <a:gd name="connsiteY1" fmla="*/ 32711 h 821381"/>
              <a:gd name="connsiteX2" fmla="*/ 2823210 w 2823210"/>
              <a:gd name="connsiteY2" fmla="*/ 813761 h 821381"/>
              <a:gd name="connsiteX0" fmla="*/ 0 w 2823210"/>
              <a:gd name="connsiteY0" fmla="*/ 556545 h 556545"/>
              <a:gd name="connsiteX1" fmla="*/ 1253490 w 2823210"/>
              <a:gd name="connsiteY1" fmla="*/ 42195 h 556545"/>
              <a:gd name="connsiteX2" fmla="*/ 2823210 w 2823210"/>
              <a:gd name="connsiteY2" fmla="*/ 548925 h 556545"/>
              <a:gd name="connsiteX0" fmla="*/ 0 w 2823210"/>
              <a:gd name="connsiteY0" fmla="*/ 582641 h 582641"/>
              <a:gd name="connsiteX1" fmla="*/ 1253490 w 2823210"/>
              <a:gd name="connsiteY1" fmla="*/ 68291 h 582641"/>
              <a:gd name="connsiteX2" fmla="*/ 2823210 w 2823210"/>
              <a:gd name="connsiteY2" fmla="*/ 575021 h 582641"/>
              <a:gd name="connsiteX0" fmla="*/ 0 w 2823210"/>
              <a:gd name="connsiteY0" fmla="*/ 550577 h 550577"/>
              <a:gd name="connsiteX1" fmla="*/ 1253490 w 2823210"/>
              <a:gd name="connsiteY1" fmla="*/ 70517 h 550577"/>
              <a:gd name="connsiteX2" fmla="*/ 2823210 w 2823210"/>
              <a:gd name="connsiteY2" fmla="*/ 542957 h 55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210" h="550577">
                <a:moveTo>
                  <a:pt x="0" y="550577"/>
                </a:moveTo>
                <a:cubicBezTo>
                  <a:pt x="27305" y="550577"/>
                  <a:pt x="1219359" y="70517"/>
                  <a:pt x="1253490" y="70517"/>
                </a:cubicBezTo>
                <a:cubicBezTo>
                  <a:pt x="2335530" y="-244126"/>
                  <a:pt x="2377440" y="599472"/>
                  <a:pt x="2823210" y="542957"/>
                </a:cubicBezTo>
              </a:path>
            </a:pathLst>
          </a:custGeom>
          <a:noFill/>
          <a:ln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FF81F8-95BD-4311-9613-62F34071C3F0}"/>
              </a:ext>
            </a:extLst>
          </p:cNvPr>
          <p:cNvSpPr txBox="1"/>
          <p:nvPr/>
        </p:nvSpPr>
        <p:spPr>
          <a:xfrm>
            <a:off x="2479797" y="4018639"/>
            <a:ext cx="101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reserved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B1D988-3DAB-40FB-8259-2D88FF4F2A83}"/>
              </a:ext>
            </a:extLst>
          </p:cNvPr>
          <p:cNvSpPr txBox="1"/>
          <p:nvPr/>
        </p:nvSpPr>
        <p:spPr>
          <a:xfrm>
            <a:off x="4609624" y="4015328"/>
            <a:ext cx="117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free space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8BF17D7-D509-4611-BD99-732916021432}"/>
              </a:ext>
            </a:extLst>
          </p:cNvPr>
          <p:cNvSpPr txBox="1"/>
          <p:nvPr/>
        </p:nvSpPr>
        <p:spPr>
          <a:xfrm>
            <a:off x="9166187" y="4015328"/>
            <a:ext cx="1173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free space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F55271-D972-4781-9FD6-2227F15C7361}"/>
              </a:ext>
            </a:extLst>
          </p:cNvPr>
          <p:cNvSpPr txBox="1"/>
          <p:nvPr/>
        </p:nvSpPr>
        <p:spPr>
          <a:xfrm>
            <a:off x="4059478" y="602177"/>
            <a:ext cx="4908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Paged File Structure</a:t>
            </a:r>
            <a:endParaRPr lang="zh-CN" altLang="en-US" sz="32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A20A569-5EDD-4026-AF6C-C2B201B47F10}"/>
              </a:ext>
            </a:extLst>
          </p:cNvPr>
          <p:cNvSpPr txBox="1"/>
          <p:nvPr/>
        </p:nvSpPr>
        <p:spPr>
          <a:xfrm>
            <a:off x="2353202" y="1542072"/>
            <a:ext cx="1269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Meta Page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6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Kiprey Xiao</dc:creator>
  <cp:lastModifiedBy>Kiprey Xiao</cp:lastModifiedBy>
  <cp:revision>59</cp:revision>
  <dcterms:created xsi:type="dcterms:W3CDTF">2022-06-10T15:57:27Z</dcterms:created>
  <dcterms:modified xsi:type="dcterms:W3CDTF">2022-06-11T01:26:58Z</dcterms:modified>
</cp:coreProperties>
</file>