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234D-6CDB-45C7-A98D-35536912F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EE8EB-0A28-4649-83A3-780560882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CE8F-0033-4CED-9EC7-41277C9B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7749-FD79-4A85-8707-D1A15B3F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2229-4778-442B-A096-11EA9CCE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9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836A-FB10-40CB-9357-3FFD65D3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0466F-02B0-4A11-B6C7-1190848C9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A38DE-686E-4FA1-BA26-E610F456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C9D66-4247-4FC5-9CF3-5FCD5A5E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F067-3BA9-44EF-B3B0-AA19F83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FF8FF-9631-4359-B575-8B2372D7E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EF23E-0F44-460C-849D-4065873CC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BC83D-7C5E-4777-BFB1-D2180BE2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A7C67-47A3-4E80-B629-69A25733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0370A-EE86-46A8-BE4D-2091A53B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6AEE-76EF-407B-A29D-C7F3735C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0DED1-E17D-43BE-ACCE-68CC3718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9CF5-BC2D-4458-978A-FC11D89E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94CC-2241-4557-AF74-95A03B28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C9D9-C1CC-406A-A51D-32B5714C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18CD-E3F3-436B-B505-4C5F932A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E3771-5ECF-4D3E-98D9-A6C316DF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1CD3-5463-4A07-87D4-BACF6C2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73A0-A002-4C65-B806-D7389AF8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C755-4967-4CDC-A08F-2FA9D16E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E91B-B382-491C-BCE3-37534BAF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8F49-1B2B-4D7B-A107-140351127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09ACE-0733-4707-A554-A0CCAC3CA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FB118-8EAD-4279-9E60-307E7061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A1D43-2658-41BA-9EE9-FE9C4F96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1CB01-7DE5-4228-9DB0-8D870650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5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DC28-E40F-40E6-BA6E-AE341799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A4BC5-5242-4851-B938-12CA86B7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59D98-AF7E-4927-8138-C95B969E8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9B071-8B04-4AA5-A1FE-2261763F8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9BB3F-9303-4506-B377-9B5112AA4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72167-3C4F-4F40-A123-FD1C03EE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8464D-0FB0-4BB4-BFCC-D6B51D01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FCCD5-6148-4FAE-A82A-A428EF96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8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2C86-7ABC-4E37-879B-D2463BC0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471E6-E3DE-4C66-8DD2-69AE2D09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2BE8E-5768-45E5-8688-077E7E12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E0A18-345C-4E63-85FC-3C019F91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3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AFE52-119A-4F3F-A5CA-DDEB2D2D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D10CA-EB29-44BD-8081-088F839D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20874-2DC3-4E4B-9C9E-604283BC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E30C-E317-4262-A1D8-FAA25D25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CDE0-65DE-49B6-A863-A6F7D81C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F5C6D-80A4-4406-B29C-D01FDDEAB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B8381-447F-4F16-9FA8-F5C9FEAA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EFEFF-1B00-41BC-A986-EEF9D6C5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A6601-A390-4DF2-AA6C-6104F91B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8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9D7F-561D-4929-AA96-1766AC26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6AB23-3CA9-4B51-8460-CD150A575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BE7C-DD08-426F-87A5-FDB7FF376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0C69F-86C2-4338-9846-F46C8025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10B-20DA-430D-9F5D-3E5394720C1B}" type="datetimeFigureOut">
              <a:rPr lang="en-US" smtClean="0"/>
              <a:t>2020-10-09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E3C51-E2D0-4C0F-A06D-9930AAC7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51435-56DC-4801-B423-EF201532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291CF-B58C-4F93-B810-8B6B9A77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A37D3-9C86-4B8B-ADF3-EBEB3487E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448B0-B9B3-4CF8-824A-69B266C8A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010B-20DA-430D-9F5D-3E5394720C1B}" type="datetimeFigureOut">
              <a:rPr lang="en-US" smtClean="0"/>
              <a:t>2020-10-09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6723-4A4E-4DC0-BABA-780A54D30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E0E4-FC1C-4D5A-B2F6-E1022BB20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CAA2-2862-4DE6-BB62-5BC9A178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5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1804-1EA7-454E-A757-C73C9C79B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6434"/>
            <a:ext cx="9144000" cy="1084815"/>
          </a:xfrm>
        </p:spPr>
        <p:txBody>
          <a:bodyPr/>
          <a:lstStyle/>
          <a:p>
            <a:r>
              <a:rPr lang="en-US" dirty="0"/>
              <a:t>Smart-home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3AA55-272B-4D3D-9A85-DD25D569A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903" y="1028883"/>
            <a:ext cx="9727096" cy="46903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It is a smart home device control system.</a:t>
            </a:r>
          </a:p>
          <a:p>
            <a:pPr algn="l"/>
            <a:r>
              <a:rPr lang="en-US" dirty="0"/>
              <a:t>Parts: </a:t>
            </a:r>
            <a:endParaRPr lang="lt-L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lt-LT" dirty="0" err="1"/>
              <a:t>sensors</a:t>
            </a:r>
            <a:r>
              <a:rPr lang="lt-LT" dirty="0"/>
              <a:t> (</a:t>
            </a:r>
            <a:r>
              <a:rPr lang="lt-LT" dirty="0" err="1"/>
              <a:t>light</a:t>
            </a:r>
            <a:r>
              <a:rPr lang="lt-LT" dirty="0"/>
              <a:t>, </a:t>
            </a:r>
            <a:r>
              <a:rPr lang="lt-LT" dirty="0" err="1"/>
              <a:t>temperature</a:t>
            </a:r>
            <a:r>
              <a:rPr lang="lt-LT" dirty="0"/>
              <a:t>)</a:t>
            </a:r>
            <a:r>
              <a:rPr lang="en-US" dirty="0"/>
              <a:t>,</a:t>
            </a:r>
            <a:endParaRPr lang="lt-L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camera,</a:t>
            </a:r>
            <a:endParaRPr lang="lt-L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switches/dimmers,</a:t>
            </a:r>
            <a:endParaRPr lang="lt-L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blinds,</a:t>
            </a:r>
            <a:endParaRPr lang="lt-L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heaters,</a:t>
            </a:r>
            <a:endParaRPr lang="lt-L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controller</a:t>
            </a:r>
          </a:p>
          <a:p>
            <a:pPr algn="l"/>
            <a:r>
              <a:rPr lang="en-US" dirty="0"/>
              <a:t>Rules: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Keep luminosity at a desired level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Keep the same temperature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Keep the same humidity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CF980C-B832-482C-A270-594DB5E24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76" y="3141133"/>
            <a:ext cx="2153270" cy="3600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55CFA5-3566-4460-9071-2E051DC4E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364" y="3141133"/>
            <a:ext cx="2153271" cy="36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BCEFB-650F-4BFE-8EF8-10328E095BC6}"/>
              </a:ext>
            </a:extLst>
          </p:cNvPr>
          <p:cNvSpPr txBox="1"/>
          <p:nvPr/>
        </p:nvSpPr>
        <p:spPr>
          <a:xfrm>
            <a:off x="8568267" y="116867"/>
            <a:ext cx="3361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lt-LT" dirty="0" err="1"/>
              <a:t>Mikiška</a:t>
            </a:r>
            <a:r>
              <a:rPr lang="lt-LT" dirty="0"/>
              <a:t> Kipras</a:t>
            </a:r>
          </a:p>
          <a:p>
            <a:pPr algn="r"/>
            <a:r>
              <a:rPr lang="lt-LT" dirty="0"/>
              <a:t>Mockus Ugnius</a:t>
            </a:r>
            <a:endParaRPr lang="en-US" dirty="0"/>
          </a:p>
          <a:p>
            <a:pPr algn="r"/>
            <a:r>
              <a:rPr lang="en-US" dirty="0" err="1"/>
              <a:t>Saro</a:t>
            </a:r>
            <a:r>
              <a:rPr lang="lt-LT" dirty="0" err="1"/>
              <a:t>čka</a:t>
            </a:r>
            <a:r>
              <a:rPr lang="lt-LT" dirty="0"/>
              <a:t> Tomas</a:t>
            </a:r>
          </a:p>
          <a:p>
            <a:pPr algn="r"/>
            <a:r>
              <a:rPr lang="lt-LT" dirty="0"/>
              <a:t>Žaromskis Lukas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123B6-1DBC-4CCF-8D59-FC2C33C3DF13}"/>
              </a:ext>
            </a:extLst>
          </p:cNvPr>
          <p:cNvSpPr txBox="1"/>
          <p:nvPr/>
        </p:nvSpPr>
        <p:spPr>
          <a:xfrm>
            <a:off x="0" y="64886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https://github.com/Kipronzo/SmartHome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8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Smart-home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Smart-home system</dc:title>
  <dc:creator>Žaromskis Lukas</dc:creator>
  <cp:lastModifiedBy>Žaromskis Lukas</cp:lastModifiedBy>
  <cp:revision>10</cp:revision>
  <dcterms:created xsi:type="dcterms:W3CDTF">2020-09-30T13:27:41Z</dcterms:created>
  <dcterms:modified xsi:type="dcterms:W3CDTF">2020-10-09T10:41:24Z</dcterms:modified>
</cp:coreProperties>
</file>