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5"/>
  </p:notesMasterIdLst>
  <p:handoutMasterIdLst>
    <p:handoutMasterId r:id="rId16"/>
  </p:handoutMasterIdLst>
  <p:sldIdLst>
    <p:sldId id="540" r:id="rId6"/>
    <p:sldId id="489" r:id="rId7"/>
    <p:sldId id="542" r:id="rId8"/>
    <p:sldId id="543" r:id="rId9"/>
    <p:sldId id="544" r:id="rId10"/>
    <p:sldId id="545" r:id="rId11"/>
    <p:sldId id="546" r:id="rId12"/>
    <p:sldId id="547" r:id="rId13"/>
    <p:sldId id="4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65233" autoAdjust="0"/>
  </p:normalViewPr>
  <p:slideViewPr>
    <p:cSldViewPr snapToGrid="0">
      <p:cViewPr varScale="1">
        <p:scale>
          <a:sx n="75" d="100"/>
          <a:sy n="75" d="100"/>
        </p:scale>
        <p:origin x="2256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kramtakkar.com/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community.talend.com/" TargetMode="External"/><Relationship Id="rId7" Type="http://schemas.openxmlformats.org/officeDocument/2006/relationships/hyperlink" Target="https://sites.google.com/site/bekwam/home/talend" TargetMode="External"/><Relationship Id="rId12" Type="http://schemas.openxmlformats.org/officeDocument/2006/relationships/hyperlink" Target="http://blog.wdcigroup.net/blog/tag/talend/" TargetMode="External"/><Relationship Id="rId2" Type="http://schemas.openxmlformats.org/officeDocument/2006/relationships/hyperlink" Target="https://videoportal.epam.com/search/results?q=Talend+D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lendbyexample.com/" TargetMode="External"/><Relationship Id="rId11" Type="http://schemas.openxmlformats.org/officeDocument/2006/relationships/hyperlink" Target="http://www.robertomarchetto.com/category/blog/talend" TargetMode="External"/><Relationship Id="rId5" Type="http://schemas.openxmlformats.org/officeDocument/2006/relationships/hyperlink" Target="https://www.talendforge.org/" TargetMode="External"/><Relationship Id="rId10" Type="http://schemas.openxmlformats.org/officeDocument/2006/relationships/hyperlink" Target="http://talendhunter.blogspot.com.by/" TargetMode="External"/><Relationship Id="rId4" Type="http://schemas.openxmlformats.org/officeDocument/2006/relationships/hyperlink" Target="https://community.talend.com/t5/custom/page/page-id/Tutorials" TargetMode="External"/><Relationship Id="rId9" Type="http://schemas.openxmlformats.org/officeDocument/2006/relationships/hyperlink" Target="https://www.linkedin.com/pulse/20141101170336-15611760-talend-certification-frequently-asked-questions-faq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4" y="2075578"/>
            <a:ext cx="7826375" cy="546368"/>
          </a:xfrm>
        </p:spPr>
        <p:txBody>
          <a:bodyPr/>
          <a:lstStyle/>
          <a:p>
            <a:r>
              <a:rPr lang="en-US" sz="3600" dirty="0" err="1" smtClean="0"/>
              <a:t>Talend</a:t>
            </a:r>
            <a:r>
              <a:rPr lang="en-US" sz="3600" dirty="0" smtClean="0"/>
              <a:t> For </a:t>
            </a:r>
            <a:r>
              <a:rPr lang="en-US" sz="3600" dirty="0"/>
              <a:t>Data </a:t>
            </a:r>
            <a:r>
              <a:rPr lang="en-US" sz="3600" dirty="0" smtClean="0"/>
              <a:t>Integration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25965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31825" y="2891375"/>
            <a:ext cx="7624669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Working with </a:t>
            </a:r>
            <a:r>
              <a:rPr lang="en-US" sz="2400" dirty="0" smtClean="0"/>
              <a:t>databases</a:t>
            </a:r>
          </a:p>
          <a:p>
            <a:r>
              <a:rPr lang="en-US" sz="2400" dirty="0"/>
              <a:t>Working with internet components</a:t>
            </a:r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813103"/>
            <a:ext cx="6488113" cy="307777"/>
          </a:xfrm>
        </p:spPr>
        <p:txBody>
          <a:bodyPr/>
          <a:lstStyle/>
          <a:p>
            <a:r>
              <a:rPr lang="en-US" sz="1400" dirty="0" smtClean="0"/>
              <a:t>AUTHOR: </a:t>
            </a:r>
            <a:r>
              <a:rPr lang="ru-RU" sz="1400" dirty="0" smtClean="0"/>
              <a:t> </a:t>
            </a:r>
            <a:r>
              <a:rPr lang="en-US" sz="1400" dirty="0" smtClean="0"/>
              <a:t>SERGEY MOUKAVOZTCHIK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04182"/>
            <a:ext cx="8430768" cy="52103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Working with databases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/>
              <a:t>Creating database metadata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/>
              <a:t>Database connections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/>
              <a:t>Defining DB in metadata repository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smtClean="0"/>
              <a:t>CRUD operations</a:t>
            </a:r>
            <a:endParaRPr lang="en-US" sz="2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smtClean="0"/>
              <a:t>parameters </a:t>
            </a:r>
            <a:r>
              <a:rPr lang="en-US" sz="2400" dirty="0"/>
              <a:t>inside SQL queries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smtClean="0"/>
              <a:t>ELT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Working with internet components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/>
              <a:t>FTP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/>
              <a:t>Accessing a web service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04182"/>
            <a:ext cx="8430768" cy="521035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Connection management: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tOracleConnection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tOracleClose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CRUD operations: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tOracleInput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tOracleOutput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Transaction management:</a:t>
            </a:r>
            <a:endParaRPr lang="en-US" sz="2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tOracleCommit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tOracleRollback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Custom queries and SPs:</a:t>
            </a:r>
            <a:endParaRPr lang="en-US" sz="2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tOracleRow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tOracleSP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And others…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04182"/>
            <a:ext cx="5302312" cy="52103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tELTOracleInput</a:t>
            </a:r>
            <a:endParaRPr lang="en-US" sz="2400" dirty="0" smtClean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Holds the metadata info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tELTOracleMap</a:t>
            </a:r>
            <a:endParaRPr lang="en-US" sz="2400" dirty="0" smtClean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 to define joins and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tELTOracleOutput</a:t>
            </a:r>
            <a:endParaRPr lang="en-US" sz="2400" dirty="0" smtClean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Define how we perform an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928" y="1085894"/>
            <a:ext cx="3127795" cy="5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4182"/>
            <a:ext cx="5808509" cy="5210354"/>
          </a:xfrm>
        </p:spPr>
        <p:txBody>
          <a:bodyPr>
            <a:norm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FTP components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Some of them similar to File components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But Input and Output substituted with Put and Get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Connection could be set up and closed once per job like in DB components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/>
              <a:t>Working with internet </a:t>
            </a:r>
            <a:r>
              <a:rPr lang="en-US" sz="2800" b="1" dirty="0" smtClean="0"/>
              <a:t>components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09" y="1190447"/>
            <a:ext cx="3171401" cy="36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4182"/>
            <a:ext cx="4658264" cy="5210354"/>
          </a:xfrm>
        </p:spPr>
        <p:txBody>
          <a:bodyPr>
            <a:norm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sz="2400" dirty="0" smtClean="0"/>
              <a:t> Accessing </a:t>
            </a:r>
            <a:r>
              <a:rPr lang="en-US" sz="2400" dirty="0"/>
              <a:t>a web </a:t>
            </a:r>
            <a:r>
              <a:rPr lang="en-US" sz="2400" dirty="0" smtClean="0"/>
              <a:t>service: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tFileFetch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tHttpRequest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tRest</a:t>
            </a:r>
            <a:endParaRPr lang="en-US" sz="24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400" dirty="0" smtClean="0"/>
              <a:t>and etc.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/>
              <a:t>Working with internet </a:t>
            </a:r>
            <a:r>
              <a:rPr lang="en-US" sz="2800" b="1" dirty="0" smtClean="0"/>
              <a:t>components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21" y="974544"/>
            <a:ext cx="2346386" cy="54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4182"/>
            <a:ext cx="9005977" cy="2311878"/>
          </a:xfrm>
        </p:spPr>
        <p:txBody>
          <a:bodyPr>
            <a:normAutofit/>
          </a:bodyPr>
          <a:lstStyle/>
          <a:p>
            <a:pPr marL="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tSendMail</a:t>
            </a:r>
            <a:r>
              <a:rPr lang="en-US" sz="2400" dirty="0" smtClean="0"/>
              <a:t> component:</a:t>
            </a:r>
          </a:p>
          <a:p>
            <a:pPr marL="1028700"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Send email message via SMTP</a:t>
            </a:r>
          </a:p>
          <a:p>
            <a:pPr marL="1028700"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EPAM </a:t>
            </a:r>
            <a:r>
              <a:rPr lang="en-US" sz="2400" dirty="0"/>
              <a:t>SMTP host: </a:t>
            </a:r>
            <a:r>
              <a:rPr lang="en-US" sz="2400" dirty="0" smtClean="0"/>
              <a:t>owamsq.epam.com  port: 25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/>
              <a:t>Working with internet </a:t>
            </a:r>
            <a:r>
              <a:rPr lang="en-US" sz="2800" b="1" dirty="0" smtClean="0"/>
              <a:t>components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11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Videos of webinar similar to this course can be found at: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videoportal.epam.com/search/results?q=Talend+DI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</a:t>
            </a:r>
            <a:r>
              <a:rPr lang="en-US" dirty="0"/>
              <a:t>, here is a list of useful blogs and sites about </a:t>
            </a:r>
            <a:r>
              <a:rPr lang="en-US" dirty="0" err="1"/>
              <a:t>Talend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https://community.talend.com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> </a:t>
            </a:r>
          </a:p>
          <a:p>
            <a:r>
              <a:rPr lang="en-US" sz="1400" u="sng" dirty="0" smtClean="0"/>
              <a:t>(pay attention to Tutorials: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community.talend.com/t5/custom/page/page-id/Tutorials</a:t>
            </a:r>
            <a:r>
              <a:rPr lang="en-US" sz="1400" dirty="0" smtClean="0"/>
              <a:t>)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hlinkClick r:id="rId5"/>
              </a:rPr>
              <a:t>https://www.talendforge.org</a:t>
            </a:r>
            <a:r>
              <a:rPr lang="en-US" dirty="0" smtClean="0">
                <a:hlinkClick r:id="rId5"/>
              </a:rPr>
              <a:t>/</a:t>
            </a:r>
            <a:endParaRPr lang="en-US" u="sng" dirty="0" smtClean="0">
              <a:hlinkClick r:id="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u="sng" dirty="0" smtClean="0">
                <a:hlinkClick r:id=""/>
              </a:rPr>
              <a:t>https</a:t>
            </a:r>
            <a:r>
              <a:rPr lang="en-US" u="sng" dirty="0">
                <a:hlinkClick r:id="rId6"/>
              </a:rPr>
              <a:t>://www.talendbyexample.com/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u="sng" dirty="0">
                <a:hlinkClick r:id="rId7"/>
              </a:rPr>
              <a:t>https://sites.google.com/site/bekwam/home/talend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u="sng" dirty="0">
                <a:hlinkClick r:id="rId8"/>
              </a:rPr>
              <a:t>http://www.vikramtakkar.com</a:t>
            </a:r>
            <a:r>
              <a:rPr lang="en-US" u="sng" dirty="0" smtClean="0">
                <a:hlinkClick r:id="rId8"/>
              </a:rPr>
              <a:t>/</a:t>
            </a:r>
            <a:endParaRPr lang="en-US" u="sng" dirty="0" smtClean="0"/>
          </a:p>
          <a:p>
            <a:r>
              <a:rPr lang="en-US" sz="1400" u="sng" dirty="0" smtClean="0"/>
              <a:t>(</a:t>
            </a:r>
            <a:r>
              <a:rPr lang="en-US" sz="1400" dirty="0">
                <a:hlinkClick r:id="rId9"/>
              </a:rPr>
              <a:t>https://www.linkedin.com/pulse/20141101170336-15611760-talend-certification-frequently-asked-questions-faq</a:t>
            </a:r>
            <a:r>
              <a:rPr lang="en-US" sz="1400" dirty="0" smtClean="0">
                <a:hlinkClick r:id="rId9"/>
              </a:rPr>
              <a:t>/</a:t>
            </a:r>
            <a:r>
              <a:rPr lang="en-US" sz="1400" u="sng" dirty="0" smtClean="0"/>
              <a:t>)</a:t>
            </a:r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u="sng" dirty="0">
                <a:hlinkClick r:id="rId10"/>
              </a:rPr>
              <a:t>http://talendhunter.blogspot.com.by/</a:t>
            </a:r>
            <a:endParaRPr 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u="sng" dirty="0">
                <a:hlinkClick r:id="rId11"/>
              </a:rPr>
              <a:t>http://www.robertomarchetto.com/category/blog/talend</a:t>
            </a:r>
            <a:endParaRPr 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u="sng" dirty="0">
                <a:hlinkClick r:id="rId12"/>
              </a:rPr>
              <a:t>http://blog.wdcigroup.net/blog/tag/talend/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18" y="119198"/>
            <a:ext cx="1157152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2"/>
            <a:ext cx="9144000" cy="685800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656329"/>
            <a:ext cx="6488113" cy="646331"/>
          </a:xfrm>
        </p:spPr>
        <p:txBody>
          <a:bodyPr/>
          <a:lstStyle/>
          <a:p>
            <a:r>
              <a:rPr lang="en-US" dirty="0" smtClean="0"/>
              <a:t>AUTHOR: Sergey Moukavoztchik</a:t>
            </a:r>
          </a:p>
          <a:p>
            <a:r>
              <a:rPr lang="en-US" dirty="0" smtClean="0"/>
              <a:t>Lead Software Engineer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32216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627880" y="2234863"/>
            <a:ext cx="7867235" cy="10892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100" kern="1200" spc="-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Thanks for your attention!</a:t>
            </a:r>
          </a:p>
          <a:p>
            <a:pPr algn="ctr"/>
            <a:r>
              <a:rPr lang="en-US" sz="4000" dirty="0" smtClean="0"/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72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26044</TotalTime>
  <Words>273</Words>
  <Application>Microsoft Office PowerPoint</Application>
  <PresentationFormat>On-screen Show (4:3)</PresentationFormat>
  <Paragraphs>81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Sergey Moukavoztchik</cp:lastModifiedBy>
  <cp:revision>1152</cp:revision>
  <cp:lastPrinted>2014-07-09T13:30:36Z</cp:lastPrinted>
  <dcterms:created xsi:type="dcterms:W3CDTF">2014-07-08T13:27:24Z</dcterms:created>
  <dcterms:modified xsi:type="dcterms:W3CDTF">2018-01-15T09:56:30Z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