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6"/>
  </p:notesMasterIdLst>
  <p:handoutMasterIdLst>
    <p:handoutMasterId r:id="rId17"/>
  </p:handoutMasterIdLst>
  <p:sldIdLst>
    <p:sldId id="540" r:id="rId6"/>
    <p:sldId id="489" r:id="rId7"/>
    <p:sldId id="541" r:id="rId8"/>
    <p:sldId id="546" r:id="rId9"/>
    <p:sldId id="542" r:id="rId10"/>
    <p:sldId id="547" r:id="rId11"/>
    <p:sldId id="543" r:id="rId12"/>
    <p:sldId id="544" r:id="rId13"/>
    <p:sldId id="545" r:id="rId14"/>
    <p:sldId id="4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9312" autoAdjust="0"/>
  </p:normalViewPr>
  <p:slideViewPr>
    <p:cSldViewPr snapToGrid="0">
      <p:cViewPr varScale="1">
        <p:scale>
          <a:sx n="103" d="100"/>
          <a:sy n="103" d="100"/>
        </p:scale>
        <p:origin x="1476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2018-05-11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2018-05-11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4" y="2075578"/>
            <a:ext cx="7826375" cy="546368"/>
          </a:xfrm>
        </p:spPr>
        <p:txBody>
          <a:bodyPr/>
          <a:lstStyle/>
          <a:p>
            <a:r>
              <a:rPr lang="en-US" sz="3600" dirty="0" err="1" smtClean="0"/>
              <a:t>Talend</a:t>
            </a:r>
            <a:r>
              <a:rPr lang="en-US" sz="3600" dirty="0" smtClean="0"/>
              <a:t> </a:t>
            </a:r>
            <a:r>
              <a:rPr lang="en-US" sz="3600" dirty="0"/>
              <a:t>Data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25965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282388" y="2621946"/>
            <a:ext cx="8579224" cy="32316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Components for running system commands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Writing custom java </a:t>
            </a:r>
            <a:r>
              <a:rPr lang="en-US" sz="2400" dirty="0" smtClean="0"/>
              <a:t>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 to review java code generated by </a:t>
            </a:r>
            <a:r>
              <a:rPr lang="en-US" sz="2400" dirty="0" err="1"/>
              <a:t>Talend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Version control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Running Jobs</a:t>
            </a:r>
          </a:p>
          <a:p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813103"/>
            <a:ext cx="6488113" cy="307777"/>
          </a:xfrm>
        </p:spPr>
        <p:txBody>
          <a:bodyPr/>
          <a:lstStyle/>
          <a:p>
            <a:r>
              <a:rPr lang="en-US" sz="1400" dirty="0" smtClean="0"/>
              <a:t>AUTHOR: </a:t>
            </a:r>
            <a:r>
              <a:rPr lang="ru-RU" sz="1400" dirty="0" smtClean="0"/>
              <a:t> </a:t>
            </a:r>
            <a:r>
              <a:rPr lang="en-US" sz="1400" dirty="0" smtClean="0"/>
              <a:t>SERGEY MOUKAVOZTCHIK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2"/>
            <a:ext cx="9144000" cy="685800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656329"/>
            <a:ext cx="6488113" cy="646331"/>
          </a:xfrm>
        </p:spPr>
        <p:txBody>
          <a:bodyPr/>
          <a:lstStyle/>
          <a:p>
            <a:r>
              <a:rPr lang="en-US" dirty="0" smtClean="0"/>
              <a:t>AUTHOR: Sergey Moukavoztchik</a:t>
            </a:r>
          </a:p>
          <a:p>
            <a:r>
              <a:rPr lang="en-US" dirty="0" smtClean="0"/>
              <a:t>Lead Software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32216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627880" y="2234863"/>
            <a:ext cx="7867235" cy="10892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8"/>
            <a:ext cx="8430768" cy="5548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Components for running system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Writing custom java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code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variables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Routines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to review java code generated by </a:t>
            </a:r>
            <a:r>
              <a:rPr lang="en-US" sz="2400" b="1" dirty="0" err="1" smtClean="0"/>
              <a:t>Talend</a:t>
            </a:r>
            <a:endParaRPr lang="en-US" sz="2400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mistakes in components usage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it can help to define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Version </a:t>
            </a:r>
            <a:r>
              <a:rPr lang="en-US" sz="2400" b="1" dirty="0" smtClean="0"/>
              <a:t>control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Running Jobs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Building a Job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Running a Job as </a:t>
            </a:r>
            <a:r>
              <a:rPr lang="en-US" sz="2400" dirty="0" smtClean="0"/>
              <a:t>standalone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4145" y="1196789"/>
            <a:ext cx="3198382" cy="29442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COMPONENTS FOR RUNNING SYSTEM COMMANDS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94" y="1183342"/>
            <a:ext cx="5446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 dirty="0" smtClean="0">
                <a:solidFill>
                  <a:srgbClr val="444444"/>
                </a:solidFill>
                <a:latin typeface="Trebuchet MS"/>
                <a:cs typeface="Trebuchet MS"/>
              </a:rPr>
              <a:t>	</a:t>
            </a:r>
            <a:r>
              <a:rPr lang="en-US" sz="2400" b="1" i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tSetEnv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add variables </a:t>
            </a:r>
            <a:r>
              <a:rPr lang="en-US" sz="2400" dirty="0" smtClean="0"/>
              <a:t>to </a:t>
            </a:r>
            <a:r>
              <a:rPr lang="en-US" sz="2400" dirty="0"/>
              <a:t>system environment during the execution of a </a:t>
            </a:r>
            <a:r>
              <a:rPr lang="en-US" sz="2400" dirty="0" smtClean="0"/>
              <a:t>Job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400" b="1" i="1" dirty="0" smtClean="0">
                <a:solidFill>
                  <a:srgbClr val="444444"/>
                </a:solidFill>
                <a:latin typeface="Trebuchet MS"/>
                <a:cs typeface="Trebuchet MS"/>
              </a:rPr>
              <a:t>	</a:t>
            </a:r>
            <a:r>
              <a:rPr lang="en-US" sz="2400" b="1" i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tSSH</a:t>
            </a:r>
            <a:endParaRPr lang="en-US" sz="2400" b="1" i="1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executes commands on remote environment via SSH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	</a:t>
            </a:r>
            <a:r>
              <a:rPr lang="en-US" sz="2400" b="1" i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tSystem</a:t>
            </a:r>
            <a:endParaRPr lang="en-US" sz="2400" b="1" i="1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Executes system commands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0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 smtClean="0"/>
              <a:t>WRITING CUSTOM JAVA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87" y="1482818"/>
            <a:ext cx="3388146" cy="42052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2047" y="1210235"/>
            <a:ext cx="5015753" cy="4797372"/>
          </a:xfrm>
        </p:spPr>
        <p:txBody>
          <a:bodyPr>
            <a:normAutofit lnSpcReduction="10000"/>
          </a:bodyPr>
          <a:lstStyle/>
          <a:p>
            <a:r>
              <a:rPr lang="en-US" sz="2400" b="1" i="1" dirty="0" err="1"/>
              <a:t>tJava</a:t>
            </a:r>
            <a:r>
              <a:rPr lang="en-US" sz="2400" dirty="0"/>
              <a:t> – let you add portion of java code to your </a:t>
            </a:r>
            <a:r>
              <a:rPr lang="en-US" sz="2400" dirty="0" smtClean="0"/>
              <a:t>program</a:t>
            </a:r>
          </a:p>
          <a:p>
            <a:endParaRPr lang="en-US" sz="2400" dirty="0"/>
          </a:p>
          <a:p>
            <a:r>
              <a:rPr lang="en-US" sz="2400" b="1" i="1" dirty="0" err="1" smtClean="0"/>
              <a:t>tJavaFlex</a:t>
            </a:r>
            <a:r>
              <a:rPr lang="en-US" sz="2400" dirty="0" smtClean="0"/>
              <a:t> </a:t>
            </a:r>
            <a:r>
              <a:rPr lang="en-US" sz="2400" dirty="0"/>
              <a:t>- lets you add Java code to the Start/Main/End code sections of this </a:t>
            </a:r>
            <a:r>
              <a:rPr lang="en-US" sz="2400" dirty="0" smtClean="0"/>
              <a:t>component.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i="1" dirty="0" err="1" smtClean="0"/>
              <a:t>tJavaRow</a:t>
            </a:r>
            <a:r>
              <a:rPr lang="en-US" sz="2400" b="1" i="1" dirty="0" smtClean="0"/>
              <a:t> </a:t>
            </a:r>
            <a:r>
              <a:rPr lang="en-US" sz="2400" dirty="0"/>
              <a:t>- lets you add </a:t>
            </a:r>
            <a:r>
              <a:rPr lang="en-US" sz="2400" dirty="0" smtClean="0"/>
              <a:t>enter </a:t>
            </a:r>
            <a:r>
              <a:rPr lang="en-US" sz="2400" dirty="0"/>
              <a:t>customized code </a:t>
            </a:r>
            <a:r>
              <a:rPr lang="en-US" sz="2400" dirty="0" smtClean="0"/>
              <a:t>which process incoming rows and generate an output rows.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 smtClean="0"/>
              <a:t>GLOBAL VARIABLES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1" y="1116106"/>
            <a:ext cx="8727140" cy="48915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Global variables could be set via </a:t>
            </a:r>
            <a:r>
              <a:rPr lang="en-US" sz="2400" b="1" i="1" dirty="0" err="1" smtClean="0"/>
              <a:t>tSetGlobalVar</a:t>
            </a:r>
            <a:r>
              <a:rPr lang="en-US" sz="2400" dirty="0" smtClean="0"/>
              <a:t> component. It let you add key-value pairs which will be stored in global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Optionally you save and retrieve a values from global map using java code: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n-NO" sz="2400" dirty="0"/>
              <a:t>globalMap.put("foo", "bar");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n-NO" sz="2400" dirty="0"/>
              <a:t>((String)globalMap.get("foo"));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you read a data from global map you need to specify the data type</a:t>
            </a:r>
          </a:p>
        </p:txBody>
      </p:sp>
    </p:spTree>
    <p:extLst>
      <p:ext uri="{BB962C8B-B14F-4D97-AF65-F5344CB8AC3E}">
        <p14:creationId xmlns:p14="http://schemas.microsoft.com/office/powerpoint/2010/main" val="35205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ROUTINES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813" y="1435607"/>
            <a:ext cx="8754034" cy="4572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Routines stored in the Repository as Java classes which contains </a:t>
            </a:r>
            <a:r>
              <a:rPr lang="en-US" sz="2400" b="1" dirty="0" smtClean="0"/>
              <a:t>public static</a:t>
            </a:r>
            <a:r>
              <a:rPr lang="en-US" sz="2400" dirty="0" smtClean="0"/>
              <a:t> methods.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All classes belong to </a:t>
            </a:r>
            <a:r>
              <a:rPr lang="en-US" sz="2400" b="1" dirty="0"/>
              <a:t>package routines</a:t>
            </a:r>
            <a:r>
              <a:rPr lang="en-US" sz="2400" b="1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Each method of a class will be available in </a:t>
            </a:r>
            <a:r>
              <a:rPr lang="en-US" sz="2400" dirty="0" err="1" smtClean="0"/>
              <a:t>Talend</a:t>
            </a:r>
            <a:r>
              <a:rPr lang="en-US" sz="2400" dirty="0" smtClean="0"/>
              <a:t> jobs as a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Text comments before the method define how routine will be displayed in GUI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6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85046"/>
            <a:ext cx="8430768" cy="5096435"/>
          </a:xfrm>
        </p:spPr>
        <p:txBody>
          <a:bodyPr>
            <a:normAutofit/>
          </a:bodyPr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Potential </a:t>
            </a:r>
            <a:r>
              <a:rPr lang="en-US" sz="2400" dirty="0"/>
              <a:t>mistakes in components usage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it can help to define </a:t>
            </a:r>
            <a:r>
              <a:rPr lang="en-US" sz="2400" dirty="0" smtClean="0"/>
              <a:t>problems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HOW TO REVIEW JAVA CODE GENERATED BY TALEND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8099" y="2672318"/>
            <a:ext cx="5502611" cy="351332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 smtClean="0"/>
              <a:t>VERSION 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647" y="1331258"/>
            <a:ext cx="8350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444444"/>
                </a:solidFill>
                <a:latin typeface="Trebuchet MS"/>
                <a:cs typeface="Trebuchet MS"/>
              </a:rPr>
              <a:t>Version of a job could be changed or created using context menu – “Open another version”. You can specify a version of </a:t>
            </a:r>
            <a:r>
              <a:rPr lang="en-US" sz="20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subjob</a:t>
            </a:r>
            <a:r>
              <a:rPr lang="en-US" sz="2000" dirty="0" smtClean="0">
                <a:solidFill>
                  <a:srgbClr val="444444"/>
                </a:solidFill>
                <a:latin typeface="Trebuchet MS"/>
                <a:cs typeface="Trebuchet MS"/>
              </a:rPr>
              <a:t> you want to use in its settings or version of a job you want to build during a build process.</a:t>
            </a:r>
            <a:endParaRPr lang="en-US" sz="2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39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4" y="932688"/>
            <a:ext cx="3929866" cy="5548794"/>
          </a:xfrm>
        </p:spPr>
        <p:txBody>
          <a:bodyPr>
            <a:normAutofit/>
          </a:bodyPr>
          <a:lstStyle/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Building </a:t>
            </a:r>
            <a:r>
              <a:rPr lang="en-US" sz="2400" dirty="0"/>
              <a:t>a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Running a Job as </a:t>
            </a:r>
            <a:r>
              <a:rPr lang="en-US" sz="2400" dirty="0" smtClean="0"/>
              <a:t>standalone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b="1" dirty="0" smtClean="0"/>
              <a:t>RUNNING JOBS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5" y="1348768"/>
            <a:ext cx="4765076" cy="46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27373</TotalTime>
  <Words>355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Sergey Moukavoztchik</cp:lastModifiedBy>
  <cp:revision>1160</cp:revision>
  <cp:lastPrinted>2014-07-09T13:30:36Z</cp:lastPrinted>
  <dcterms:created xsi:type="dcterms:W3CDTF">2014-07-08T13:27:24Z</dcterms:created>
  <dcterms:modified xsi:type="dcterms:W3CDTF">2018-05-11T05:47:27Z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