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Юрченко" userId="ec24525c0ead904f" providerId="LiveId" clId="{8B736A4E-2EF5-4349-BB9C-2616BF47014E}"/>
    <pc:docChg chg="custSel addSld modSld">
      <pc:chgData name="Мария Юрченко" userId="ec24525c0ead904f" providerId="LiveId" clId="{8B736A4E-2EF5-4349-BB9C-2616BF47014E}" dt="2023-06-15T13:21:49.729" v="308" actId="2711"/>
      <pc:docMkLst>
        <pc:docMk/>
      </pc:docMkLst>
      <pc:sldChg chg="addSp delSp modSp new mod">
        <pc:chgData name="Мария Юрченко" userId="ec24525c0ead904f" providerId="LiveId" clId="{8B736A4E-2EF5-4349-BB9C-2616BF47014E}" dt="2023-06-15T13:21:49.729" v="308" actId="2711"/>
        <pc:sldMkLst>
          <pc:docMk/>
          <pc:sldMk cId="1938155501" sldId="256"/>
        </pc:sldMkLst>
        <pc:spChg chg="del">
          <ac:chgData name="Мария Юрченко" userId="ec24525c0ead904f" providerId="LiveId" clId="{8B736A4E-2EF5-4349-BB9C-2616BF47014E}" dt="2023-06-15T13:05:21.210" v="2" actId="478"/>
          <ac:spMkLst>
            <pc:docMk/>
            <pc:sldMk cId="1938155501" sldId="256"/>
            <ac:spMk id="2" creationId="{9F3F4159-3C32-E483-F3AD-FADC59AD711E}"/>
          </ac:spMkLst>
        </pc:spChg>
        <pc:spChg chg="del">
          <ac:chgData name="Мария Юрченко" userId="ec24525c0ead904f" providerId="LiveId" clId="{8B736A4E-2EF5-4349-BB9C-2616BF47014E}" dt="2023-06-15T13:05:18.140" v="1" actId="478"/>
          <ac:spMkLst>
            <pc:docMk/>
            <pc:sldMk cId="1938155501" sldId="256"/>
            <ac:spMk id="3" creationId="{0166785E-D481-418E-4BB0-36AD0AD988DD}"/>
          </ac:spMkLst>
        </pc:spChg>
        <pc:spChg chg="add mod">
          <ac:chgData name="Мария Юрченко" userId="ec24525c0ead904f" providerId="LiveId" clId="{8B736A4E-2EF5-4349-BB9C-2616BF47014E}" dt="2023-06-15T13:20:12.879" v="287" actId="1076"/>
          <ac:spMkLst>
            <pc:docMk/>
            <pc:sldMk cId="1938155501" sldId="256"/>
            <ac:spMk id="4" creationId="{0C1E4E6C-A12C-D6D5-7432-9B7B267412A2}"/>
          </ac:spMkLst>
        </pc:spChg>
        <pc:spChg chg="add mod">
          <ac:chgData name="Мария Юрченко" userId="ec24525c0ead904f" providerId="LiveId" clId="{8B736A4E-2EF5-4349-BB9C-2616BF47014E}" dt="2023-06-15T13:21:49.729" v="308" actId="2711"/>
          <ac:spMkLst>
            <pc:docMk/>
            <pc:sldMk cId="1938155501" sldId="256"/>
            <ac:spMk id="5" creationId="{D139BCC9-BC20-7C89-4306-F732B8FEB696}"/>
          </ac:spMkLst>
        </pc:spChg>
        <pc:spChg chg="add del mod">
          <ac:chgData name="Мария Юрченко" userId="ec24525c0ead904f" providerId="LiveId" clId="{8B736A4E-2EF5-4349-BB9C-2616BF47014E}" dt="2023-06-15T13:16:42.879" v="152" actId="478"/>
          <ac:spMkLst>
            <pc:docMk/>
            <pc:sldMk cId="1938155501" sldId="256"/>
            <ac:spMk id="6" creationId="{116A8D17-7B74-FA85-4A7D-67CE6EC54D06}"/>
          </ac:spMkLst>
        </pc:spChg>
        <pc:spChg chg="add mod">
          <ac:chgData name="Мария Юрченко" userId="ec24525c0ead904f" providerId="LiveId" clId="{8B736A4E-2EF5-4349-BB9C-2616BF47014E}" dt="2023-06-15T13:21:32.188" v="305" actId="2711"/>
          <ac:spMkLst>
            <pc:docMk/>
            <pc:sldMk cId="1938155501" sldId="256"/>
            <ac:spMk id="7" creationId="{10B5DB16-D032-AF53-E57A-9E33E6174D78}"/>
          </ac:spMkLst>
        </pc:spChg>
        <pc:spChg chg="add mod">
          <ac:chgData name="Мария Юрченко" userId="ec24525c0ead904f" providerId="LiveId" clId="{8B736A4E-2EF5-4349-BB9C-2616BF47014E}" dt="2023-06-15T13:21:37.209" v="306" actId="2711"/>
          <ac:spMkLst>
            <pc:docMk/>
            <pc:sldMk cId="1938155501" sldId="256"/>
            <ac:spMk id="8" creationId="{6479E4E3-D52A-6813-5942-CB91664493DD}"/>
          </ac:spMkLst>
        </pc:spChg>
        <pc:spChg chg="add mod">
          <ac:chgData name="Мария Юрченко" userId="ec24525c0ead904f" providerId="LiveId" clId="{8B736A4E-2EF5-4349-BB9C-2616BF47014E}" dt="2023-06-15T13:21:42.739" v="307" actId="2711"/>
          <ac:spMkLst>
            <pc:docMk/>
            <pc:sldMk cId="1938155501" sldId="256"/>
            <ac:spMk id="9" creationId="{4DE8FFF7-4CAF-CA8B-9A9D-E0203DCE590D}"/>
          </ac:spMkLst>
        </pc:spChg>
        <pc:cxnChg chg="add mod">
          <ac:chgData name="Мария Юрченко" userId="ec24525c0ead904f" providerId="LiveId" clId="{8B736A4E-2EF5-4349-BB9C-2616BF47014E}" dt="2023-06-15T13:20:28.643" v="289" actId="13822"/>
          <ac:cxnSpMkLst>
            <pc:docMk/>
            <pc:sldMk cId="1938155501" sldId="256"/>
            <ac:cxnSpMk id="11" creationId="{FCA82626-3321-C95D-544A-DFEDAB604CEC}"/>
          </ac:cxnSpMkLst>
        </pc:cxnChg>
        <pc:cxnChg chg="add mod">
          <ac:chgData name="Мария Юрченко" userId="ec24525c0ead904f" providerId="LiveId" clId="{8B736A4E-2EF5-4349-BB9C-2616BF47014E}" dt="2023-06-15T13:20:34.879" v="292" actId="1076"/>
          <ac:cxnSpMkLst>
            <pc:docMk/>
            <pc:sldMk cId="1938155501" sldId="256"/>
            <ac:cxnSpMk id="12" creationId="{C0A8CA07-AE70-6157-C421-D95E26F364B2}"/>
          </ac:cxnSpMkLst>
        </pc:cxnChg>
        <pc:cxnChg chg="add mod">
          <ac:chgData name="Мария Юрченко" userId="ec24525c0ead904f" providerId="LiveId" clId="{8B736A4E-2EF5-4349-BB9C-2616BF47014E}" dt="2023-06-15T13:21:25.229" v="304" actId="14100"/>
          <ac:cxnSpMkLst>
            <pc:docMk/>
            <pc:sldMk cId="1938155501" sldId="256"/>
            <ac:cxnSpMk id="13" creationId="{5662B92C-A9B6-F2EB-E98A-B20991845352}"/>
          </ac:cxnSpMkLst>
        </pc:cxnChg>
        <pc:cxnChg chg="add mod">
          <ac:chgData name="Мария Юрченко" userId="ec24525c0ead904f" providerId="LiveId" clId="{8B736A4E-2EF5-4349-BB9C-2616BF47014E}" dt="2023-06-15T13:20:52.939" v="298" actId="1076"/>
          <ac:cxnSpMkLst>
            <pc:docMk/>
            <pc:sldMk cId="1938155501" sldId="256"/>
            <ac:cxnSpMk id="14" creationId="{574977DB-96A8-FD6A-F3C8-FF7646097C68}"/>
          </ac:cxnSpMkLst>
        </pc:cxnChg>
      </pc:sldChg>
      <pc:sldMasterChg chg="addSldLayout">
        <pc:chgData name="Мария Юрченко" userId="ec24525c0ead904f" providerId="LiveId" clId="{8B736A4E-2EF5-4349-BB9C-2616BF47014E}" dt="2023-06-15T13:05:03.210" v="0" actId="680"/>
        <pc:sldMasterMkLst>
          <pc:docMk/>
          <pc:sldMasterMk cId="3959758708" sldId="2147483648"/>
        </pc:sldMasterMkLst>
        <pc:sldLayoutChg chg="add">
          <pc:chgData name="Мария Юрченко" userId="ec24525c0ead904f" providerId="LiveId" clId="{8B736A4E-2EF5-4349-BB9C-2616BF47014E}" dt="2023-06-15T13:05:03.210" v="0" actId="680"/>
          <pc:sldLayoutMkLst>
            <pc:docMk/>
            <pc:sldMasterMk cId="3959758708" sldId="2147483648"/>
            <pc:sldLayoutMk cId="3382879478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C93A-076C-4E89-B9BA-D152772010A4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554C-EEAA-4D91-86E4-821C46712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1554C-EEAA-4D91-86E4-821C46712C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27311-5D86-93E9-37C8-6438E06DB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C17B1E-1B73-4F7C-42F6-0DA2547D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8287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75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0C1E4E6C-A12C-D6D5-7432-9B7B267412A2}"/>
              </a:ext>
            </a:extLst>
          </p:cNvPr>
          <p:cNvSpPr/>
          <p:nvPr/>
        </p:nvSpPr>
        <p:spPr>
          <a:xfrm>
            <a:off x="3092820" y="645457"/>
            <a:ext cx="1981201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start</a:t>
            </a:r>
            <a:endParaRPr lang="ru-RU" sz="1600" b="1" dirty="0"/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id="{D139BCC9-BC20-7C89-4306-F732B8FEB696}"/>
              </a:ext>
            </a:extLst>
          </p:cNvPr>
          <p:cNvSpPr/>
          <p:nvPr/>
        </p:nvSpPr>
        <p:spPr>
          <a:xfrm>
            <a:off x="3092820" y="1434352"/>
            <a:ext cx="1981200" cy="61856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e-BY" sz="1400" dirty="0"/>
              <a:t>Ввод текста </a:t>
            </a:r>
            <a:r>
              <a:rPr lang="en-US" sz="1400" dirty="0"/>
              <a:t>[</a:t>
            </a:r>
            <a:r>
              <a:rPr lang="be-BY" sz="1400" dirty="0"/>
              <a:t>масс</a:t>
            </a:r>
            <a:r>
              <a:rPr lang="ru-RU" sz="1400" dirty="0"/>
              <a:t>ив</a:t>
            </a:r>
            <a:r>
              <a:rPr lang="en-US" sz="1400" dirty="0"/>
              <a:t>] </a:t>
            </a:r>
            <a:r>
              <a:rPr lang="be-BY" sz="1400" dirty="0"/>
              <a:t>строк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B5DB16-D032-AF53-E57A-9E33E6174D78}"/>
              </a:ext>
            </a:extLst>
          </p:cNvPr>
          <p:cNvSpPr/>
          <p:nvPr/>
        </p:nvSpPr>
        <p:spPr>
          <a:xfrm>
            <a:off x="3092817" y="2359957"/>
            <a:ext cx="1981200" cy="70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string length</a:t>
            </a:r>
            <a:endParaRPr lang="ru-RU" sz="1400" dirty="0"/>
          </a:p>
        </p:txBody>
      </p:sp>
      <p:sp>
        <p:nvSpPr>
          <p:cNvPr id="8" name="Блок-схема: документ 7">
            <a:extLst>
              <a:ext uri="{FF2B5EF4-FFF2-40B4-BE49-F238E27FC236}">
                <a16:creationId xmlns:a16="http://schemas.microsoft.com/office/drawing/2014/main" id="{6479E4E3-D52A-6813-5942-CB91664493DD}"/>
              </a:ext>
            </a:extLst>
          </p:cNvPr>
          <p:cNvSpPr/>
          <p:nvPr/>
        </p:nvSpPr>
        <p:spPr>
          <a:xfrm>
            <a:off x="3092820" y="3406587"/>
            <a:ext cx="1981200" cy="70821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e-BY" sz="1400" dirty="0"/>
              <a:t>Вывод данных, </a:t>
            </a:r>
            <a:r>
              <a:rPr lang="en-US" sz="1400" dirty="0"/>
              <a:t>string length &lt;=3</a:t>
            </a:r>
            <a:endParaRPr lang="ru-RU" sz="140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DE8FFF7-4CAF-CA8B-9A9D-E0203DCE590D}"/>
              </a:ext>
            </a:extLst>
          </p:cNvPr>
          <p:cNvSpPr/>
          <p:nvPr/>
        </p:nvSpPr>
        <p:spPr>
          <a:xfrm>
            <a:off x="3092817" y="4388221"/>
            <a:ext cx="1981201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finish</a:t>
            </a:r>
            <a:endParaRPr lang="ru-RU" b="1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CA82626-3321-C95D-544A-DFEDAB604CEC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4083420" y="1120586"/>
            <a:ext cx="1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0A8CA07-AE70-6157-C421-D95E26F364B2}"/>
              </a:ext>
            </a:extLst>
          </p:cNvPr>
          <p:cNvCxnSpPr/>
          <p:nvPr/>
        </p:nvCxnSpPr>
        <p:spPr>
          <a:xfrm flipH="1">
            <a:off x="4087899" y="2048433"/>
            <a:ext cx="1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662B92C-A9B6-F2EB-E98A-B209918453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083420" y="3065927"/>
            <a:ext cx="0" cy="3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74977DB-96A8-FD6A-F3C8-FF7646097C68}"/>
              </a:ext>
            </a:extLst>
          </p:cNvPr>
          <p:cNvCxnSpPr/>
          <p:nvPr/>
        </p:nvCxnSpPr>
        <p:spPr>
          <a:xfrm flipH="1">
            <a:off x="4083418" y="4074455"/>
            <a:ext cx="1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5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Широкоэкранный</PresentationFormat>
  <Paragraphs>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Юрченко</dc:creator>
  <cp:lastModifiedBy>Мария Юрченко</cp:lastModifiedBy>
  <cp:revision>1</cp:revision>
  <dcterms:created xsi:type="dcterms:W3CDTF">2023-06-15T13:04:59Z</dcterms:created>
  <dcterms:modified xsi:type="dcterms:W3CDTF">2023-06-15T13:22:15Z</dcterms:modified>
</cp:coreProperties>
</file>