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81" r:id="rId7"/>
    <p:sldId id="282" r:id="rId8"/>
    <p:sldId id="272" r:id="rId9"/>
    <p:sldId id="273" r:id="rId10"/>
    <p:sldId id="279" r:id="rId11"/>
    <p:sldId id="276" r:id="rId12"/>
    <p:sldId id="277" r:id="rId13"/>
    <p:sldId id="275" r:id="rId14"/>
    <p:sldId id="278" r:id="rId15"/>
    <p:sldId id="280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E3686E-7A96-46EA-B2AB-A12E4A4FF070}">
  <a:tblStyle styleId="{56E3686E-7A96-46EA-B2AB-A12E4A4FF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71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536776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536776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536776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536776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536776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536776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38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55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06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2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8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-Floris/TellCo" TargetMode="External"/><Relationship Id="rId2" Type="http://schemas.openxmlformats.org/officeDocument/2006/relationships/hyperlink" Target="mailto:nzafloris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variable describing customers activities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Duration of the xDR in ms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17176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7.142988e+06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1.859336e+09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1.051299e+08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1st quartile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5.837439e+07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2nd quartile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8.639999e+07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1.329664e+08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cluster values using elbow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Using elbow method, the best classifications counts to be found from our data are 3 as seen from the graph.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C5F36-D961-4840-8CDA-F4093FA8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" y="1190171"/>
            <a:ext cx="7405011" cy="36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Engagement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graph, we observe the most engaged customers belong to cluster 1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5742F-0DB6-4195-BA6E-1BA53C9A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5" y="1016194"/>
            <a:ext cx="3602268" cy="3111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9458F-24FA-432D-A5D1-65FF38D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80" y="1016194"/>
            <a:ext cx="4192107" cy="32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Engagement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graph, we observe the most engaged customers belong to cluster 1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/>
              <a:t>Descriptions about mean for each cluster: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3A81B8-800C-4B9F-B594-19E7A7BDF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82134"/>
              </p:ext>
            </p:extLst>
          </p:nvPr>
        </p:nvGraphicFramePr>
        <p:xfrm>
          <a:off x="667657" y="1421244"/>
          <a:ext cx="6096000" cy="2068500"/>
        </p:xfrm>
        <a:graphic>
          <a:graphicData uri="http://schemas.openxmlformats.org/drawingml/2006/table">
            <a:tbl>
              <a:tblPr firstRow="1" bandRow="1">
                <a:tableStyleId>{56E3686E-7A96-46EA-B2AB-A12E4A4FF070}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89354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00237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8858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683379"/>
                    </a:ext>
                  </a:extLst>
                </a:gridCol>
              </a:tblGrid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0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03124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Duration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2.420023e+06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2.929371e+05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1.892775e+05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09001"/>
                  </a:ext>
                </a:extLst>
              </a:tr>
              <a:tr h="309800">
                <a:tc>
                  <a:txBody>
                    <a:bodyPr/>
                    <a:lstStyle/>
                    <a:p>
                      <a:r>
                        <a:rPr lang="en-US" dirty="0"/>
                        <a:t>Total DL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1.413801e+09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2.571667e+08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5.810468e+07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31968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Total UL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1.227956e+08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6.307089e+07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4.466235e+07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12311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Decile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1.116656e+04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1.659390e+03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4.729893e+02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44734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dirty="0"/>
                        <a:t>Satisfaction score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2.163723e+09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4.536743e+08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1.456310e+08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2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Experience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observations from the experience clusters, cluster 0 has the highest 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E37F0-5787-4FE7-8D6F-C4ECCB22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5" y="1132308"/>
            <a:ext cx="3994154" cy="311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7DA17-B320-4F0D-9B62-511B95F2A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71" y="1096966"/>
            <a:ext cx="399415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0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Experience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the graph, we observe the most engaged customers belong to cluster 0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/>
              <a:t>Descriptions about mean for each cluster: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3A81B8-800C-4B9F-B594-19E7A7BDF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94338"/>
              </p:ext>
            </p:extLst>
          </p:nvPr>
        </p:nvGraphicFramePr>
        <p:xfrm>
          <a:off x="667657" y="1421244"/>
          <a:ext cx="6096000" cy="2068500"/>
        </p:xfrm>
        <a:graphic>
          <a:graphicData uri="http://schemas.openxmlformats.org/drawingml/2006/table">
            <a:tbl>
              <a:tblPr firstRow="1" bandRow="1">
                <a:tableStyleId>{56E3686E-7A96-46EA-B2AB-A12E4A4FF070}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89354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00237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8858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683379"/>
                    </a:ext>
                  </a:extLst>
                </a:gridCol>
              </a:tblGrid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cluster 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03124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Duration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2.421906e+06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7.789314e+05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6.654174e+05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09001"/>
                  </a:ext>
                </a:extLst>
              </a:tr>
              <a:tr h="309800">
                <a:tc>
                  <a:txBody>
                    <a:bodyPr/>
                    <a:lstStyle/>
                    <a:p>
                      <a:r>
                        <a:rPr lang="en-US" dirty="0"/>
                        <a:t>Total DL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1.208157e+08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1.084307e+08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1.054051e+09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31968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Total UL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1.360509e+09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1.305942e+09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9.470554e+07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12311"/>
                  </a:ext>
                </a:extLst>
              </a:tr>
              <a:tr h="310135">
                <a:tc>
                  <a:txBody>
                    <a:bodyPr/>
                    <a:lstStyle/>
                    <a:p>
                      <a:r>
                        <a:rPr lang="en-US" dirty="0"/>
                        <a:t>Decile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1.061507e+04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1.382236e+03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1.300965e+03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44734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dirty="0"/>
                        <a:t>Satisfaction score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2.088941e+09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2.003189e+09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1.625822e+09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2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1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10 most satisfied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373F0-8C1C-441B-BEDA-F64F7BCA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5" y="906933"/>
            <a:ext cx="737337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497-44B4-41C2-90E4-2DFDA25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Creator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FE8C-6834-41BF-9619-2A5046EBE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Names: Floris Nzabakira</a:t>
            </a:r>
          </a:p>
          <a:p>
            <a:pPr marL="11430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nzafloris@gmail.com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https://github.com/Kira-Floris/TellCo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Duration in ms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587614680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7.142000e+03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1.859336e+06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1.051294e+05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5.837400e+04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8.639900e+04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1.329658e+05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Download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017095598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7.114041e+06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9.029696e+08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average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4.546996e+08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2.431725e+08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4.560177e+08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6.657654e+08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Upload data</a:t>
            </a:r>
            <a:endParaRPr/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2450871410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2.866892e+06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7.833131e+07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4.112015e+07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3.321763e+07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4.114375e+07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4.903338e+07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B6A-2D9B-4933-8F7A-D8F8E4C4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plots for variable in relation to whole dataset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Total duration of the </a:t>
            </a:r>
            <a:r>
              <a:rPr lang="en-US" dirty="0" err="1"/>
              <a:t>xDR</a:t>
            </a:r>
            <a:r>
              <a:rPr lang="en-US" dirty="0"/>
              <a:t> in </a:t>
            </a:r>
            <a:r>
              <a:rPr lang="en-US" dirty="0" err="1"/>
              <a:t>ms</a:t>
            </a:r>
            <a:endParaRPr lang="en-US" dirty="0"/>
          </a:p>
          <a:p>
            <a:pPr marL="114300" indent="0">
              <a:buNone/>
            </a:pPr>
            <a:r>
              <a:rPr lang="en-US" sz="1400" dirty="0"/>
              <a:t>The duration distribution lies mostly between 0 and 1/8 of a millisecond with count less than 3000.</a:t>
            </a:r>
          </a:p>
          <a:p>
            <a:pPr marL="11430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98A7-A6C5-4958-B58C-FDFC78A6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2" y="1915886"/>
            <a:ext cx="3991150" cy="24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497-44B4-41C2-90E4-2DFDA25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Mostly used Handset Type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FE8C-6834-41BF-9619-2A5046EBE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081B4-A607-4923-8FD9-641E6BEA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492698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497-44B4-41C2-90E4-2DFDA25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Mostly used Handset Manufacturer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FE8C-6834-41BF-9619-2A5046EB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4129364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C2A74-4637-4C7B-8782-B5AF9829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8" y="1017725"/>
            <a:ext cx="4608957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9314"/>
            <a:ext cx="8520600" cy="424956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Total Download Volume distribution plot</a:t>
            </a:r>
          </a:p>
          <a:p>
            <a:pPr marL="114300" indent="0">
              <a:buNone/>
            </a:pPr>
            <a:r>
              <a:rPr lang="en-US" sz="1400" dirty="0"/>
              <a:t>The distribution rises quickly from 0 to 2500s, stays almost constant until it falls quickly at the end.</a:t>
            </a:r>
            <a:endParaRPr lang="LID4096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971AB-DB23-43F4-BB44-842F651C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7" y="979602"/>
            <a:ext cx="4469841" cy="34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9314"/>
            <a:ext cx="8520600" cy="424956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Total Upload Volume distribution plot</a:t>
            </a:r>
          </a:p>
          <a:p>
            <a:pPr marL="114300" indent="0">
              <a:buNone/>
            </a:pPr>
            <a:r>
              <a:rPr lang="en-US" sz="1400" dirty="0"/>
              <a:t>The distribution rises slowly until it reaches 3000 count with its upload bytes at the median and then descends slowly.</a:t>
            </a:r>
            <a:endParaRPr lang="LID4096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8A57-744B-4632-A6EB-F4DA5A51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" y="1200150"/>
            <a:ext cx="44698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5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492</Words>
  <Application>Microsoft Office PowerPoint</Application>
  <PresentationFormat>On-screen Show (16:9)</PresentationFormat>
  <Paragraphs>127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Description of variable describing customers activities</vt:lpstr>
      <vt:lpstr>PowerPoint Presentation</vt:lpstr>
      <vt:lpstr>PowerPoint Presentation</vt:lpstr>
      <vt:lpstr>PowerPoint Presentation</vt:lpstr>
      <vt:lpstr>Distribution plots for variable in relation to whole dataset</vt:lpstr>
      <vt:lpstr>Mostly used Handset Type</vt:lpstr>
      <vt:lpstr>Mostly used Handset Manufacturer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variable describing customers activities</dc:title>
  <dc:creator>DolphiX People's</dc:creator>
  <cp:lastModifiedBy>Nzabakira Floris</cp:lastModifiedBy>
  <cp:revision>17</cp:revision>
  <dcterms:modified xsi:type="dcterms:W3CDTF">2022-05-14T12:43:29Z</dcterms:modified>
</cp:coreProperties>
</file>