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81" r:id="rId7"/>
    <p:sldId id="282" r:id="rId8"/>
    <p:sldId id="272" r:id="rId9"/>
    <p:sldId id="273" r:id="rId10"/>
    <p:sldId id="260" r:id="rId11"/>
    <p:sldId id="262" r:id="rId12"/>
    <p:sldId id="264" r:id="rId13"/>
    <p:sldId id="266" r:id="rId14"/>
    <p:sldId id="268" r:id="rId15"/>
    <p:sldId id="270" r:id="rId16"/>
    <p:sldId id="279" r:id="rId17"/>
    <p:sldId id="276" r:id="rId18"/>
    <p:sldId id="277" r:id="rId19"/>
    <p:sldId id="275" r:id="rId20"/>
    <p:sldId id="278" r:id="rId21"/>
    <p:sldId id="280" r:id="rId22"/>
    <p:sldId id="27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E3686E-7A96-46EA-B2AB-A12E4A4FF070}">
  <a:tblStyle styleId="{56E3686E-7A96-46EA-B2AB-A12E4A4F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38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5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06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2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8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71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53677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536776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53677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536776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536776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536776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5367766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5367766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536776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536776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536776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536776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5367766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5367766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5367766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5367766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-Floris/TellCo" TargetMode="External"/><Relationship Id="rId2" Type="http://schemas.openxmlformats.org/officeDocument/2006/relationships/hyperlink" Target="mailto:nzafloris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variable describing customers activities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Duration of the xDR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17176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7.142988e+06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1.859336e+09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1.051299e+08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1st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5.837439e+07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2nd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8.639999e+07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1.329664e+08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03679" y="156268"/>
            <a:ext cx="8520600" cy="46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Graphical Univariate analysis for different applications vs the variables </a:t>
            </a:r>
            <a:r>
              <a:rPr lang="en-US" sz="1700" dirty="0"/>
              <a:t>for a sample of 1000</a:t>
            </a:r>
            <a:endParaRPr sz="17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17622"/>
            <a:ext cx="8520600" cy="445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Downloads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A5B6A-BD34-4701-BE5D-AC093A04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1" y="1876926"/>
            <a:ext cx="8102385" cy="140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567EA-EED2-4355-A65B-30D3881A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5" y="3442248"/>
            <a:ext cx="7981507" cy="1544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20315"/>
            <a:ext cx="8520600" cy="491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</a:t>
            </a:r>
            <a:r>
              <a:rPr lang="en-US" dirty="0"/>
              <a:t>plots</a:t>
            </a:r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37376-628B-4E2D-9CF0-D2CFFAA7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77" y="3205413"/>
            <a:ext cx="7331243" cy="1495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D4F17-6722-4BE8-8314-45AA224DB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77" y="1583873"/>
            <a:ext cx="7331243" cy="1415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38EF8-DEAC-4B5C-8E5C-C79875E1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80086"/>
            <a:ext cx="7395411" cy="1631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E27C7-24C4-4719-B02F-2EC5FCC9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48260"/>
            <a:ext cx="7467600" cy="1631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Netflix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38556-08D9-421F-8FFC-2F25976B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2" y="3247353"/>
            <a:ext cx="8045116" cy="163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C9292-04EC-4589-86C8-0EA389D94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7" y="1480343"/>
            <a:ext cx="8045116" cy="16398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Youtube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F2C7-406C-4198-B675-CD79B7FE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9" y="3320711"/>
            <a:ext cx="7630263" cy="1475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BEF05-3ADD-4222-AD88-0E42C300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8" y="1488358"/>
            <a:ext cx="7630263" cy="16238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Gaming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on gaming upload but rises in a straight oblique line for gaming download in relation to total download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 on total download, and total upload follows an oblique rising pattern in relation to gaming upload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CC66-3F8D-405C-B630-6F5535E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4" y="3410024"/>
            <a:ext cx="7331242" cy="165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AE090-4297-49DC-9F18-E5F5D1CF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4" y="1933074"/>
            <a:ext cx="7559842" cy="1188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cluster values using elbow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Using elbow method, the best classifications counts to be found from our data are 3 as seen from the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C5F36-D961-4840-8CDA-F4093FA8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" y="1190171"/>
            <a:ext cx="7405011" cy="36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Engagement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5742F-0DB6-4195-BA6E-1BA53C9A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5" y="1016194"/>
            <a:ext cx="3602268" cy="3111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9458F-24FA-432D-A5D1-65FF38D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80" y="1016194"/>
            <a:ext cx="4192107" cy="32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Engagement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Descriptions about mean for each cluster: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3A81B8-800C-4B9F-B594-19E7A7BDF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82134"/>
              </p:ext>
            </p:extLst>
          </p:nvPr>
        </p:nvGraphicFramePr>
        <p:xfrm>
          <a:off x="667657" y="1421244"/>
          <a:ext cx="6096000" cy="2068500"/>
        </p:xfrm>
        <a:graphic>
          <a:graphicData uri="http://schemas.openxmlformats.org/drawingml/2006/table">
            <a:tbl>
              <a:tblPr firstRow="1" bandRow="1">
                <a:tableStyleId>{56E3686E-7A96-46EA-B2AB-A12E4A4FF070}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89354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00237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8858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683379"/>
                    </a:ext>
                  </a:extLst>
                </a:gridCol>
              </a:tblGrid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0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03124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Duration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2.420023e+06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2.929371e+05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1.892775e+05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9001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r>
                        <a:rPr lang="en-US" dirty="0"/>
                        <a:t>Total DL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1.413801e+09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2.571667e+08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5.810468e+07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1968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Total UL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1.227956e+08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6.307089e+07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4.466235e+07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12311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Decile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1.116656e+04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1.659390e+03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4.729893e+02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4734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dirty="0"/>
                        <a:t>Satisfaction score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2.163723e+09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4.536743e+08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1.456310e+08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2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Experience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observations from the experience clusters, cluster 0 has the highest 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E37F0-5787-4FE7-8D6F-C4ECCB22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5" y="1132308"/>
            <a:ext cx="3994154" cy="311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7DA17-B320-4F0D-9B62-511B95F2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71" y="1096966"/>
            <a:ext cx="399415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Duration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58761468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7.142000e+03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1.051294e+05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1.329658e+05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Experience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0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Descriptions about mean for each cluster: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3A81B8-800C-4B9F-B594-19E7A7BDF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94338"/>
              </p:ext>
            </p:extLst>
          </p:nvPr>
        </p:nvGraphicFramePr>
        <p:xfrm>
          <a:off x="667657" y="1421244"/>
          <a:ext cx="6096000" cy="2068500"/>
        </p:xfrm>
        <a:graphic>
          <a:graphicData uri="http://schemas.openxmlformats.org/drawingml/2006/table">
            <a:tbl>
              <a:tblPr firstRow="1" bandRow="1">
                <a:tableStyleId>{56E3686E-7A96-46EA-B2AB-A12E4A4FF070}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89354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00237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8858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683379"/>
                    </a:ext>
                  </a:extLst>
                </a:gridCol>
              </a:tblGrid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03124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Duration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2.421906e+06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7.789314e+05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6.654174e+05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9001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r>
                        <a:rPr lang="en-US" dirty="0"/>
                        <a:t>Total DL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1.208157e+08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1.084307e+08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1.054051e+09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1968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Total UL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1.360509e+09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1.305942e+09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9.470554e+07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12311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Decile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1.061507e+04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1.382236e+03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1.300965e+03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4734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dirty="0"/>
                        <a:t>Satisfaction score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2.088941e+09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2.003189e+09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1.625822e+09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2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1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10 most satisfied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373F0-8C1C-441B-BEDA-F64F7BCA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5" y="906933"/>
            <a:ext cx="737337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Creator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Names: Floris Nzabakira</a:t>
            </a:r>
          </a:p>
          <a:p>
            <a:pPr marL="11430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nzafloris@gmail.com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https://github.com/Kira-Floris/TellCo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Download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017095598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7.114041e+06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9.029696e+08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average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4.546996e+08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2.431725e+08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4.560177e+08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6.657654e+08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Upload data</a:t>
            </a:r>
            <a:endParaRPr/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45087141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2.866892e+06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7.833131e+07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4.112015e+07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3.321763e+07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4.114375e+07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4.903338e+07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B6A-2D9B-4933-8F7A-D8F8E4C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plots for variable in relation to whole dataset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Total duration of the </a:t>
            </a:r>
            <a:r>
              <a:rPr lang="en-US" dirty="0" err="1"/>
              <a:t>xDR</a:t>
            </a:r>
            <a:r>
              <a:rPr lang="en-US" dirty="0"/>
              <a:t> in </a:t>
            </a:r>
            <a:r>
              <a:rPr lang="en-US" dirty="0" err="1"/>
              <a:t>ms</a:t>
            </a:r>
            <a:endParaRPr lang="en-US" dirty="0"/>
          </a:p>
          <a:p>
            <a:pPr marL="114300" indent="0">
              <a:buNone/>
            </a:pPr>
            <a:r>
              <a:rPr lang="en-US" sz="1400" dirty="0"/>
              <a:t>The duration distribution lies mostly between 0 and 1/8 of a millisecond with count less than 3000.</a:t>
            </a:r>
          </a:p>
          <a:p>
            <a:pPr marL="11430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98A7-A6C5-4958-B58C-FDFC78A6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" y="1915886"/>
            <a:ext cx="3991150" cy="24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Mostly used Handset Type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081B4-A607-4923-8FD9-641E6BEA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9269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Mostly used Handset Manufacturer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4129364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C2A74-4637-4C7B-8782-B5AF9829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8" y="1017725"/>
            <a:ext cx="4608957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Download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quickly from 0 to 2500s, stays almost constant until it falls quickly at the end.</a:t>
            </a:r>
            <a:endParaRPr lang="LID4096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971AB-DB23-43F4-BB44-842F651C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7" y="979602"/>
            <a:ext cx="4469841" cy="34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Upload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slowly until it reaches 3000 count with its upload bytes at the median and then descends slowly.</a:t>
            </a:r>
            <a:endParaRPr lang="LID4096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8A57-744B-4632-A6EB-F4DA5A51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1200150"/>
            <a:ext cx="44698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5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722</Words>
  <Application>Microsoft Office PowerPoint</Application>
  <PresentationFormat>On-screen Show (16:9)</PresentationFormat>
  <Paragraphs>152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Description of variable describing customers activities</vt:lpstr>
      <vt:lpstr>PowerPoint Presentation</vt:lpstr>
      <vt:lpstr>PowerPoint Presentation</vt:lpstr>
      <vt:lpstr>PowerPoint Presentation</vt:lpstr>
      <vt:lpstr>Distribution plots for variable in relation to whole dataset</vt:lpstr>
      <vt:lpstr>Mostly used Handset Type</vt:lpstr>
      <vt:lpstr>Mostly used Handset Manufacturer</vt:lpstr>
      <vt:lpstr>PowerPoint Presentation</vt:lpstr>
      <vt:lpstr>PowerPoint Presentation</vt:lpstr>
      <vt:lpstr>Graphical Univariate analysis for different applications vs the variables for a sample of 1000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variable describing customers activities</dc:title>
  <dc:creator>DolphiX People's</dc:creator>
  <cp:lastModifiedBy>Nzabakira Floris</cp:lastModifiedBy>
  <cp:revision>16</cp:revision>
  <dcterms:modified xsi:type="dcterms:W3CDTF">2022-05-14T12:41:40Z</dcterms:modified>
</cp:coreProperties>
</file>