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692696"/>
            <a:ext cx="8964488" cy="2785217"/>
          </a:xfrm>
        </p:spPr>
        <p:txBody>
          <a:bodyPr>
            <a:normAutofit/>
          </a:bodyPr>
          <a:lstStyle/>
          <a:p>
            <a:r>
              <a:rPr lang="ru-RU" sz="4000" dirty="0"/>
              <a:t>Информационная система для автоматизации процесса складской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0204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50502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410292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13460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86958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Итоги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963904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1.Изучен способ формирования накладных.</a:t>
            </a:r>
          </a:p>
          <a:p>
            <a:pPr marL="342900" indent="-342900">
              <a:buAutoNum type="arabicPeriod"/>
            </a:pPr>
            <a:endParaRPr lang="ru-RU" sz="2400" dirty="0"/>
          </a:p>
          <a:p>
            <a:r>
              <a:rPr lang="ru-RU" sz="2400" dirty="0"/>
              <a:t>2. Составлена база данных, которая содержит все необходимые данные.</a:t>
            </a:r>
          </a:p>
          <a:p>
            <a:endParaRPr lang="ru-RU" sz="2400" dirty="0"/>
          </a:p>
          <a:p>
            <a:r>
              <a:rPr lang="ru-RU" sz="2400" dirty="0"/>
              <a:t>3. Сформулированы основные методы, доступные для участников системы.</a:t>
            </a:r>
          </a:p>
          <a:p>
            <a:endParaRPr lang="ru-RU" sz="2400" dirty="0"/>
          </a:p>
          <a:p>
            <a:r>
              <a:rPr lang="ru-RU" sz="2400" dirty="0"/>
              <a:t>4. Разработан программный продукт для автоматизации деятельности склада.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2012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Актуальность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780" y="1628800"/>
            <a:ext cx="6984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Склад – это важное звено технологического процесса промышленных предприятий  и основное решение задач логистики.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Автоматизация его деятельности позволяет избавиться от «бумажной волокиты»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Аналоги ПО дорогостоящие во внедрении и запутаны в интерфейсе.</a:t>
            </a:r>
          </a:p>
        </p:txBody>
      </p:sp>
    </p:spTree>
    <p:extLst>
      <p:ext uri="{BB962C8B-B14F-4D97-AF65-F5344CB8AC3E}">
        <p14:creationId xmlns:p14="http://schemas.microsoft.com/office/powerpoint/2010/main" val="69658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24800" cy="1143000"/>
          </a:xfrm>
        </p:spPr>
        <p:txBody>
          <a:bodyPr/>
          <a:lstStyle/>
          <a:p>
            <a:r>
              <a:rPr lang="ru-RU" sz="4000" dirty="0"/>
              <a:t>Постановка</a:t>
            </a:r>
            <a:r>
              <a:rPr lang="ru-RU" sz="3600" dirty="0"/>
              <a:t> </a:t>
            </a:r>
            <a:r>
              <a:rPr lang="ru-RU" sz="4000" dirty="0"/>
              <a:t>задачи</a:t>
            </a:r>
            <a:br>
              <a:rPr lang="ru-RU" sz="4000" dirty="0"/>
            </a:br>
            <a:r>
              <a:rPr lang="en-US" sz="2000" dirty="0"/>
              <a:t>Frontend: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73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924800" cy="1143000"/>
          </a:xfrm>
        </p:spPr>
        <p:txBody>
          <a:bodyPr/>
          <a:lstStyle/>
          <a:p>
            <a:r>
              <a:rPr lang="ru-RU" sz="4000" dirty="0"/>
              <a:t>Постановка</a:t>
            </a:r>
            <a:r>
              <a:rPr lang="ru-RU" sz="3600" dirty="0"/>
              <a:t> </a:t>
            </a:r>
            <a:r>
              <a:rPr lang="ru-RU" sz="4000" dirty="0"/>
              <a:t>задачи</a:t>
            </a:r>
            <a:br>
              <a:rPr lang="ru-RU" sz="4000" dirty="0"/>
            </a:br>
            <a:r>
              <a:rPr lang="en-US" sz="2400" dirty="0"/>
              <a:t>Backend</a:t>
            </a:r>
            <a:r>
              <a:rPr lang="en-US" sz="1600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35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414384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0" y="0"/>
            <a:ext cx="7924800" cy="562074"/>
          </a:xfrm>
        </p:spPr>
        <p:txBody>
          <a:bodyPr/>
          <a:lstStyle/>
          <a:p>
            <a:r>
              <a:rPr lang="ru-RU" dirty="0"/>
              <a:t>Анализ предметной области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76173"/>
            <a:ext cx="5472608" cy="5895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25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 </a:t>
            </a:r>
          </a:p>
        </p:txBody>
      </p:sp>
    </p:spTree>
    <p:extLst>
      <p:ext uri="{BB962C8B-B14F-4D97-AF65-F5344CB8AC3E}">
        <p14:creationId xmlns:p14="http://schemas.microsoft.com/office/powerpoint/2010/main" val="266074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Тестирование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276872"/>
            <a:ext cx="74168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dirty="0">
                <a:solidFill>
                  <a:srgbClr val="FFFFFF"/>
                </a:solidFill>
              </a:rPr>
              <a:t>Основные задачи</a:t>
            </a:r>
            <a:r>
              <a:rPr lang="ru-RU" sz="2800" u="sng" dirty="0">
                <a:solidFill>
                  <a:srgbClr val="FFFFFF"/>
                </a:solidFill>
              </a:rPr>
              <a:t>:</a:t>
            </a:r>
          </a:p>
          <a:p>
            <a:pPr marL="590550" lvl="0" indent="-514350"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ru-RU" sz="2800" dirty="0">
                <a:solidFill>
                  <a:srgbClr val="FFFFFF"/>
                </a:solidFill>
              </a:rPr>
              <a:t> Анализ формата тестирования.</a:t>
            </a:r>
          </a:p>
          <a:p>
            <a:pPr marL="590550" lvl="0" indent="-514350"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ru-RU" sz="2800" dirty="0">
                <a:solidFill>
                  <a:srgbClr val="FFFFFF"/>
                </a:solidFill>
              </a:rPr>
              <a:t> Составление тест-кейсов.</a:t>
            </a:r>
          </a:p>
          <a:p>
            <a:pPr marL="590550" lvl="0" indent="-514350"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ru-RU" sz="2800" dirty="0">
                <a:solidFill>
                  <a:srgbClr val="FFFFFF"/>
                </a:solidFill>
              </a:rPr>
              <a:t> Выполнение тестирования.</a:t>
            </a:r>
          </a:p>
          <a:p>
            <a:pPr marL="590550" lvl="0" indent="-514350"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ru-RU" sz="2800" dirty="0">
                <a:solidFill>
                  <a:srgbClr val="FFFFFF"/>
                </a:solidFill>
              </a:rPr>
              <a:t> Оценка результата.</a:t>
            </a:r>
          </a:p>
          <a:p>
            <a:pPr marL="76200" lvl="0">
              <a:buClr>
                <a:srgbClr val="FFFFFF"/>
              </a:buClr>
              <a:buSzPts val="2400"/>
            </a:pPr>
            <a:endParaRPr lang="ru-RU" sz="2800" dirty="0">
              <a:solidFill>
                <a:srgbClr val="FFFFFF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8586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Тестирование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420887"/>
            <a:ext cx="7272808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b="1" dirty="0">
                <a:solidFill>
                  <a:srgbClr val="FFFFFF"/>
                </a:solidFill>
              </a:rPr>
              <a:t>Типы проведенных тестов</a:t>
            </a:r>
            <a:r>
              <a:rPr lang="ru-RU" sz="2800" u="sng" dirty="0">
                <a:solidFill>
                  <a:srgbClr val="FFFFFF"/>
                </a:solidFill>
              </a:rPr>
              <a:t>:</a:t>
            </a:r>
          </a:p>
          <a:p>
            <a:pPr marL="590550" lvl="0" indent="-514350">
              <a:spcBef>
                <a:spcPts val="1600"/>
              </a:spcBef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Smoke testing</a:t>
            </a:r>
          </a:p>
          <a:p>
            <a:pPr marL="590550" lvl="0" indent="-514350"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Sanity testing</a:t>
            </a:r>
          </a:p>
          <a:p>
            <a:pPr marL="590550" lvl="0" indent="-514350">
              <a:buClr>
                <a:srgbClr val="FFFFFF"/>
              </a:buClr>
              <a:buSzPts val="2400"/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Usability testing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2099234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207</TotalTime>
  <Words>139</Words>
  <Application>Microsoft Office PowerPoint</Application>
  <PresentationFormat>Экран (4:3)</PresentationFormat>
  <Paragraphs>33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Arial Narrow</vt:lpstr>
      <vt:lpstr>Горизонт</vt:lpstr>
      <vt:lpstr>Информационная система для автоматизации процесса складской деятельности</vt:lpstr>
      <vt:lpstr>Актуальность</vt:lpstr>
      <vt:lpstr>Постановка задачи Frontend:</vt:lpstr>
      <vt:lpstr>Постановка задачи Backend:</vt:lpstr>
      <vt:lpstr>Модульная схема</vt:lpstr>
      <vt:lpstr>Анализ предметной области </vt:lpstr>
      <vt:lpstr>Анализ предметной области </vt:lpstr>
      <vt:lpstr>Тестирование</vt:lpstr>
      <vt:lpstr>Тестирование</vt:lpstr>
      <vt:lpstr>Реализация</vt:lpstr>
      <vt:lpstr>Реализация</vt:lpstr>
      <vt:lpstr>Реализация</vt:lpstr>
      <vt:lpstr>Реализация</vt:lpstr>
      <vt:lpstr>Итоги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для автоматизации процесса складской деятельности</dc:title>
  <dc:creator>Ирина Вольвакова</dc:creator>
  <cp:lastModifiedBy>Владислав Кирюшин</cp:lastModifiedBy>
  <cp:revision>7</cp:revision>
  <dcterms:created xsi:type="dcterms:W3CDTF">2019-06-04T01:14:34Z</dcterms:created>
  <dcterms:modified xsi:type="dcterms:W3CDTF">2025-10-28T17:28:49Z</dcterms:modified>
</cp:coreProperties>
</file>