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666855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627768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688734440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734887231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90317439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9933195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3778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772661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813495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23411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41111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09003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826221-01CC-39C6-38BB-AFDAC2B8301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7606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55618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86188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773DB9-6EE2-90F0-6374-3CEA919F1A5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29013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5262365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44326457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9577433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064069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71462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93057682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6023076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96136291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196574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637441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492195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886551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972061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782893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0114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3870804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3750740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3278821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01881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453601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9248956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5876787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83983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16975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07239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1627937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8440369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0386368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17696486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226988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6501651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8024379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13371162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2182618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8443629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2848593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85317112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921205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42611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20206917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12528603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515600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24582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758558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995183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254283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26741360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2860854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81758113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80813763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757205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2119420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28620754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3982872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55833291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23051769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455958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5488017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310629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0199781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56095222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963398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5346419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450061" y="883478"/>
            <a:ext cx="9291877" cy="267804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12000">
                <a:solidFill>
                  <a:schemeClr val="accent2">
                    <a:lumMod val="60000"/>
                    <a:lumOff val="40000"/>
                  </a:schemeClr>
                </a:solidFill>
              </a:rPr>
              <a:t>Ping-List-Bot</a:t>
            </a:r>
            <a:endParaRPr sz="12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54762246" name="Subtitle 2"/>
          <p:cNvSpPr>
            <a:spLocks noGrp="1"/>
          </p:cNvSpPr>
          <p:nvPr>
            <p:ph type="subTitle" idx="1"/>
          </p:nvPr>
        </p:nvSpPr>
        <p:spPr bwMode="auto">
          <a:xfrm>
            <a:off x="2735626" y="6162260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Kira Greifeneder</a:t>
            </a:r>
            <a:endParaRPr sz="2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4150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42028" y="3124465"/>
            <a:ext cx="3107943" cy="3107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7413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>
                <a:solidFill>
                  <a:schemeClr val="accent4"/>
                </a:solidFill>
              </a:rPr>
              <a:t>Specification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1085033225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182562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sz="2600"/>
              <a:t>Provide IP addresses in a text file</a:t>
            </a:r>
            <a:br>
              <a:rPr sz="2600"/>
            </a:br>
            <a:endParaRPr sz="2600"/>
          </a:p>
          <a:p>
            <a:pPr>
              <a:lnSpc>
                <a:spcPct val="150000"/>
              </a:lnSpc>
              <a:defRPr/>
            </a:pPr>
            <a:r>
              <a:rPr sz="2600"/>
              <a:t>Ping addresses and see ping outputs while other pings are still in</a:t>
            </a:r>
            <a:br>
              <a:rPr sz="2600"/>
            </a:br>
            <a:r>
              <a:rPr sz="2600"/>
              <a:t>progress</a:t>
            </a:r>
            <a:br>
              <a:rPr sz="2600"/>
            </a:br>
            <a:endParaRPr sz="2600"/>
          </a:p>
          <a:p>
            <a:pPr>
              <a:lnSpc>
                <a:spcPct val="150000"/>
              </a:lnSpc>
              <a:defRPr/>
            </a:pPr>
            <a:r>
              <a:rPr sz="2600"/>
              <a:t>Ability to get a final summary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788281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88754" y="1253330"/>
            <a:ext cx="4839999" cy="435133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TDF Pipeline with </a:t>
            </a:r>
            <a:r>
              <a:rPr b="1"/>
              <a:t>unbounded parallelism</a:t>
            </a:r>
            <a:r>
              <a:rPr/>
              <a:t> in all blue blocks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b="1"/>
              <a:t>IPAddressProvider</a:t>
            </a:r>
            <a:r>
              <a:rPr/>
              <a:t> that lets you get an IEnumerable of IP addresses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IPAddress </a:t>
            </a:r>
            <a:r>
              <a:rPr b="0"/>
              <a:t>class</a:t>
            </a:r>
            <a:r>
              <a:rPr/>
              <a:t> used to pass availability info along</a:t>
            </a:r>
            <a:endParaRPr/>
          </a:p>
        </p:txBody>
      </p:sp>
      <p:sp>
        <p:nvSpPr>
          <p:cNvPr id="1594256393" name="Title 1"/>
          <p:cNvSpPr>
            <a:spLocks noGrp="1"/>
          </p:cNvSpPr>
          <p:nvPr>
            <p:ph type="title"/>
          </p:nvPr>
        </p:nvSpPr>
        <p:spPr bwMode="auto">
          <a:xfrm>
            <a:off x="588753" y="365124"/>
            <a:ext cx="10515600" cy="1325561"/>
          </a:xfrm>
        </p:spPr>
        <p:txBody>
          <a:bodyPr/>
          <a:lstStyle/>
          <a:p>
            <a:pPr>
              <a:defRPr/>
            </a:pPr>
            <a:r>
              <a:rPr sz="4800">
                <a:solidFill>
                  <a:schemeClr val="accent3"/>
                </a:solidFill>
              </a:rPr>
              <a:t>Implementation</a:t>
            </a:r>
            <a:endParaRPr sz="4800">
              <a:solidFill>
                <a:schemeClr val="accent3"/>
              </a:solidFill>
            </a:endParaRPr>
          </a:p>
        </p:txBody>
      </p:sp>
      <p:pic>
        <p:nvPicPr>
          <p:cNvPr id="18186047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98627" y="195262"/>
            <a:ext cx="5476874" cy="6467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2025-05-08T23:25:20Z</dcterms:modified>
</cp:coreProperties>
</file>