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91254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5683936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97984921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1392828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9950709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017423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11404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3667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583953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6090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86162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15157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826221-01CC-39C6-38BB-AFDAC2B8301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29315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81490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01786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73DB9-6EE2-90F0-6374-3CEA919F1A5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916349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1419064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26972199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6754167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113012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9885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189699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222755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5432398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45349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05055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1399861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505929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4855005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49008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5797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437733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5818945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8060780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905142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14777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492284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3201021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8120645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773522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7769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3907195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5694440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6886425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2389492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627086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910281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465880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4080272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2675727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24371659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5408995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9852369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698917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51051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0972321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8113565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115200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57960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5149997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528779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910511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0594967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7401932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9140029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6129252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533984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732900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1857769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78259578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5775986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89347074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912951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516469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94431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26921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7929745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9364975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590279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50061" y="883478"/>
            <a:ext cx="9291877" cy="267804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12000">
                <a:solidFill>
                  <a:schemeClr val="accent2">
                    <a:lumMod val="60000"/>
                    <a:lumOff val="40000"/>
                  </a:schemeClr>
                </a:solidFill>
              </a:rPr>
              <a:t>Ping-List-Bot</a:t>
            </a:r>
            <a:endParaRPr sz="1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04095975" name="Subtitle 2"/>
          <p:cNvSpPr>
            <a:spLocks noGrp="1"/>
          </p:cNvSpPr>
          <p:nvPr>
            <p:ph type="subTitle" idx="1"/>
          </p:nvPr>
        </p:nvSpPr>
        <p:spPr bwMode="auto">
          <a:xfrm>
            <a:off x="2735626" y="6162260"/>
            <a:ext cx="6720745" cy="720079"/>
          </a:xfrm>
        </p:spPr>
        <p:txBody>
          <a:bodyPr/>
          <a:lstStyle/>
          <a:p>
            <a:pPr>
              <a:defRPr/>
            </a:pP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Kira Greifeneder</a:t>
            </a:r>
            <a:endParaRPr sz="2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506308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42028" y="3124465"/>
            <a:ext cx="3107943" cy="3107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4162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chemeClr val="accent4"/>
                </a:solidFill>
              </a:rPr>
              <a:t>Specification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1707770788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82562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sz="2600"/>
              <a:t>Provide IP addresses in a text file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Ping addresses and see ping outputs while other pings are still in</a:t>
            </a:r>
            <a:br>
              <a:rPr sz="2600"/>
            </a:br>
            <a:r>
              <a:rPr sz="2600"/>
              <a:t>progress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Ability to get a final summary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7283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88754" y="1253330"/>
            <a:ext cx="4839999" cy="435133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TDF Pipeline with </a:t>
            </a:r>
            <a:r>
              <a:rPr b="1"/>
              <a:t>unbounded parallelism</a:t>
            </a:r>
            <a:r>
              <a:rPr/>
              <a:t> in all blue blocks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b="1"/>
              <a:t>IPAddressProvider</a:t>
            </a:r>
            <a:r>
              <a:rPr/>
              <a:t> that lets you get an IEnumerable of IP addresses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IPAddressStatus </a:t>
            </a:r>
            <a:r>
              <a:rPr b="0"/>
              <a:t>class</a:t>
            </a:r>
            <a:r>
              <a:rPr/>
              <a:t> used to pass availability info along</a:t>
            </a:r>
            <a:endParaRPr/>
          </a:p>
        </p:txBody>
      </p:sp>
      <p:sp>
        <p:nvSpPr>
          <p:cNvPr id="1215842227" name="Title 1"/>
          <p:cNvSpPr>
            <a:spLocks noGrp="1"/>
          </p:cNvSpPr>
          <p:nvPr>
            <p:ph type="title"/>
          </p:nvPr>
        </p:nvSpPr>
        <p:spPr bwMode="auto">
          <a:xfrm>
            <a:off x="588753" y="365124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4800">
                <a:solidFill>
                  <a:schemeClr val="accent3"/>
                </a:solidFill>
              </a:rPr>
              <a:t>Implementation</a:t>
            </a:r>
            <a:endParaRPr sz="4800">
              <a:solidFill>
                <a:schemeClr val="accent3"/>
              </a:solidFill>
            </a:endParaRPr>
          </a:p>
        </p:txBody>
      </p:sp>
      <p:pic>
        <p:nvPicPr>
          <p:cNvPr id="8888338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49635" y="266698"/>
            <a:ext cx="5105399" cy="6324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modified xsi:type="dcterms:W3CDTF">2025-05-09T11:39:47Z</dcterms:modified>
</cp:coreProperties>
</file>