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227778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4581510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931906059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34969450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47537443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1544824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6709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74919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466134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98175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2378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02769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826221-01CC-39C6-38BB-AFDAC2B8301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1486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0054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87333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773DB9-6EE2-90F0-6374-3CEA919F1A5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3557150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6174284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83502972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14056877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23232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59947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8669843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6721791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20317699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86545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91285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55773861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9297790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00538749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1382467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78359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9750262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13385621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30055990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18327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575064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9201765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1934596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16880560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365896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77033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5754893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3769030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4099453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90862195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578635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9186124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780743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835400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1199939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20730992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15958070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96995958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8459733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0659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9808049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25629686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9734132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7071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01004856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7682235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7356553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36472928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1840459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13104798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9588791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702185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888785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63244859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110969084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38345313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6949239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766829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027354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867261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48643681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93097720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565069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201875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450061" y="883478"/>
            <a:ext cx="9291877" cy="267804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12000">
                <a:solidFill>
                  <a:schemeClr val="accent2">
                    <a:lumMod val="60000"/>
                    <a:lumOff val="40000"/>
                  </a:schemeClr>
                </a:solidFill>
              </a:rPr>
              <a:t>Ping-List-Bot</a:t>
            </a:r>
            <a:endParaRPr sz="12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46570677" name="Subtitle 2"/>
          <p:cNvSpPr>
            <a:spLocks noGrp="1"/>
          </p:cNvSpPr>
          <p:nvPr>
            <p:ph type="subTitle" idx="1"/>
          </p:nvPr>
        </p:nvSpPr>
        <p:spPr bwMode="auto">
          <a:xfrm>
            <a:off x="2735626" y="6162260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Kira Greifeneder</a:t>
            </a:r>
            <a:endParaRPr sz="2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438664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42028" y="3124465"/>
            <a:ext cx="3107943" cy="3107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8637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>
                <a:solidFill>
                  <a:schemeClr val="accent4"/>
                </a:solidFill>
              </a:rPr>
              <a:t>Specification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1991945143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182562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sz="2600"/>
              <a:t>Provide IP addresses in a text file</a:t>
            </a:r>
            <a:br>
              <a:rPr sz="2600"/>
            </a:br>
            <a:endParaRPr sz="2600"/>
          </a:p>
          <a:p>
            <a:pPr>
              <a:lnSpc>
                <a:spcPct val="150000"/>
              </a:lnSpc>
              <a:defRPr/>
            </a:pPr>
            <a:r>
              <a:rPr sz="2600"/>
              <a:t>Ping addresses and see ping outputs while other pings are still in</a:t>
            </a:r>
            <a:br>
              <a:rPr sz="2600"/>
            </a:br>
            <a:r>
              <a:rPr sz="2600"/>
              <a:t>progress</a:t>
            </a:r>
            <a:br>
              <a:rPr sz="2600"/>
            </a:br>
            <a:endParaRPr sz="2600"/>
          </a:p>
          <a:p>
            <a:pPr>
              <a:lnSpc>
                <a:spcPct val="150000"/>
              </a:lnSpc>
              <a:defRPr/>
            </a:pPr>
            <a:r>
              <a:rPr sz="2600"/>
              <a:t>Ability to get a final summary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180049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428754" y="116681"/>
            <a:ext cx="6712445" cy="6624636"/>
          </a:xfrm>
          <a:prstGeom prst="rect">
            <a:avLst/>
          </a:prstGeom>
        </p:spPr>
      </p:pic>
      <p:sp>
        <p:nvSpPr>
          <p:cNvPr id="82782442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88754" y="1253330"/>
            <a:ext cx="4839999" cy="435133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TDF Pipeline with </a:t>
            </a:r>
            <a:r>
              <a:rPr b="1"/>
              <a:t>unbounded parallelism</a:t>
            </a:r>
            <a:r>
              <a:rPr/>
              <a:t> in all blue blocks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b="1"/>
              <a:t>IPAddressProvider</a:t>
            </a:r>
            <a:r>
              <a:rPr/>
              <a:t> that lets you get an IEnumerable of IP addresses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IPAddressStatus </a:t>
            </a:r>
            <a:r>
              <a:rPr b="0"/>
              <a:t>class</a:t>
            </a:r>
            <a:r>
              <a:rPr/>
              <a:t> used to pass availability info along</a:t>
            </a:r>
            <a:endParaRPr/>
          </a:p>
        </p:txBody>
      </p:sp>
      <p:sp>
        <p:nvSpPr>
          <p:cNvPr id="1594256393" name="Title 1"/>
          <p:cNvSpPr>
            <a:spLocks noGrp="1"/>
          </p:cNvSpPr>
          <p:nvPr>
            <p:ph type="title"/>
          </p:nvPr>
        </p:nvSpPr>
        <p:spPr bwMode="auto">
          <a:xfrm>
            <a:off x="588753" y="365124"/>
            <a:ext cx="10515600" cy="1325561"/>
          </a:xfrm>
        </p:spPr>
        <p:txBody>
          <a:bodyPr/>
          <a:lstStyle/>
          <a:p>
            <a:pPr>
              <a:defRPr/>
            </a:pPr>
            <a:r>
              <a:rPr sz="4800">
                <a:solidFill>
                  <a:schemeClr val="accent3"/>
                </a:solidFill>
              </a:rPr>
              <a:t>Implementation</a:t>
            </a:r>
            <a:endParaRPr sz="48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2025-05-08T22:42:12Z</dcterms:modified>
</cp:coreProperties>
</file>