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6531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174688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41411371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3965702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6931483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9478538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824950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41032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8000376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69711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08688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37376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826221-01CC-39C6-38BB-AFDAC2B8301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0759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170168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77912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73DB9-6EE2-90F0-6374-3CEA919F1A5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7218756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5922306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99921159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44057714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549043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532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7218434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9451215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26606097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50319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271283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4125883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5851521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49068120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00917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24399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511742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3595875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7895310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408843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917465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2555570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5736349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10243709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65896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7465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1872708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9382516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0237350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1084082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029370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318271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2594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28523110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9541463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4048461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52141221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42073644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0340593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85336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29249612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18988338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6906523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776692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34031524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141264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180394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72798169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3240189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9610005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96416374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139626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167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8887936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39816346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4347656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3856380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223222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2578678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747690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3499358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0054014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7980686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820966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450061" y="883478"/>
            <a:ext cx="9291877" cy="267804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12000">
                <a:solidFill>
                  <a:schemeClr val="accent2">
                    <a:lumMod val="60000"/>
                    <a:lumOff val="40000"/>
                  </a:schemeClr>
                </a:solidFill>
              </a:rPr>
              <a:t>Ping-List-Bot</a:t>
            </a:r>
            <a:endParaRPr sz="12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0061264" name="Subtitle 2"/>
          <p:cNvSpPr>
            <a:spLocks noGrp="1"/>
          </p:cNvSpPr>
          <p:nvPr>
            <p:ph type="subTitle" idx="1"/>
          </p:nvPr>
        </p:nvSpPr>
        <p:spPr bwMode="auto">
          <a:xfrm>
            <a:off x="2735626" y="6162260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Kira Greifeneder</a:t>
            </a:r>
            <a:endParaRPr sz="2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99738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42028" y="3124465"/>
            <a:ext cx="3107943" cy="3107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4015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solidFill>
                  <a:schemeClr val="accent4"/>
                </a:solidFill>
              </a:rPr>
              <a:t>Specification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1128766424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82562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sz="2600"/>
              <a:t>Provide IP addresses in a text file</a:t>
            </a:r>
            <a:br>
              <a:rPr sz="2600"/>
            </a:br>
            <a:endParaRPr sz="2600"/>
          </a:p>
          <a:p>
            <a:pPr>
              <a:lnSpc>
                <a:spcPct val="150000"/>
              </a:lnSpc>
              <a:defRPr/>
            </a:pPr>
            <a:r>
              <a:rPr sz="2600"/>
              <a:t>Ping addresses and see ping outputs while other pings are still in</a:t>
            </a:r>
            <a:br>
              <a:rPr sz="2600"/>
            </a:br>
            <a:r>
              <a:rPr sz="2600"/>
              <a:t>progress</a:t>
            </a:r>
            <a:br>
              <a:rPr sz="2600"/>
            </a:br>
            <a:endParaRPr sz="2600"/>
          </a:p>
          <a:p>
            <a:pPr>
              <a:lnSpc>
                <a:spcPct val="150000"/>
              </a:lnSpc>
              <a:defRPr/>
            </a:pPr>
            <a:r>
              <a:rPr sz="2600"/>
              <a:t>Ability to get a final summary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381948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88754" y="1253330"/>
            <a:ext cx="4839999" cy="435133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TDF Pipeline with </a:t>
            </a:r>
            <a:r>
              <a:rPr b="1"/>
              <a:t>unbounded parallelism</a:t>
            </a:r>
            <a:r>
              <a:rPr/>
              <a:t> in all blue blocks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b="1"/>
              <a:t>IPAddressProvider</a:t>
            </a:r>
            <a:r>
              <a:rPr/>
              <a:t> that lets you get an IEnumerable of IP addresses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IPAddressStatus </a:t>
            </a:r>
            <a:r>
              <a:rPr b="0"/>
              <a:t>class</a:t>
            </a:r>
            <a:r>
              <a:rPr/>
              <a:t> used to pass availability info along</a:t>
            </a:r>
            <a:endParaRPr/>
          </a:p>
        </p:txBody>
      </p:sp>
      <p:sp>
        <p:nvSpPr>
          <p:cNvPr id="1023772108" name="Title 1"/>
          <p:cNvSpPr>
            <a:spLocks noGrp="1"/>
          </p:cNvSpPr>
          <p:nvPr>
            <p:ph type="title"/>
          </p:nvPr>
        </p:nvSpPr>
        <p:spPr bwMode="auto">
          <a:xfrm>
            <a:off x="588753" y="365124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4800">
                <a:solidFill>
                  <a:schemeClr val="accent3"/>
                </a:solidFill>
              </a:rPr>
              <a:t>Implementation</a:t>
            </a:r>
            <a:endParaRPr sz="4800">
              <a:solidFill>
                <a:schemeClr val="accent3"/>
              </a:solidFill>
            </a:endParaRPr>
          </a:p>
        </p:txBody>
      </p:sp>
      <p:pic>
        <p:nvPicPr>
          <p:cNvPr id="6009889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68999" y="195261"/>
            <a:ext cx="5438774" cy="6467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2025-05-09T00:41:26Z</dcterms:modified>
</cp:coreProperties>
</file>