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96982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444808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930324179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2668877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1919055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594305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5674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4805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53440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687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50379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67335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826221-01CC-39C6-38BB-AFDAC2B8301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050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00472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69457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73DB9-6EE2-90F0-6374-3CEA919F1A5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38405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65955856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84559094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02180712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52849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649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7321193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886361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7799224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30684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99265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2914999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2037936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402743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98990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3197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184283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161760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0147607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563041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684310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830752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9472176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6139386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865911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1628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148577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8380902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5147432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2366658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235234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34035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83122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7442330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5828257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3288130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9463392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6428535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385474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3275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3838336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2021998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43196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54469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8933454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315420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77228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13184751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3461552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3931180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61955860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51264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06913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6815089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253454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5158549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13514865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239795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274579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111192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589589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1017919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6435114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98743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50061" y="883478"/>
            <a:ext cx="9291877" cy="26780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2000">
                <a:solidFill>
                  <a:schemeClr val="accent2">
                    <a:lumMod val="60000"/>
                    <a:lumOff val="40000"/>
                  </a:schemeClr>
                </a:solidFill>
              </a:rPr>
              <a:t>Ping-List-Bot</a:t>
            </a:r>
            <a:endParaRPr sz="1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77595572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616226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Kira Greifeneder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74765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2028" y="3124465"/>
            <a:ext cx="3107943" cy="310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7106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chemeClr val="accent4"/>
                </a:solidFill>
              </a:rPr>
              <a:t>Specification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112393914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2600"/>
              <a:t>Provide IP addresses in a text file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Ping addresses and see ping outputs while other pings are still in</a:t>
            </a:r>
            <a:br>
              <a:rPr sz="2600"/>
            </a:br>
            <a:r>
              <a:rPr sz="2600"/>
              <a:t>progress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Ability to get a final summary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49804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8754" y="1253330"/>
            <a:ext cx="483999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TDF Pipeline with </a:t>
            </a:r>
            <a:r>
              <a:rPr b="1"/>
              <a:t>unbounded parallelism</a:t>
            </a:r>
            <a:r>
              <a:rPr/>
              <a:t> in all blue blocks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b="1"/>
              <a:t>IPAddressProvider</a:t>
            </a:r>
            <a:r>
              <a:rPr/>
              <a:t> that lets you get an IEnumerable of IP addresses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IPAddressStatus </a:t>
            </a:r>
            <a:r>
              <a:rPr b="0"/>
              <a:t>class</a:t>
            </a:r>
            <a:r>
              <a:rPr/>
              <a:t> used to pass availability info along</a:t>
            </a:r>
            <a:endParaRPr/>
          </a:p>
        </p:txBody>
      </p:sp>
      <p:sp>
        <p:nvSpPr>
          <p:cNvPr id="540516767" name="Title 1"/>
          <p:cNvSpPr>
            <a:spLocks noGrp="1"/>
          </p:cNvSpPr>
          <p:nvPr>
            <p:ph type="title"/>
          </p:nvPr>
        </p:nvSpPr>
        <p:spPr bwMode="auto">
          <a:xfrm>
            <a:off x="588753" y="365124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accent3"/>
                </a:solidFill>
              </a:rPr>
              <a:t>Implementation</a:t>
            </a:r>
            <a:endParaRPr sz="4800">
              <a:solidFill>
                <a:schemeClr val="accent3"/>
              </a:solidFill>
            </a:endParaRPr>
          </a:p>
        </p:txBody>
      </p:sp>
      <p:pic>
        <p:nvPicPr>
          <p:cNvPr id="4073850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60606" y="266698"/>
            <a:ext cx="5019674" cy="632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2025-05-09T14:01:53Z</dcterms:modified>
</cp:coreProperties>
</file>