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510709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178803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51402063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7974316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39618718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182362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872117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75612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5073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9919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113400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67377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826221-01CC-39C6-38BB-AFDAC2B83010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64845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34405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727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73DB9-6EE2-90F0-6374-3CEA919F1A5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861379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2615151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6814200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61591164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0234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9113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7167403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684621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66924275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760625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590777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32144611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9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5926313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205510908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798766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2000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65908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35996430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12985072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34758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043674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6466742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1838459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9436976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23581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925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9466534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0491519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039456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9772199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379988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857903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12286019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6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7772381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6660521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914493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63535529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007567472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480684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3781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6264337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43613752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609430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783182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7338886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543762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8113047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95569237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921895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47831167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183044980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267876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6914761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86013540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70658979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9693871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8559701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157949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613144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9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875574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9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38287806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713957352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9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1351769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142526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450061" y="883478"/>
            <a:ext cx="9291877" cy="267804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en-US" sz="12000">
                <a:solidFill>
                  <a:schemeClr val="accent2">
                    <a:lumMod val="60000"/>
                    <a:lumOff val="40000"/>
                  </a:schemeClr>
                </a:solidFill>
              </a:rPr>
              <a:t>Ping-List-Bot</a:t>
            </a:r>
            <a:endParaRPr sz="1200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728291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35626" y="6162260"/>
            <a:ext cx="6720746" cy="720079"/>
          </a:xfrm>
        </p:spPr>
        <p:txBody>
          <a:bodyPr/>
          <a:lstStyle/>
          <a:p>
            <a:pPr>
              <a:defRPr/>
            </a:pPr>
            <a:r>
              <a:rPr lang="en-US" sz="2200">
                <a:solidFill>
                  <a:schemeClr val="bg1">
                    <a:lumMod val="50000"/>
                  </a:schemeClr>
                </a:solidFill>
              </a:rPr>
              <a:t>Kira Greifeneder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185899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42028" y="3124465"/>
            <a:ext cx="3107943" cy="3107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86142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4800">
                <a:solidFill>
                  <a:schemeClr val="accent4"/>
                </a:solidFill>
              </a:rPr>
              <a:t>Specification</a:t>
            </a:r>
            <a:endParaRPr sz="4800">
              <a:solidFill>
                <a:schemeClr val="accent4"/>
              </a:solidFill>
            </a:endParaRPr>
          </a:p>
        </p:txBody>
      </p:sp>
      <p:sp>
        <p:nvSpPr>
          <p:cNvPr id="1127576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sz="2600"/>
              <a:t>Provide IP addresses in a text file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Ping addresses and see ping outputs while other pings are still in</a:t>
            </a:r>
            <a:br>
              <a:rPr sz="2600"/>
            </a:br>
            <a:r>
              <a:rPr sz="2600"/>
              <a:t>progress</a:t>
            </a:r>
            <a:br>
              <a:rPr sz="2600"/>
            </a:br>
            <a:endParaRPr sz="2600"/>
          </a:p>
          <a:p>
            <a:pPr>
              <a:lnSpc>
                <a:spcPct val="150000"/>
              </a:lnSpc>
              <a:defRPr/>
            </a:pPr>
            <a:r>
              <a:rPr sz="2600"/>
              <a:t>Ability to get a final summary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915948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428754" y="116681"/>
            <a:ext cx="6712445" cy="6624637"/>
          </a:xfrm>
          <a:prstGeom prst="rect">
            <a:avLst/>
          </a:prstGeom>
        </p:spPr>
      </p:pic>
      <p:sp>
        <p:nvSpPr>
          <p:cNvPr id="9515853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588754" y="1253330"/>
            <a:ext cx="4839999" cy="4351338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TDF Pipeline with </a:t>
            </a:r>
            <a:r>
              <a:rPr b="1"/>
              <a:t>unbounded parallelism</a:t>
            </a:r>
            <a:r>
              <a:rPr/>
              <a:t> in all blue blocks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b="1"/>
              <a:t>IPAddressProvider</a:t>
            </a:r>
            <a:r>
              <a:rPr/>
              <a:t> that lets you get an IEnumerable of IP addresses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b="1"/>
              <a:t>IPAddressStatus </a:t>
            </a:r>
            <a:r>
              <a:rPr b="0"/>
              <a:t>class</a:t>
            </a:r>
            <a:r>
              <a:rPr/>
              <a:t> used to pass availability info along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Aspect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Office Them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2025-05-08T21:16:41Z</dcterms:modified>
</cp:coreProperties>
</file>