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3" r:id="rId9"/>
    <p:sldId id="264" r:id="rId10"/>
    <p:sldId id="265" r:id="rId11"/>
    <p:sldId id="278" r:id="rId12"/>
    <p:sldId id="271" r:id="rId13"/>
    <p:sldId id="272" r:id="rId14"/>
    <p:sldId id="276" r:id="rId15"/>
    <p:sldId id="279" r:id="rId16"/>
    <p:sldId id="268" r:id="rId17"/>
    <p:sldId id="269" r:id="rId18"/>
    <p:sldId id="270" r:id="rId19"/>
    <p:sldId id="273" r:id="rId20"/>
    <p:sldId id="275" r:id="rId21"/>
    <p:sldId id="281" r:id="rId22"/>
    <p:sldId id="280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911EF-ED6C-4A6B-B464-2A9AD9F61CD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83AC0-FBA3-4B04-91BB-C45B74CD3318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Case n=k+1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F7131FBB-E8EC-45BD-A4AB-216D7B7FBAFF}" type="parTrans" cxnId="{FD326325-8F19-4EB0-9C10-16308387BF3C}">
      <dgm:prSet/>
      <dgm:spPr/>
      <dgm:t>
        <a:bodyPr/>
        <a:lstStyle/>
        <a:p>
          <a:endParaRPr lang="zh-CN" altLang="en-US"/>
        </a:p>
      </dgm:t>
    </dgm:pt>
    <dgm:pt modelId="{534F4918-0577-44D4-A374-8CA78D0C812B}" type="sibTrans" cxnId="{FD326325-8F19-4EB0-9C10-16308387BF3C}">
      <dgm:prSet/>
      <dgm:spPr/>
      <dgm:t>
        <a:bodyPr/>
        <a:lstStyle/>
        <a:p>
          <a:endParaRPr lang="zh-CN" altLang="en-US"/>
        </a:p>
      </dgm:t>
    </dgm:pt>
    <dgm:pt modelId="{26A06A5A-5808-4F95-BB52-661B4E13C8D5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…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A39464A3-031B-4E23-84E1-C756C826CF0D}" type="parTrans" cxnId="{BE773A3B-FAE4-4086-9CE9-3D56CB6C952B}">
      <dgm:prSet/>
      <dgm:spPr/>
      <dgm:t>
        <a:bodyPr/>
        <a:lstStyle/>
        <a:p>
          <a:endParaRPr lang="zh-CN" altLang="en-US"/>
        </a:p>
      </dgm:t>
    </dgm:pt>
    <dgm:pt modelId="{2D0DDEB8-E26B-48AA-845E-4C0DB6DD26D2}" type="sibTrans" cxnId="{BE773A3B-FAE4-4086-9CE9-3D56CB6C952B}">
      <dgm:prSet/>
      <dgm:spPr/>
      <dgm:t>
        <a:bodyPr/>
        <a:lstStyle/>
        <a:p>
          <a:endParaRPr lang="zh-CN" altLang="en-US"/>
        </a:p>
      </dgm:t>
    </dgm:pt>
    <dgm:pt modelId="{A8F799DC-059B-4D53-A197-D3E31ED8125E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Case n=2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18B26337-86C4-4DFD-98BF-1B4C26AAC9D8}" type="parTrans" cxnId="{29C15F8F-F758-4A13-AFE4-2F132E4CA02F}">
      <dgm:prSet/>
      <dgm:spPr/>
      <dgm:t>
        <a:bodyPr/>
        <a:lstStyle/>
        <a:p>
          <a:endParaRPr lang="zh-CN" altLang="en-US"/>
        </a:p>
      </dgm:t>
    </dgm:pt>
    <dgm:pt modelId="{FB60D4C3-7E2C-4F6E-B432-7455AAC8E3CD}" type="sibTrans" cxnId="{29C15F8F-F758-4A13-AFE4-2F132E4CA02F}">
      <dgm:prSet/>
      <dgm:spPr/>
      <dgm:t>
        <a:bodyPr/>
        <a:lstStyle/>
        <a:p>
          <a:endParaRPr lang="zh-CN" altLang="en-US"/>
        </a:p>
      </dgm:t>
    </dgm:pt>
    <dgm:pt modelId="{4E290066-4438-4A7F-A3AA-F274E04C5271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Base case</a:t>
          </a:r>
        </a:p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n=1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F4C3FD2B-9C89-49A3-A75C-2216D31825C3}" type="parTrans" cxnId="{3D4C084D-E3D1-4E89-8999-3ED6A2406C79}">
      <dgm:prSet/>
      <dgm:spPr/>
      <dgm:t>
        <a:bodyPr/>
        <a:lstStyle/>
        <a:p>
          <a:endParaRPr lang="zh-CN" altLang="en-US"/>
        </a:p>
      </dgm:t>
    </dgm:pt>
    <dgm:pt modelId="{8C3AB555-62B9-49EF-A67B-39FD7398D384}" type="sibTrans" cxnId="{3D4C084D-E3D1-4E89-8999-3ED6A2406C79}">
      <dgm:prSet/>
      <dgm:spPr/>
      <dgm:t>
        <a:bodyPr/>
        <a:lstStyle/>
        <a:p>
          <a:endParaRPr lang="zh-CN" altLang="en-US"/>
        </a:p>
      </dgm:t>
    </dgm:pt>
    <dgm:pt modelId="{97B01A4F-9699-4171-B021-DB55A8F06F18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Case n=k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0E8768F1-BEB1-4570-8EAE-F14D1F2645A4}" type="parTrans" cxnId="{095299F9-3A87-479D-87EF-E9368AF8649E}">
      <dgm:prSet/>
      <dgm:spPr/>
      <dgm:t>
        <a:bodyPr/>
        <a:lstStyle/>
        <a:p>
          <a:endParaRPr lang="zh-CN" altLang="en-US"/>
        </a:p>
      </dgm:t>
    </dgm:pt>
    <dgm:pt modelId="{1E7303A3-2323-4E90-8139-C1ECEED5D6A9}" type="sibTrans" cxnId="{095299F9-3A87-479D-87EF-E9368AF8649E}">
      <dgm:prSet/>
      <dgm:spPr/>
      <dgm:t>
        <a:bodyPr/>
        <a:lstStyle/>
        <a:p>
          <a:endParaRPr lang="zh-CN" altLang="en-US"/>
        </a:p>
      </dgm:t>
    </dgm:pt>
    <dgm:pt modelId="{25FFB985-C410-432E-9FA6-F7DCEB72866F}">
      <dgm:prSet phldrT="[文本]" custT="1"/>
      <dgm:spPr/>
      <dgm:t>
        <a:bodyPr/>
        <a:lstStyle/>
        <a:p>
          <a:r>
            <a:rPr lang="en-US" altLang="zh-CN" sz="1600" dirty="0" smtClean="0">
              <a:latin typeface="Calibri" pitchFamily="34" charset="0"/>
              <a:cs typeface="Calibri" pitchFamily="34" charset="0"/>
            </a:rPr>
            <a:t>…</a:t>
          </a:r>
          <a:endParaRPr lang="zh-CN" altLang="en-US" sz="1600" dirty="0">
            <a:latin typeface="Calibri" pitchFamily="34" charset="0"/>
            <a:cs typeface="Calibri" pitchFamily="34" charset="0"/>
          </a:endParaRPr>
        </a:p>
      </dgm:t>
    </dgm:pt>
    <dgm:pt modelId="{7212DAB7-02C9-4D58-96D9-6B0BE0BF6930}" type="parTrans" cxnId="{A1E14D7C-8F6E-49C4-A8A3-73774C94B784}">
      <dgm:prSet/>
      <dgm:spPr/>
      <dgm:t>
        <a:bodyPr/>
        <a:lstStyle/>
        <a:p>
          <a:endParaRPr lang="zh-CN" altLang="en-US"/>
        </a:p>
      </dgm:t>
    </dgm:pt>
    <dgm:pt modelId="{5578F8CB-CF02-4B98-8A50-96E9B3442BFF}" type="sibTrans" cxnId="{A1E14D7C-8F6E-49C4-A8A3-73774C94B784}">
      <dgm:prSet/>
      <dgm:spPr/>
      <dgm:t>
        <a:bodyPr/>
        <a:lstStyle/>
        <a:p>
          <a:endParaRPr lang="zh-CN" altLang="en-US"/>
        </a:p>
      </dgm:t>
    </dgm:pt>
    <dgm:pt modelId="{147BE543-D582-46D4-973B-B603695C39D0}" type="pres">
      <dgm:prSet presAssocID="{191911EF-ED6C-4A6B-B464-2A9AD9F61CD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75D3AF-C2C7-4FD5-9811-9488896B3858}" type="pres">
      <dgm:prSet presAssocID="{191911EF-ED6C-4A6B-B464-2A9AD9F61CD6}" presName="comp1" presStyleCnt="0"/>
      <dgm:spPr/>
    </dgm:pt>
    <dgm:pt modelId="{23C572A9-1F1A-45B8-AC46-E663FF324480}" type="pres">
      <dgm:prSet presAssocID="{191911EF-ED6C-4A6B-B464-2A9AD9F61CD6}" presName="circle1" presStyleLbl="node1" presStyleIdx="0" presStyleCnt="6"/>
      <dgm:spPr/>
      <dgm:t>
        <a:bodyPr/>
        <a:lstStyle/>
        <a:p>
          <a:endParaRPr lang="zh-CN" altLang="en-US"/>
        </a:p>
      </dgm:t>
    </dgm:pt>
    <dgm:pt modelId="{882F0838-7941-4246-AF8D-A108B0F0B249}" type="pres">
      <dgm:prSet presAssocID="{191911EF-ED6C-4A6B-B464-2A9AD9F61CD6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02E83-2B5A-457D-B1DA-C649ED2D21B9}" type="pres">
      <dgm:prSet presAssocID="{191911EF-ED6C-4A6B-B464-2A9AD9F61CD6}" presName="comp2" presStyleCnt="0"/>
      <dgm:spPr/>
    </dgm:pt>
    <dgm:pt modelId="{4D42216A-7495-41A2-9619-E77F278A1748}" type="pres">
      <dgm:prSet presAssocID="{191911EF-ED6C-4A6B-B464-2A9AD9F61CD6}" presName="circle2" presStyleLbl="node1" presStyleIdx="1" presStyleCnt="6"/>
      <dgm:spPr/>
      <dgm:t>
        <a:bodyPr/>
        <a:lstStyle/>
        <a:p>
          <a:endParaRPr lang="zh-CN" altLang="en-US"/>
        </a:p>
      </dgm:t>
    </dgm:pt>
    <dgm:pt modelId="{B54FDC86-171F-480D-9062-0051E959EF41}" type="pres">
      <dgm:prSet presAssocID="{191911EF-ED6C-4A6B-B464-2A9AD9F61CD6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4649A-D071-4F3E-A705-4FB0361E2987}" type="pres">
      <dgm:prSet presAssocID="{191911EF-ED6C-4A6B-B464-2A9AD9F61CD6}" presName="comp3" presStyleCnt="0"/>
      <dgm:spPr/>
    </dgm:pt>
    <dgm:pt modelId="{331C64B7-2A79-451B-BC32-485AB65AF642}" type="pres">
      <dgm:prSet presAssocID="{191911EF-ED6C-4A6B-B464-2A9AD9F61CD6}" presName="circle3" presStyleLbl="node1" presStyleIdx="2" presStyleCnt="6"/>
      <dgm:spPr/>
      <dgm:t>
        <a:bodyPr/>
        <a:lstStyle/>
        <a:p>
          <a:endParaRPr lang="zh-CN" altLang="en-US"/>
        </a:p>
      </dgm:t>
    </dgm:pt>
    <dgm:pt modelId="{970CDC7C-873E-46FE-AE9A-19E20AE248A3}" type="pres">
      <dgm:prSet presAssocID="{191911EF-ED6C-4A6B-B464-2A9AD9F61CD6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CCFB53-6B22-483F-8664-8D8B7CEAE415}" type="pres">
      <dgm:prSet presAssocID="{191911EF-ED6C-4A6B-B464-2A9AD9F61CD6}" presName="comp4" presStyleCnt="0"/>
      <dgm:spPr/>
    </dgm:pt>
    <dgm:pt modelId="{526D5021-4D23-4069-A413-3853E9E7CFA4}" type="pres">
      <dgm:prSet presAssocID="{191911EF-ED6C-4A6B-B464-2A9AD9F61CD6}" presName="circle4" presStyleLbl="node1" presStyleIdx="3" presStyleCnt="6"/>
      <dgm:spPr/>
      <dgm:t>
        <a:bodyPr/>
        <a:lstStyle/>
        <a:p>
          <a:endParaRPr lang="zh-CN" altLang="en-US"/>
        </a:p>
      </dgm:t>
    </dgm:pt>
    <dgm:pt modelId="{B54AA2E2-87C2-4F79-BD8F-22A8EC6617E7}" type="pres">
      <dgm:prSet presAssocID="{191911EF-ED6C-4A6B-B464-2A9AD9F61CD6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947CA-20BB-493F-AD91-77049C8718D0}" type="pres">
      <dgm:prSet presAssocID="{191911EF-ED6C-4A6B-B464-2A9AD9F61CD6}" presName="comp5" presStyleCnt="0"/>
      <dgm:spPr/>
    </dgm:pt>
    <dgm:pt modelId="{B5642402-E11C-435D-BF46-8F9E64A7D651}" type="pres">
      <dgm:prSet presAssocID="{191911EF-ED6C-4A6B-B464-2A9AD9F61CD6}" presName="circle5" presStyleLbl="node1" presStyleIdx="4" presStyleCnt="6"/>
      <dgm:spPr/>
      <dgm:t>
        <a:bodyPr/>
        <a:lstStyle/>
        <a:p>
          <a:endParaRPr lang="zh-CN" altLang="en-US"/>
        </a:p>
      </dgm:t>
    </dgm:pt>
    <dgm:pt modelId="{455EFF82-3C9A-499B-9820-98F198959227}" type="pres">
      <dgm:prSet presAssocID="{191911EF-ED6C-4A6B-B464-2A9AD9F61CD6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80BB4-DBB8-4F53-BBB0-82BB53A47F22}" type="pres">
      <dgm:prSet presAssocID="{191911EF-ED6C-4A6B-B464-2A9AD9F61CD6}" presName="comp6" presStyleCnt="0"/>
      <dgm:spPr/>
    </dgm:pt>
    <dgm:pt modelId="{B9187A44-C2BB-444C-8272-82FCE31364EB}" type="pres">
      <dgm:prSet presAssocID="{191911EF-ED6C-4A6B-B464-2A9AD9F61CD6}" presName="circle6" presStyleLbl="node1" presStyleIdx="5" presStyleCnt="6"/>
      <dgm:spPr/>
      <dgm:t>
        <a:bodyPr/>
        <a:lstStyle/>
        <a:p>
          <a:endParaRPr lang="zh-CN" altLang="en-US"/>
        </a:p>
      </dgm:t>
    </dgm:pt>
    <dgm:pt modelId="{C4D383C1-831B-4F81-B5CE-9027DF895FDB}" type="pres">
      <dgm:prSet presAssocID="{191911EF-ED6C-4A6B-B464-2A9AD9F61CD6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704ECD-9053-4FEB-BF74-7E84A3B6A5D5}" type="presOf" srcId="{4E290066-4438-4A7F-A3AA-F274E04C5271}" destId="{C4D383C1-831B-4F81-B5CE-9027DF895FDB}" srcOrd="1" destOrd="0" presId="urn:microsoft.com/office/officeart/2005/8/layout/venn2"/>
    <dgm:cxn modelId="{16FA9072-2F12-439E-B251-B0D880C1550A}" type="presOf" srcId="{26A06A5A-5808-4F95-BB52-661B4E13C8D5}" destId="{526D5021-4D23-4069-A413-3853E9E7CFA4}" srcOrd="0" destOrd="0" presId="urn:microsoft.com/office/officeart/2005/8/layout/venn2"/>
    <dgm:cxn modelId="{3D4C084D-E3D1-4E89-8999-3ED6A2406C79}" srcId="{191911EF-ED6C-4A6B-B464-2A9AD9F61CD6}" destId="{4E290066-4438-4A7F-A3AA-F274E04C5271}" srcOrd="5" destOrd="0" parTransId="{F4C3FD2B-9C89-49A3-A75C-2216D31825C3}" sibTransId="{8C3AB555-62B9-49EF-A67B-39FD7398D384}"/>
    <dgm:cxn modelId="{29C15F8F-F758-4A13-AFE4-2F132E4CA02F}" srcId="{191911EF-ED6C-4A6B-B464-2A9AD9F61CD6}" destId="{A8F799DC-059B-4D53-A197-D3E31ED8125E}" srcOrd="4" destOrd="0" parTransId="{18B26337-86C4-4DFD-98BF-1B4C26AAC9D8}" sibTransId="{FB60D4C3-7E2C-4F6E-B432-7455AAC8E3CD}"/>
    <dgm:cxn modelId="{46D14D67-3F56-462B-918B-496EBC2A2896}" type="presOf" srcId="{A8F799DC-059B-4D53-A197-D3E31ED8125E}" destId="{B5642402-E11C-435D-BF46-8F9E64A7D651}" srcOrd="0" destOrd="0" presId="urn:microsoft.com/office/officeart/2005/8/layout/venn2"/>
    <dgm:cxn modelId="{81D6C847-4A6C-4908-B7A7-635ECC2503B2}" type="presOf" srcId="{61683AC0-FBA3-4B04-91BB-C45B74CD3318}" destId="{B54FDC86-171F-480D-9062-0051E959EF41}" srcOrd="1" destOrd="0" presId="urn:microsoft.com/office/officeart/2005/8/layout/venn2"/>
    <dgm:cxn modelId="{A1E14D7C-8F6E-49C4-A8A3-73774C94B784}" srcId="{191911EF-ED6C-4A6B-B464-2A9AD9F61CD6}" destId="{25FFB985-C410-432E-9FA6-F7DCEB72866F}" srcOrd="0" destOrd="0" parTransId="{7212DAB7-02C9-4D58-96D9-6B0BE0BF6930}" sibTransId="{5578F8CB-CF02-4B98-8A50-96E9B3442BFF}"/>
    <dgm:cxn modelId="{0DF25EF2-0ED9-4DD6-962D-C07F72F5AAFF}" type="presOf" srcId="{61683AC0-FBA3-4B04-91BB-C45B74CD3318}" destId="{4D42216A-7495-41A2-9619-E77F278A1748}" srcOrd="0" destOrd="0" presId="urn:microsoft.com/office/officeart/2005/8/layout/venn2"/>
    <dgm:cxn modelId="{BE773A3B-FAE4-4086-9CE9-3D56CB6C952B}" srcId="{191911EF-ED6C-4A6B-B464-2A9AD9F61CD6}" destId="{26A06A5A-5808-4F95-BB52-661B4E13C8D5}" srcOrd="3" destOrd="0" parTransId="{A39464A3-031B-4E23-84E1-C756C826CF0D}" sibTransId="{2D0DDEB8-E26B-48AA-845E-4C0DB6DD26D2}"/>
    <dgm:cxn modelId="{9CE4316D-990F-49F9-B2FF-C2146727413F}" type="presOf" srcId="{97B01A4F-9699-4171-B021-DB55A8F06F18}" destId="{970CDC7C-873E-46FE-AE9A-19E20AE248A3}" srcOrd="1" destOrd="0" presId="urn:microsoft.com/office/officeart/2005/8/layout/venn2"/>
    <dgm:cxn modelId="{E5803A7D-729E-40A4-BE05-9D59103702F5}" type="presOf" srcId="{191911EF-ED6C-4A6B-B464-2A9AD9F61CD6}" destId="{147BE543-D582-46D4-973B-B603695C39D0}" srcOrd="0" destOrd="0" presId="urn:microsoft.com/office/officeart/2005/8/layout/venn2"/>
    <dgm:cxn modelId="{095299F9-3A87-479D-87EF-E9368AF8649E}" srcId="{191911EF-ED6C-4A6B-B464-2A9AD9F61CD6}" destId="{97B01A4F-9699-4171-B021-DB55A8F06F18}" srcOrd="2" destOrd="0" parTransId="{0E8768F1-BEB1-4570-8EAE-F14D1F2645A4}" sibTransId="{1E7303A3-2323-4E90-8139-C1ECEED5D6A9}"/>
    <dgm:cxn modelId="{6E67ECC5-046E-4F54-816E-BA83E63F6B76}" type="presOf" srcId="{25FFB985-C410-432E-9FA6-F7DCEB72866F}" destId="{23C572A9-1F1A-45B8-AC46-E663FF324480}" srcOrd="0" destOrd="0" presId="urn:microsoft.com/office/officeart/2005/8/layout/venn2"/>
    <dgm:cxn modelId="{703B0085-762E-4456-A84A-3FA29B728306}" type="presOf" srcId="{4E290066-4438-4A7F-A3AA-F274E04C5271}" destId="{B9187A44-C2BB-444C-8272-82FCE31364EB}" srcOrd="0" destOrd="0" presId="urn:microsoft.com/office/officeart/2005/8/layout/venn2"/>
    <dgm:cxn modelId="{FD326325-8F19-4EB0-9C10-16308387BF3C}" srcId="{191911EF-ED6C-4A6B-B464-2A9AD9F61CD6}" destId="{61683AC0-FBA3-4B04-91BB-C45B74CD3318}" srcOrd="1" destOrd="0" parTransId="{F7131FBB-E8EC-45BD-A4AB-216D7B7FBAFF}" sibTransId="{534F4918-0577-44D4-A374-8CA78D0C812B}"/>
    <dgm:cxn modelId="{EF4AEEF0-D81C-412A-8364-855F188D66BC}" type="presOf" srcId="{25FFB985-C410-432E-9FA6-F7DCEB72866F}" destId="{882F0838-7941-4246-AF8D-A108B0F0B249}" srcOrd="1" destOrd="0" presId="urn:microsoft.com/office/officeart/2005/8/layout/venn2"/>
    <dgm:cxn modelId="{55522E61-5356-4DB5-9A27-18F348A01083}" type="presOf" srcId="{26A06A5A-5808-4F95-BB52-661B4E13C8D5}" destId="{B54AA2E2-87C2-4F79-BD8F-22A8EC6617E7}" srcOrd="1" destOrd="0" presId="urn:microsoft.com/office/officeart/2005/8/layout/venn2"/>
    <dgm:cxn modelId="{6C06C215-12DC-4227-A29C-3F786F53F997}" type="presOf" srcId="{97B01A4F-9699-4171-B021-DB55A8F06F18}" destId="{331C64B7-2A79-451B-BC32-485AB65AF642}" srcOrd="0" destOrd="0" presId="urn:microsoft.com/office/officeart/2005/8/layout/venn2"/>
    <dgm:cxn modelId="{54005293-18AD-4F75-867B-9A5A89ABCDB6}" type="presOf" srcId="{A8F799DC-059B-4D53-A197-D3E31ED8125E}" destId="{455EFF82-3C9A-499B-9820-98F198959227}" srcOrd="1" destOrd="0" presId="urn:microsoft.com/office/officeart/2005/8/layout/venn2"/>
    <dgm:cxn modelId="{5BF55CE7-F294-4E0C-828F-80E64286EF7C}" type="presParOf" srcId="{147BE543-D582-46D4-973B-B603695C39D0}" destId="{3375D3AF-C2C7-4FD5-9811-9488896B3858}" srcOrd="0" destOrd="0" presId="urn:microsoft.com/office/officeart/2005/8/layout/venn2"/>
    <dgm:cxn modelId="{1C9F7643-2F5B-4079-9794-8280CA92CC2C}" type="presParOf" srcId="{3375D3AF-C2C7-4FD5-9811-9488896B3858}" destId="{23C572A9-1F1A-45B8-AC46-E663FF324480}" srcOrd="0" destOrd="0" presId="urn:microsoft.com/office/officeart/2005/8/layout/venn2"/>
    <dgm:cxn modelId="{2B88DE27-60DE-486C-B15F-30E34BDA215C}" type="presParOf" srcId="{3375D3AF-C2C7-4FD5-9811-9488896B3858}" destId="{882F0838-7941-4246-AF8D-A108B0F0B249}" srcOrd="1" destOrd="0" presId="urn:microsoft.com/office/officeart/2005/8/layout/venn2"/>
    <dgm:cxn modelId="{6C64C3BA-379C-43C4-B222-8D2B4EFD137E}" type="presParOf" srcId="{147BE543-D582-46D4-973B-B603695C39D0}" destId="{02602E83-2B5A-457D-B1DA-C649ED2D21B9}" srcOrd="1" destOrd="0" presId="urn:microsoft.com/office/officeart/2005/8/layout/venn2"/>
    <dgm:cxn modelId="{8E95DAE1-11E3-4018-BAF2-928904FEAA9E}" type="presParOf" srcId="{02602E83-2B5A-457D-B1DA-C649ED2D21B9}" destId="{4D42216A-7495-41A2-9619-E77F278A1748}" srcOrd="0" destOrd="0" presId="urn:microsoft.com/office/officeart/2005/8/layout/venn2"/>
    <dgm:cxn modelId="{7B286D50-62CA-4B3E-8653-7FF24B07999E}" type="presParOf" srcId="{02602E83-2B5A-457D-B1DA-C649ED2D21B9}" destId="{B54FDC86-171F-480D-9062-0051E959EF41}" srcOrd="1" destOrd="0" presId="urn:microsoft.com/office/officeart/2005/8/layout/venn2"/>
    <dgm:cxn modelId="{D8307D58-C432-4182-B3A0-5073C3060645}" type="presParOf" srcId="{147BE543-D582-46D4-973B-B603695C39D0}" destId="{F8C4649A-D071-4F3E-A705-4FB0361E2987}" srcOrd="2" destOrd="0" presId="urn:microsoft.com/office/officeart/2005/8/layout/venn2"/>
    <dgm:cxn modelId="{0A8A160D-C66F-4117-958D-E4313A6B7697}" type="presParOf" srcId="{F8C4649A-D071-4F3E-A705-4FB0361E2987}" destId="{331C64B7-2A79-451B-BC32-485AB65AF642}" srcOrd="0" destOrd="0" presId="urn:microsoft.com/office/officeart/2005/8/layout/venn2"/>
    <dgm:cxn modelId="{E2E922B6-70EC-48FD-AF9F-83938D9C662F}" type="presParOf" srcId="{F8C4649A-D071-4F3E-A705-4FB0361E2987}" destId="{970CDC7C-873E-46FE-AE9A-19E20AE248A3}" srcOrd="1" destOrd="0" presId="urn:microsoft.com/office/officeart/2005/8/layout/venn2"/>
    <dgm:cxn modelId="{35386EAF-03C0-4DC1-AF8D-8CB90B51D422}" type="presParOf" srcId="{147BE543-D582-46D4-973B-B603695C39D0}" destId="{3ECCFB53-6B22-483F-8664-8D8B7CEAE415}" srcOrd="3" destOrd="0" presId="urn:microsoft.com/office/officeart/2005/8/layout/venn2"/>
    <dgm:cxn modelId="{8A60053C-4BC4-427E-9635-F18F3878AC3B}" type="presParOf" srcId="{3ECCFB53-6B22-483F-8664-8D8B7CEAE415}" destId="{526D5021-4D23-4069-A413-3853E9E7CFA4}" srcOrd="0" destOrd="0" presId="urn:microsoft.com/office/officeart/2005/8/layout/venn2"/>
    <dgm:cxn modelId="{A9CE2DC9-3457-4C67-BDB3-280EAB42CEB6}" type="presParOf" srcId="{3ECCFB53-6B22-483F-8664-8D8B7CEAE415}" destId="{B54AA2E2-87C2-4F79-BD8F-22A8EC6617E7}" srcOrd="1" destOrd="0" presId="urn:microsoft.com/office/officeart/2005/8/layout/venn2"/>
    <dgm:cxn modelId="{6C352AAC-ECBF-4F2D-B188-407AB48EBE3A}" type="presParOf" srcId="{147BE543-D582-46D4-973B-B603695C39D0}" destId="{9A6947CA-20BB-493F-AD91-77049C8718D0}" srcOrd="4" destOrd="0" presId="urn:microsoft.com/office/officeart/2005/8/layout/venn2"/>
    <dgm:cxn modelId="{F536FC90-CAC5-4D1B-B97B-8E6C0A1FA340}" type="presParOf" srcId="{9A6947CA-20BB-493F-AD91-77049C8718D0}" destId="{B5642402-E11C-435D-BF46-8F9E64A7D651}" srcOrd="0" destOrd="0" presId="urn:microsoft.com/office/officeart/2005/8/layout/venn2"/>
    <dgm:cxn modelId="{DD063594-AB56-4DF2-9A20-7F70F26A2DC3}" type="presParOf" srcId="{9A6947CA-20BB-493F-AD91-77049C8718D0}" destId="{455EFF82-3C9A-499B-9820-98F198959227}" srcOrd="1" destOrd="0" presId="urn:microsoft.com/office/officeart/2005/8/layout/venn2"/>
    <dgm:cxn modelId="{ABD792A9-ACF7-4A7F-9D4F-5197C588B88F}" type="presParOf" srcId="{147BE543-D582-46D4-973B-B603695C39D0}" destId="{0AD80BB4-DBB8-4F53-BBB0-82BB53A47F22}" srcOrd="5" destOrd="0" presId="urn:microsoft.com/office/officeart/2005/8/layout/venn2"/>
    <dgm:cxn modelId="{3166C1F6-9099-4FBB-AB73-DA6FF2BC1E8E}" type="presParOf" srcId="{0AD80BB4-DBB8-4F53-BBB0-82BB53A47F22}" destId="{B9187A44-C2BB-444C-8272-82FCE31364EB}" srcOrd="0" destOrd="0" presId="urn:microsoft.com/office/officeart/2005/8/layout/venn2"/>
    <dgm:cxn modelId="{BD03AF3A-0222-48EE-A52F-6EEBA7B00D68}" type="presParOf" srcId="{0AD80BB4-DBB8-4F53-BBB0-82BB53A47F22}" destId="{C4D383C1-831B-4F81-B5CE-9027DF895FD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572A9-1F1A-45B8-AC46-E663FF324480}">
      <dsp:nvSpPr>
        <dsp:cNvPr id="0" name=""/>
        <dsp:cNvSpPr/>
      </dsp:nvSpPr>
      <dsp:spPr>
        <a:xfrm>
          <a:off x="1245331" y="0"/>
          <a:ext cx="3774033" cy="3774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…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424716" y="188701"/>
        <a:ext cx="1415262" cy="377403"/>
      </dsp:txXfrm>
    </dsp:sp>
    <dsp:sp modelId="{4D42216A-7495-41A2-9619-E77F278A1748}">
      <dsp:nvSpPr>
        <dsp:cNvPr id="0" name=""/>
        <dsp:cNvSpPr/>
      </dsp:nvSpPr>
      <dsp:spPr>
        <a:xfrm>
          <a:off x="1528383" y="566104"/>
          <a:ext cx="3207928" cy="320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Case n=k+1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440638" y="750560"/>
        <a:ext cx="1383418" cy="368911"/>
      </dsp:txXfrm>
    </dsp:sp>
    <dsp:sp modelId="{331C64B7-2A79-451B-BC32-485AB65AF642}">
      <dsp:nvSpPr>
        <dsp:cNvPr id="0" name=""/>
        <dsp:cNvSpPr/>
      </dsp:nvSpPr>
      <dsp:spPr>
        <a:xfrm>
          <a:off x="1811436" y="1132209"/>
          <a:ext cx="2641823" cy="2641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Case n=k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448776" y="1314495"/>
        <a:ext cx="1367143" cy="364571"/>
      </dsp:txXfrm>
    </dsp:sp>
    <dsp:sp modelId="{526D5021-4D23-4069-A413-3853E9E7CFA4}">
      <dsp:nvSpPr>
        <dsp:cNvPr id="0" name=""/>
        <dsp:cNvSpPr/>
      </dsp:nvSpPr>
      <dsp:spPr>
        <a:xfrm>
          <a:off x="2094488" y="1698314"/>
          <a:ext cx="2075718" cy="2075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…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571904" y="1885129"/>
        <a:ext cx="1120887" cy="373629"/>
      </dsp:txXfrm>
    </dsp:sp>
    <dsp:sp modelId="{B5642402-E11C-435D-BF46-8F9E64A7D651}">
      <dsp:nvSpPr>
        <dsp:cNvPr id="0" name=""/>
        <dsp:cNvSpPr/>
      </dsp:nvSpPr>
      <dsp:spPr>
        <a:xfrm>
          <a:off x="2377541" y="2264419"/>
          <a:ext cx="1509613" cy="15096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Case n=2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641723" y="2453121"/>
        <a:ext cx="981248" cy="377403"/>
      </dsp:txXfrm>
    </dsp:sp>
    <dsp:sp modelId="{B9187A44-C2BB-444C-8272-82FCE31364EB}">
      <dsp:nvSpPr>
        <dsp:cNvPr id="0" name=""/>
        <dsp:cNvSpPr/>
      </dsp:nvSpPr>
      <dsp:spPr>
        <a:xfrm>
          <a:off x="2660593" y="2830524"/>
          <a:ext cx="943508" cy="9435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Base case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Calibri" pitchFamily="34" charset="0"/>
              <a:cs typeface="Calibri" pitchFamily="34" charset="0"/>
            </a:rPr>
            <a:t>n=1</a:t>
          </a:r>
          <a:endParaRPr lang="zh-CN" alt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2798767" y="3066401"/>
        <a:ext cx="667161" cy="47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4D26-5610-4578-BC70-F47DE4B8ECE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FBDB-6F97-4F7A-980A-3D00EF484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4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5E264-2751-4C6C-9E56-6BCDD164F29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分而治之和递归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赵建华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南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京大学计算机系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求第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个斐波那契数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03671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算法实际上是按照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从小到大的顺序来计算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Fib(n)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因此，我们可以把这个算法改成迭代形式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2430" y="2636913"/>
            <a:ext cx="338437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Fib_main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&lt;=x;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0)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if(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1)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A[i-1] + A[i-2]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A[x];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7200" y="2564904"/>
            <a:ext cx="3601012" cy="3337397"/>
            <a:chOff x="4928404" y="1600225"/>
            <a:chExt cx="3601012" cy="3337397"/>
          </a:xfrm>
        </p:grpSpPr>
        <p:sp>
          <p:nvSpPr>
            <p:cNvPr id="7" name="文本框 6"/>
            <p:cNvSpPr txBox="1"/>
            <p:nvPr/>
          </p:nvSpPr>
          <p:spPr>
            <a:xfrm>
              <a:off x="5652120" y="1600225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Fib(4)</a:t>
              </a:r>
              <a:r>
                <a:rPr lang="zh-CN" altLang="en-US" dirty="0" smtClean="0"/>
                <a:t>的执行过程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44208" y="2555612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Fib(4)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85366" y="3266219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Fib(3)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6944" y="390635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Fib(2)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28184" y="390635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8404" y="456829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17468" y="4561273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Fib(0)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90820" y="3261824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Fib(2)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92280" y="3923764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81344" y="3916747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Fib(0)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8" idx="2"/>
              <a:endCxn id="9" idx="0"/>
            </p:cNvCxnSpPr>
            <p:nvPr/>
          </p:nvCxnSpPr>
          <p:spPr>
            <a:xfrm flipH="1">
              <a:off x="5909402" y="2924944"/>
              <a:ext cx="858842" cy="34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2"/>
              <a:endCxn id="10" idx="0"/>
            </p:cNvCxnSpPr>
            <p:nvPr/>
          </p:nvCxnSpPr>
          <p:spPr>
            <a:xfrm flipH="1">
              <a:off x="5550980" y="3635551"/>
              <a:ext cx="358422" cy="270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2"/>
              <a:endCxn id="11" idx="0"/>
            </p:cNvCxnSpPr>
            <p:nvPr/>
          </p:nvCxnSpPr>
          <p:spPr>
            <a:xfrm>
              <a:off x="5909402" y="3635551"/>
              <a:ext cx="642818" cy="270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2"/>
              <a:endCxn id="12" idx="0"/>
            </p:cNvCxnSpPr>
            <p:nvPr/>
          </p:nvCxnSpPr>
          <p:spPr>
            <a:xfrm flipH="1">
              <a:off x="5252440" y="4275682"/>
              <a:ext cx="298540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2"/>
              <a:endCxn id="13" idx="0"/>
            </p:cNvCxnSpPr>
            <p:nvPr/>
          </p:nvCxnSpPr>
          <p:spPr>
            <a:xfrm>
              <a:off x="5550980" y="4275682"/>
              <a:ext cx="490524" cy="28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2"/>
              <a:endCxn id="14" idx="0"/>
            </p:cNvCxnSpPr>
            <p:nvPr/>
          </p:nvCxnSpPr>
          <p:spPr>
            <a:xfrm>
              <a:off x="6768244" y="2924944"/>
              <a:ext cx="946612" cy="336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2"/>
              <a:endCxn id="15" idx="0"/>
            </p:cNvCxnSpPr>
            <p:nvPr/>
          </p:nvCxnSpPr>
          <p:spPr>
            <a:xfrm flipH="1">
              <a:off x="7416316" y="3631156"/>
              <a:ext cx="298540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6" idx="0"/>
            </p:cNvCxnSpPr>
            <p:nvPr/>
          </p:nvCxnSpPr>
          <p:spPr>
            <a:xfrm>
              <a:off x="7714856" y="3631156"/>
              <a:ext cx="490524" cy="28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求第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个斐波那契数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在每次迭代的时候，只需要使用前两次迭代计算得到的值，其余的值不再需要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因此可以考虑进一步省去数组。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31840" y="3284984"/>
            <a:ext cx="3672408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Fib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r>
              <a:rPr lang="en-US" altLang="zh-CN" dirty="0" smtClean="0"/>
              <a:t> {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 return  0;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if(x ==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 1;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 = 0; b = 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x;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 + b;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b; b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b;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求第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个斐波那契数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从另外一个角度考虑斐波那契数列的定义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i+1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作为一个二维向量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的第一、二个分量分别是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i+1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相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应的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的序列表示为：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i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因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（矩阵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向量乘法的结合律）</a:t>
                </a:r>
                <a:endPara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只需要求出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，再取第一个分量即可。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矩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阵的幂运算</a:t>
                </a:r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怎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么处理？</a:t>
                </a:r>
                <a:endPara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b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矩阵幂运算的处理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996952"/>
            <a:ext cx="4752528" cy="34563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Power(Matrix m,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if(n == 0)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幺矩阵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Matrix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Power(m, n/2);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MatrixMult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if(n % 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1)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MatrixMult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tmp,m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1268760"/>
                <a:ext cx="7056784" cy="1417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矩阵乘法满足结合律，因此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i="1" baseline="300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可以分解为：</a:t>
                </a:r>
                <a:endParaRPr lang="en-US" altLang="zh-CN" sz="28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是偶数；</a:t>
                </a:r>
                <a:endParaRPr lang="en-US" altLang="zh-CN" sz="28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𝑀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是奇数。</a:t>
                </a:r>
                <a:endParaRPr lang="en-US" altLang="zh-CN" sz="2800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7056784" cy="1417183"/>
              </a:xfrm>
              <a:prstGeom prst="rect">
                <a:avLst/>
              </a:prstGeom>
              <a:blipFill>
                <a:blip r:embed="rId2"/>
                <a:stretch>
                  <a:fillRect l="-1815" t="-5579" r="-346" b="-1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508104" y="3060022"/>
            <a:ext cx="3466728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矩阵的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次幂最多只需要执行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次矩阵乘法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8104" y="4005064"/>
            <a:ext cx="346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通过矩阵乘法将斐波那契数列的定义转换为矩阵运算理解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利用矩阵乘法的结合律，通过二分法来求解斐波那契数列。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递归算法的例子：扔鸡蛋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有一种强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固定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鸡蛋。它们能够从一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楼层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落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到地面而不破。并且如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果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破，强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仍保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持不变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鸡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蛋的强度定义为它能够忍受的最高楼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：如果从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楼往下扔鸡蛋不破，但从第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扔鸡蛋破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了，那么鸡蛋的强度就是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设已知鸡蛋的强度在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层楼之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（即从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层扔一定破）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现在你手里有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个完全一样的鸡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蛋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能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否设计一个方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法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来确定鸡蛋强度（必须测出结果）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使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得最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坏情况下扔的次数最少</a:t>
            </a:r>
            <a:r>
              <a:rPr lang="zh-CN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最少多少次？</a:t>
            </a:r>
            <a:endParaRPr lang="zh-CN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6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递归算法的例子：扔鸡蛋（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基本做法：首先从第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层往下扔，根据结果可以分解成为两个子问题：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如果鸡蛋碎了，那么强度在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i-1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之间。此时手上还有一个鸡蛋；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然后，只能从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开始逐层尝试。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如果鸡蛋没有碎，那么强度到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之间。此时手上还有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个鸡蛋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因此，问题以及子问题相关的参数包括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强度的范围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还有几个鸡蛋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1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递归算法的例子：扔鸡蛋（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扩展一下这个题目：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假设有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个鸡蛋，其强度在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之间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表示最小的最坏情况次数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本情况：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时，只能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逐层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尝试（第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层不用试），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f(1,m,n) = n-m;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k&gt;1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的情况，假设第一次选择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 &lt;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&lt;= n)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，可能有两种情况：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鸡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蛋破了，从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层需要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f(k-1, m,i-1)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鸡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蛋没有破，从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层需要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k,i,n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此，第一次选择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层时，保证测出鸡蛋强度的次数是：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 + max(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f(k-1, m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i-1), f(k,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n))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是，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如何选择？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暂时没有信息去选定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穷举从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m+1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的值，按照上面的等式递归地计算相应的次数，然后选择最小值。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872" y="5041266"/>
            <a:ext cx="590465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递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归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计完成了吗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626041"/>
            <a:ext cx="806489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175" lvl="1"/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问题中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不一定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递减，不能保证归约到基本情况！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3175" lvl="1"/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增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加基本情况：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m&gt;=n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m, m) = 0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递归算法的例子：扔鸡蛋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988421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基本算法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834946"/>
            <a:ext cx="6840760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k,m,n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if(k == 1) return m-n;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if(m&gt;=n) return 0;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if(m == n -1) return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 = MAX_INT;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m+1;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MAX(f(k-1, m,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f(k, i+1, n)) + 1;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min)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min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min;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递归算法的例子：扔鸡蛋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请根据如下问题相关的知识来优化基本递归算法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初始给定的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,m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，那么对于参数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k&lt;=k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,m&lt;=m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n&lt;=n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可能会被多次重复计算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于任意的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k,m,n,m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n-m ==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k,m,n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f(k,m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根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据题意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&gt;k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意味着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f(k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,m,n) &lt;= f(k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,m,n)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m-n &gt; 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– 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意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味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着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k,m,n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&gt;= f(k,m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能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否使用这个知识来降低尝试次数？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3789040"/>
            <a:ext cx="4392488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课后思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考题</a:t>
            </a:r>
          </a:p>
        </p:txBody>
      </p:sp>
    </p:spTree>
    <p:extLst>
      <p:ext uri="{BB962C8B-B14F-4D97-AF65-F5344CB8AC3E}">
        <p14:creationId xmlns:p14="http://schemas.microsoft.com/office/powerpoint/2010/main" val="1592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从递归到迭代：尾递归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尾递归：一个递归函数仅仅在运算的最后才递归调用自身，并且调用后直接返回。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算法是尾递归，但是基本的斐波那契递归算法不是。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分而治之（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Divide and Conquer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Divide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Divide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the “big” problem to smaller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ones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Some time, the “big” problem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 reduced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to smaller ones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Make sure, the problem can be divided/reduced to basic ones ultimately. 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Conquer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Solve the base problems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directly, or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Solve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smaller”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problems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recursion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Combine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Combine results of small problems, and solve the original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problem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尾递归的执行过程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331236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(n==0)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m;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 = m % n;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Euclid(n,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rem);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67944" y="1844824"/>
            <a:ext cx="14401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Euclid(6,4)</a:t>
            </a:r>
          </a:p>
          <a:p>
            <a:r>
              <a:rPr lang="en-US" altLang="zh-CN" dirty="0" smtClean="0"/>
              <a:t>4==0? </a:t>
            </a:r>
          </a:p>
          <a:p>
            <a:r>
              <a:rPr lang="en-US" altLang="zh-CN" dirty="0" smtClean="0"/>
              <a:t>Rem = 6 % 4</a:t>
            </a:r>
          </a:p>
          <a:p>
            <a:r>
              <a:rPr lang="en-US" altLang="zh-CN" dirty="0" smtClean="0"/>
              <a:t>… … …</a:t>
            </a:r>
          </a:p>
          <a:p>
            <a:r>
              <a:rPr lang="en-US" altLang="zh-CN" dirty="0" smtClean="0"/>
              <a:t>return 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152" y="3045153"/>
            <a:ext cx="12961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Euclid(4,2)</a:t>
            </a:r>
          </a:p>
          <a:p>
            <a:r>
              <a:rPr lang="en-US" altLang="zh-CN" dirty="0" smtClean="0"/>
              <a:t>2 == 0 ?</a:t>
            </a:r>
          </a:p>
          <a:p>
            <a:r>
              <a:rPr lang="en-US" altLang="zh-CN" dirty="0" smtClean="0"/>
              <a:t>rem = 4 % 2</a:t>
            </a:r>
          </a:p>
          <a:p>
            <a:r>
              <a:rPr lang="en-US" altLang="zh-CN" dirty="0" smtClean="0"/>
              <a:t>… … … </a:t>
            </a:r>
          </a:p>
          <a:p>
            <a:r>
              <a:rPr lang="en-US" altLang="zh-CN" dirty="0" smtClean="0"/>
              <a:t>return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24328" y="4245482"/>
            <a:ext cx="12961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Euclid(2,0)</a:t>
            </a:r>
          </a:p>
          <a:p>
            <a:r>
              <a:rPr lang="en-US" altLang="zh-CN" dirty="0" smtClean="0"/>
              <a:t>2 == 0 ?</a:t>
            </a:r>
          </a:p>
          <a:p>
            <a:r>
              <a:rPr lang="en-US" altLang="zh-CN" dirty="0" smtClean="0"/>
              <a:t>return 2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5508104" y="2780928"/>
            <a:ext cx="432048" cy="26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3933056"/>
            <a:ext cx="288032" cy="31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236296" y="4245482"/>
            <a:ext cx="288032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5508104" y="3045153"/>
            <a:ext cx="432048" cy="1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尾递归的转换方法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每个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参数转换为变量声明；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函数体转换为一个循环体，并且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对于基本情况，直接返回相应的结果；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递归调用：首先计算新的参数并赋予相关的变量，后面跟上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尾递归转换的例子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55976" y="1826816"/>
            <a:ext cx="4392488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Euclid(m1,n1)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m1; //m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对应于原来的参数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n1;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while(true)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 then 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Euclid(n, m % n)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n;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 = m % n;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 = n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23528" y="1844824"/>
            <a:ext cx="331236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(n==0)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m;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 = m % n;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Euclid(n,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rem);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从递归到迭代：子问题计算顺序可知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类递归算法的计算过程如下：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从原始问题开始，逐步递归地分解为较小的问题。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首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先计算较小问题的解，然后综合（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combine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）得到较大问题的解。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些较小问题的参数的集合能够预先知道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Fib(x)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，在计算之前就知道算法将按照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0,1,…,x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的顺序计算。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我们可以使用一个迭代过程把这些数计算出来，最终计算出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Fib(x).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在计算过程中，保留可能要被后续计算用到的函数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2204864"/>
            <a:ext cx="4968552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Fib_main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0;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if(x ==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1;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 = 0; b = 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x;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 + b;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b; b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b;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9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Divide and Conquer(2)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pattern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(I is a basic problem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solution=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directlySolve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divide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into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,…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;  	//k may depend on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//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may be different divisions!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each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{1,…,k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	//If there different divisions,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solve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);		//repeat left steps for each division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solution=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combine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return solution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C748-3F1F-442E-94CE-A7CA3B70941A}" type="datetime1">
              <a:rPr lang="en-US" altLang="zh-CN" smtClean="0"/>
              <a:t>9/1/2019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Divide and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Conquer(3)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递归算法是解决问题是常用的、很好的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出发点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可以假设较小的问题已经解决了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证明过程（理解）比较简单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从基本的递归算法出发可以进一步优化得到更高效的算法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一些递归算法最终可以转换为迭代算法，以获得更高的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效率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迭代算法也是一种有效的设计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从某个初始解出发，不断构造出更好的解，最后得到最优解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68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讨论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两种不同的情况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“Hard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division, easy combination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Easy division, hard combination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Reduction, instead of division, may be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necessary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：把问题转换成为一个或者多个更小的问题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一个问题可能有多种分而治之的方法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不同的分法可能会导致不同的算法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有时，单个算法可能需要尝试相似但不同的分法，并根据不同的分法得到更好的结果。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如何分而治之往往依赖于问题相关的知识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FB5-2842-4A21-9082-A87749E98593}" type="datetime1">
              <a:rPr lang="en-US" altLang="zh-CN" smtClean="0"/>
              <a:t>9/1/2019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 Prove Correctness of Recursion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16024"/>
              </p:ext>
            </p:extLst>
          </p:nvPr>
        </p:nvGraphicFramePr>
        <p:xfrm>
          <a:off x="1331640" y="1772405"/>
          <a:ext cx="6264696" cy="377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247440" y="2018046"/>
            <a:ext cx="720080" cy="29523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flipV="1">
            <a:off x="7016729" y="2018046"/>
            <a:ext cx="720080" cy="29523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3313" y="1465002"/>
            <a:ext cx="140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Recursion</a:t>
            </a:r>
            <a:endParaRPr lang="zh-CN" altLang="en-US" sz="240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722" y="518639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Induction</a:t>
            </a:r>
            <a:endParaRPr lang="zh-CN" altLang="en-US" sz="24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526-FC62-4747-8AB0-E941E895D41E}" type="datetime1">
              <a:rPr lang="en-US" altLang="zh-CN" smtClean="0"/>
              <a:t>9/1/2019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2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基本证明过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67544" y="1275837"/>
            <a:ext cx="8229600" cy="424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Base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对于最简单的情况，算法可以得到正确的解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Induction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：假设问题规模小于等于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时，算法可以得到正确的解。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当问题规模为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N+1</a:t>
            </a:r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时，算法首先将问题分解为一个或多个规模小于等于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的问题。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根据假设算法可以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递归地</a:t>
            </a:r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得到子问题的正确解，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并且将这些子问题的解合成得到的就是原问题的解。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这个证明过程中，通常要求递归算法没有副作用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算法不会改变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访问全局变量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通常是在一定的抽象层次上进行证明，但是可能会进一步优化。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求第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个斐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波那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契数（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4536504" cy="20448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斐波那契数的定义</a:t>
            </a:r>
            <a:endParaRPr lang="en-US" altLang="zh-CN" sz="28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=1</a:t>
            </a:r>
            <a:endParaRPr lang="en-US" altLang="zh-CN" sz="2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Fib(1</a:t>
            </a:r>
            <a:r>
              <a:rPr lang="en-US" altLang="zh-CN" sz="2400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Fib(n)= Fib(n-1)+Fib(n-2)  if n&gt;=2</a:t>
            </a:r>
            <a:endParaRPr lang="en-US" altLang="zh-CN" sz="2400" i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316" y="3616473"/>
            <a:ext cx="415871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Fib(x)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0)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1)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Fib(x-1) + Fib(x-2)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4928404" y="1600225"/>
            <a:ext cx="3601012" cy="3337397"/>
            <a:chOff x="4928404" y="1600225"/>
            <a:chExt cx="3601012" cy="3337397"/>
          </a:xfrm>
        </p:grpSpPr>
        <p:sp>
          <p:nvSpPr>
            <p:cNvPr id="6" name="文本框 5"/>
            <p:cNvSpPr txBox="1"/>
            <p:nvPr/>
          </p:nvSpPr>
          <p:spPr>
            <a:xfrm>
              <a:off x="5652120" y="1600225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Fib(4)</a:t>
              </a:r>
              <a:r>
                <a:rPr lang="zh-CN" altLang="en-US" dirty="0" smtClean="0"/>
                <a:t>的执行过程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44208" y="2555612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Fib(4)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85366" y="3266219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Fib(3)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6944" y="390635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Fib(2)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28184" y="390635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8404" y="4568290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17468" y="4561273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Fib(0)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90820" y="3261824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Fib(2)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92280" y="3923764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Fib(1)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81344" y="3916747"/>
              <a:ext cx="6480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Fib(0)</a:t>
              </a:r>
              <a:endParaRPr lang="zh-CN" altLang="en-US" dirty="0"/>
            </a:p>
          </p:txBody>
        </p:sp>
        <p:cxnSp>
          <p:nvCxnSpPr>
            <p:cNvPr id="22" name="直接连接符 21"/>
            <p:cNvCxnSpPr>
              <a:stCxn id="7" idx="2"/>
              <a:endCxn id="9" idx="0"/>
            </p:cNvCxnSpPr>
            <p:nvPr/>
          </p:nvCxnSpPr>
          <p:spPr>
            <a:xfrm flipH="1">
              <a:off x="5909402" y="2924944"/>
              <a:ext cx="858842" cy="34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2"/>
              <a:endCxn id="10" idx="0"/>
            </p:cNvCxnSpPr>
            <p:nvPr/>
          </p:nvCxnSpPr>
          <p:spPr>
            <a:xfrm flipH="1">
              <a:off x="5550980" y="3635551"/>
              <a:ext cx="358422" cy="270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2"/>
              <a:endCxn id="11" idx="0"/>
            </p:cNvCxnSpPr>
            <p:nvPr/>
          </p:nvCxnSpPr>
          <p:spPr>
            <a:xfrm>
              <a:off x="5909402" y="3635551"/>
              <a:ext cx="642818" cy="270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2"/>
              <a:endCxn id="12" idx="0"/>
            </p:cNvCxnSpPr>
            <p:nvPr/>
          </p:nvCxnSpPr>
          <p:spPr>
            <a:xfrm flipH="1">
              <a:off x="5252440" y="4275682"/>
              <a:ext cx="298540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0" idx="2"/>
              <a:endCxn id="17" idx="0"/>
            </p:cNvCxnSpPr>
            <p:nvPr/>
          </p:nvCxnSpPr>
          <p:spPr>
            <a:xfrm>
              <a:off x="5550980" y="4275682"/>
              <a:ext cx="490524" cy="28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2"/>
              <a:endCxn id="18" idx="0"/>
            </p:cNvCxnSpPr>
            <p:nvPr/>
          </p:nvCxnSpPr>
          <p:spPr>
            <a:xfrm>
              <a:off x="6768244" y="2924944"/>
              <a:ext cx="946612" cy="336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2"/>
              <a:endCxn id="19" idx="0"/>
            </p:cNvCxnSpPr>
            <p:nvPr/>
          </p:nvCxnSpPr>
          <p:spPr>
            <a:xfrm flipH="1">
              <a:off x="7416316" y="3631156"/>
              <a:ext cx="298540" cy="292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8" idx="2"/>
              <a:endCxn id="20" idx="0"/>
            </p:cNvCxnSpPr>
            <p:nvPr/>
          </p:nvCxnSpPr>
          <p:spPr>
            <a:xfrm>
              <a:off x="7714856" y="3631156"/>
              <a:ext cx="490524" cy="28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2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求第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个斐波那契数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3888432" cy="51125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上一个算法效率非常低下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原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因：同一个参数会计算非常多次（重复计算）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解决思路和办法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重复计算的参数集合是固定的：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0,1,2,…,n</a:t>
            </a: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空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间换取时间：将中间计算过程记录下来，避免重复计算。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4875" y="1225689"/>
            <a:ext cx="4968552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if(A[x] &gt;= 0)</a:t>
            </a: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A[x];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0)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1)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Fib(x-1) + Fib(x-2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A[x] = result;</a:t>
            </a: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Fib_main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&lt;=x;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-1;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Fib(x);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1770</Words>
  <Application>Microsoft Office PowerPoint</Application>
  <PresentationFormat>全屏显示(4:3)</PresentationFormat>
  <Paragraphs>336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华文新魏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分而治之和递归</vt:lpstr>
      <vt:lpstr>分而治之（Divide and Conquer）</vt:lpstr>
      <vt:lpstr>Divide and Conquer(2)</vt:lpstr>
      <vt:lpstr>Divide and Conquer(3)</vt:lpstr>
      <vt:lpstr>讨论</vt:lpstr>
      <vt:lpstr>To Prove Correctness of Recursion</vt:lpstr>
      <vt:lpstr>基本证明过程</vt:lpstr>
      <vt:lpstr>求第n个斐波那契数（1）</vt:lpstr>
      <vt:lpstr>求第n个斐波那契数（2）</vt:lpstr>
      <vt:lpstr>求第n个斐波那契数（3）</vt:lpstr>
      <vt:lpstr>求第n个斐波那契数（4）</vt:lpstr>
      <vt:lpstr>求第n个斐波那契数（5）</vt:lpstr>
      <vt:lpstr>矩阵幂运算的处理</vt:lpstr>
      <vt:lpstr>递归算法的例子：扔鸡蛋（1）</vt:lpstr>
      <vt:lpstr>递归算法的例子：扔鸡蛋（2）</vt:lpstr>
      <vt:lpstr>递归算法的例子：扔鸡蛋（3）</vt:lpstr>
      <vt:lpstr>递归算法的例子：扔鸡蛋（4）</vt:lpstr>
      <vt:lpstr>递归算法的例子：扔鸡蛋（5）</vt:lpstr>
      <vt:lpstr>从递归到迭代：尾递归</vt:lpstr>
      <vt:lpstr>尾递归的执行过程</vt:lpstr>
      <vt:lpstr>尾递归的转换方法</vt:lpstr>
      <vt:lpstr>尾递归转换的例子</vt:lpstr>
      <vt:lpstr>从递归到迭代：子问题计算顺序可知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分而治之和递归</dc:title>
  <dc:creator>Zhaojh.nju</dc:creator>
  <cp:lastModifiedBy>zhaojh.nju</cp:lastModifiedBy>
  <cp:revision>48</cp:revision>
  <dcterms:created xsi:type="dcterms:W3CDTF">2017-08-22T07:31:24Z</dcterms:created>
  <dcterms:modified xsi:type="dcterms:W3CDTF">2019-09-01T08:51:36Z</dcterms:modified>
</cp:coreProperties>
</file>