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E0FC08-45CB-49BB-B907-73D8C500D4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FF9C0A-4D8E-4392-97D6-48A2AAB903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CD4F6C-FF2F-4A23-AB71-2EF70FEA5A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E17E4A-F1D1-44E1-A8CE-628C270D0D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31ED25-3449-4332-A2F8-2EFCD6A335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E15F9B-0FD6-487A-82DB-061E460B52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6BD7AF-1A1A-4101-9B4E-3024D481AA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C7659D-6F02-4CB2-9829-26C6175B39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9B388C-44F1-4E4A-A32D-2AD967C4D8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83BCD2-9EFF-4615-9910-FE9D16ECEE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978865-D67D-411F-B771-05F09A94A8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1A45BF-C9DA-48D1-A3A4-E6248B0BCA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84B3DE-3590-4D23-A4B8-A32F102A42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7349E6-E208-4CC5-838F-E016EB0AE9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E0C61F-9AA9-444F-92D1-BC6F9D1921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B729E9-9C22-4D63-B2DE-DE61C002ED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CC0AAF-BB2E-41B3-8722-64ABF9E909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D577EC-0D58-44CB-A9E0-BC4A41BBB6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85B43D-7F1E-4DA4-8DF4-EBF877C8CA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62B3D9-A020-488B-B318-A48547C613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6F7F69-61D5-422C-9B1B-DE3BEBE46D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86F2E2-AD82-42C8-9BE5-4AE8246FDB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8DAB69-494A-4DC3-BB8E-B5E83FDA4A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012B14-392E-4CF8-9C9E-0F470A0EA2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5ACE74-528C-404A-9436-5B9AA477E8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E9A672-F4ED-4073-B15D-A747623F86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90912F-83E8-4540-A248-30223C7C64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183A93-94DC-4BD4-8320-27E7120391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4B180F-A15F-4A88-8298-89F9FF37E2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068FE3-A5DF-4492-BBA9-D9732C0B84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72E2E9B-EE9C-4F86-B336-B47A3436DE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2553366-AB28-45B8-A03B-2504D3A484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244E231-8937-46AF-B5DB-A1D1AF93D1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6D93CB-9B2D-4965-AFF6-6B37408DE3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6FB6BDE-190C-460F-A1F2-CF1D19A293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9E7EAF9-A649-4D31-8B75-C6D83A9CB1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7F5CB50-8C02-4F93-9E7B-552839CB6B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0C1B443-C461-4EEE-9D93-D575B488D1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6026F33-DE0A-4F9F-AB79-B31DD2410F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9F263D3-898A-4D51-9BA2-A2626F52D0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34F9381-1558-49A3-B9CD-5E1ADBE149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418EB0B-4A08-42C9-8372-F0C417ABF4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7BA3F0A-D1EE-4AE1-9E5A-D2067AD7F7C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41379D-83E1-44CE-95F5-7BD2FF6C22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67D15B-F453-4BE2-A851-814894933C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215618-B8E8-44CD-899C-E4C85CD33E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161938-F499-4E03-83EE-AD30C8E41A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C7E6CD-4105-4CFF-84F0-7F6A7A9B09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BA0FDD-28EA-40B1-B31C-253948610860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27ABE4-B7A6-40F2-BA91-C6571DE2292E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9EE5BE-1C66-47AF-993A-CC3F56ECE194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9225C5-1FA6-4588-BB7A-CFC5DBCF79ED}" type="slidenum">
              <a:rPr b="0" lang="ru-RU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Рисунок 1" descr=""/>
          <p:cNvPicPr/>
          <p:nvPr/>
        </p:nvPicPr>
        <p:blipFill>
          <a:blip r:embed="rId1"/>
          <a:stretch/>
        </p:blipFill>
        <p:spPr>
          <a:xfrm>
            <a:off x="0" y="1080"/>
            <a:ext cx="10082520" cy="5668920"/>
          </a:xfrm>
          <a:prstGeom prst="rect">
            <a:avLst/>
          </a:prstGeom>
          <a:ln w="0">
            <a:noFill/>
          </a:ln>
        </p:spPr>
      </p:pic>
      <p:pic>
        <p:nvPicPr>
          <p:cNvPr id="165" name="Рисунок 2" descr=""/>
          <p:cNvPicPr/>
          <p:nvPr/>
        </p:nvPicPr>
        <p:blipFill>
          <a:blip r:embed="rId2"/>
          <a:stretch/>
        </p:blipFill>
        <p:spPr>
          <a:xfrm>
            <a:off x="8794800" y="5175360"/>
            <a:ext cx="1285560" cy="495000"/>
          </a:xfrm>
          <a:prstGeom prst="rect">
            <a:avLst/>
          </a:prstGeom>
          <a:ln w="0">
            <a:noFill/>
          </a:ln>
        </p:spPr>
      </p:pic>
      <p:sp>
        <p:nvSpPr>
          <p:cNvPr id="166" name="Прямоугольник 4"/>
          <p:cNvSpPr/>
          <p:nvPr/>
        </p:nvSpPr>
        <p:spPr>
          <a:xfrm>
            <a:off x="9685080" y="5283720"/>
            <a:ext cx="370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fbfbf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Рисунок 2" descr=""/>
          <p:cNvPicPr/>
          <p:nvPr/>
        </p:nvPicPr>
        <p:blipFill>
          <a:blip r:embed="rId1"/>
          <a:stretch/>
        </p:blipFill>
        <p:spPr>
          <a:xfrm>
            <a:off x="-2160" y="0"/>
            <a:ext cx="10084680" cy="5670360"/>
          </a:xfrm>
          <a:prstGeom prst="rect">
            <a:avLst/>
          </a:prstGeom>
          <a:ln w="0">
            <a:noFill/>
          </a:ln>
        </p:spPr>
      </p:pic>
      <p:pic>
        <p:nvPicPr>
          <p:cNvPr id="195" name="Рисунок 3" descr=""/>
          <p:cNvPicPr/>
          <p:nvPr/>
        </p:nvPicPr>
        <p:blipFill>
          <a:blip r:embed="rId2"/>
          <a:stretch/>
        </p:blipFill>
        <p:spPr>
          <a:xfrm>
            <a:off x="8837640" y="5184000"/>
            <a:ext cx="1114200" cy="380520"/>
          </a:xfrm>
          <a:prstGeom prst="rect">
            <a:avLst/>
          </a:prstGeom>
          <a:ln w="0">
            <a:noFill/>
          </a:ln>
        </p:spPr>
      </p:pic>
      <p:sp>
        <p:nvSpPr>
          <p:cNvPr id="196" name="Прямоугольник 4"/>
          <p:cNvSpPr/>
          <p:nvPr/>
        </p:nvSpPr>
        <p:spPr>
          <a:xfrm>
            <a:off x="9619920" y="5283720"/>
            <a:ext cx="4359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fbfbf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Рисунок 107" descr=""/>
          <p:cNvPicPr/>
          <p:nvPr/>
        </p:nvPicPr>
        <p:blipFill>
          <a:blip r:embed="rId1"/>
          <a:stretch/>
        </p:blipFill>
        <p:spPr>
          <a:xfrm>
            <a:off x="360" y="1080"/>
            <a:ext cx="10079280" cy="5668560"/>
          </a:xfrm>
          <a:prstGeom prst="rect">
            <a:avLst/>
          </a:prstGeom>
          <a:ln w="0">
            <a:noFill/>
          </a:ln>
        </p:spPr>
      </p:pic>
      <p:sp>
        <p:nvSpPr>
          <p:cNvPr id="198" name="Прямоугольник 108"/>
          <p:cNvSpPr/>
          <p:nvPr/>
        </p:nvSpPr>
        <p:spPr>
          <a:xfrm>
            <a:off x="8672760" y="5013360"/>
            <a:ext cx="1359000" cy="606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Прямоугольник 109"/>
          <p:cNvSpPr/>
          <p:nvPr/>
        </p:nvSpPr>
        <p:spPr>
          <a:xfrm>
            <a:off x="9574920" y="5274720"/>
            <a:ext cx="4568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bfbf"/>
                </a:solidFill>
                <a:latin typeface="Arial"/>
                <a:ea typeface="DejaVu Sans"/>
              </a:rPr>
              <a:t>11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Рисунок 110" descr=""/>
          <p:cNvPicPr/>
          <p:nvPr/>
        </p:nvPicPr>
        <p:blipFill>
          <a:blip r:embed="rId1"/>
          <a:stretch/>
        </p:blipFill>
        <p:spPr>
          <a:xfrm>
            <a:off x="0" y="1080"/>
            <a:ext cx="10079280" cy="5668560"/>
          </a:xfrm>
          <a:prstGeom prst="rect">
            <a:avLst/>
          </a:prstGeom>
          <a:ln w="0">
            <a:noFill/>
          </a:ln>
        </p:spPr>
      </p:pic>
      <p:sp>
        <p:nvSpPr>
          <p:cNvPr id="201" name="Прямоугольник 111"/>
          <p:cNvSpPr/>
          <p:nvPr/>
        </p:nvSpPr>
        <p:spPr>
          <a:xfrm>
            <a:off x="8834040" y="5038560"/>
            <a:ext cx="1197720" cy="5814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Прямоугольник 112"/>
          <p:cNvSpPr/>
          <p:nvPr/>
        </p:nvSpPr>
        <p:spPr>
          <a:xfrm>
            <a:off x="9572760" y="5274720"/>
            <a:ext cx="4590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bfbf"/>
                </a:solidFill>
                <a:latin typeface="Arial"/>
                <a:ea typeface="DejaVu Sans"/>
              </a:rPr>
              <a:t>12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6510960" y="4800600"/>
            <a:ext cx="939960" cy="0"/>
          </a:xfrm>
          <a:prstGeom prst="line">
            <a:avLst/>
          </a:prstGeom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80360" cy="5669640"/>
          </a:xfrm>
          <a:prstGeom prst="rect">
            <a:avLst/>
          </a:prstGeom>
          <a:ln w="0">
            <a:noFill/>
          </a:ln>
        </p:spPr>
      </p:pic>
      <p:sp>
        <p:nvSpPr>
          <p:cNvPr id="205" name="Прямоугольник 114"/>
          <p:cNvSpPr/>
          <p:nvPr/>
        </p:nvSpPr>
        <p:spPr>
          <a:xfrm>
            <a:off x="8757720" y="5038560"/>
            <a:ext cx="1274040" cy="5814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Прямоугольник 1"/>
          <p:cNvSpPr/>
          <p:nvPr/>
        </p:nvSpPr>
        <p:spPr>
          <a:xfrm>
            <a:off x="9572760" y="5274720"/>
            <a:ext cx="4590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bfbf"/>
                </a:solidFill>
                <a:latin typeface="Arial"/>
                <a:ea typeface="DejaVu Sans"/>
              </a:rPr>
              <a:t>13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Рисунок 116" descr=""/>
          <p:cNvPicPr/>
          <p:nvPr/>
        </p:nvPicPr>
        <p:blipFill>
          <a:blip r:embed="rId1"/>
          <a:stretch/>
        </p:blipFill>
        <p:spPr>
          <a:xfrm>
            <a:off x="360" y="1080"/>
            <a:ext cx="10079280" cy="5668560"/>
          </a:xfrm>
          <a:prstGeom prst="rect">
            <a:avLst/>
          </a:prstGeom>
          <a:ln w="0">
            <a:noFill/>
          </a:ln>
        </p:spPr>
      </p:pic>
      <p:sp>
        <p:nvSpPr>
          <p:cNvPr id="208" name="Прямоугольник 117"/>
          <p:cNvSpPr/>
          <p:nvPr/>
        </p:nvSpPr>
        <p:spPr>
          <a:xfrm>
            <a:off x="8842320" y="4970880"/>
            <a:ext cx="1189440" cy="6490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9" name="Прямоугольник 118"/>
          <p:cNvSpPr/>
          <p:nvPr/>
        </p:nvSpPr>
        <p:spPr>
          <a:xfrm>
            <a:off x="9592920" y="5274720"/>
            <a:ext cx="4388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bfbf"/>
                </a:solidFill>
                <a:latin typeface="Arial"/>
                <a:ea typeface="DejaVu Sans"/>
              </a:rPr>
              <a:t>14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1" name="Рисунок 120" descr=""/>
          <p:cNvPicPr/>
          <p:nvPr/>
        </p:nvPicPr>
        <p:blipFill>
          <a:blip r:embed="rId1"/>
          <a:stretch/>
        </p:blipFill>
        <p:spPr>
          <a:xfrm>
            <a:off x="0" y="1080"/>
            <a:ext cx="10078560" cy="5668560"/>
          </a:xfrm>
          <a:prstGeom prst="rect">
            <a:avLst/>
          </a:prstGeom>
          <a:ln w="0">
            <a:noFill/>
          </a:ln>
        </p:spPr>
      </p:pic>
      <p:sp>
        <p:nvSpPr>
          <p:cNvPr id="212" name="Прямоугольник 121"/>
          <p:cNvSpPr/>
          <p:nvPr/>
        </p:nvSpPr>
        <p:spPr>
          <a:xfrm>
            <a:off x="9042120" y="5274720"/>
            <a:ext cx="989280" cy="345600"/>
          </a:xfrm>
          <a:prstGeom prst="rect">
            <a:avLst/>
          </a:prstGeom>
          <a:solidFill>
            <a:srgbClr val="003745"/>
          </a:solidFill>
          <a:ln w="0">
            <a:solidFill>
              <a:srgbClr val="00374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3" name="Прямоугольник 122"/>
          <p:cNvSpPr/>
          <p:nvPr/>
        </p:nvSpPr>
        <p:spPr>
          <a:xfrm>
            <a:off x="9592920" y="5274720"/>
            <a:ext cx="4388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bfbf"/>
                </a:solidFill>
                <a:latin typeface="Arial"/>
                <a:ea typeface="DejaVu Sans"/>
              </a:rPr>
              <a:t>15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Рисунок 1" descr=""/>
          <p:cNvPicPr/>
          <p:nvPr/>
        </p:nvPicPr>
        <p:blipFill>
          <a:blip r:embed="rId1"/>
          <a:stretch/>
        </p:blipFill>
        <p:spPr>
          <a:xfrm>
            <a:off x="-2160" y="0"/>
            <a:ext cx="10082520" cy="5668920"/>
          </a:xfrm>
          <a:prstGeom prst="rect">
            <a:avLst/>
          </a:prstGeom>
          <a:ln w="0">
            <a:noFill/>
          </a:ln>
        </p:spPr>
      </p:pic>
      <p:pic>
        <p:nvPicPr>
          <p:cNvPr id="168" name="Рисунок 4" descr=""/>
          <p:cNvPicPr/>
          <p:nvPr/>
        </p:nvPicPr>
        <p:blipFill>
          <a:blip r:embed="rId2"/>
          <a:stretch/>
        </p:blipFill>
        <p:spPr>
          <a:xfrm>
            <a:off x="8903880" y="5199120"/>
            <a:ext cx="1114200" cy="380520"/>
          </a:xfrm>
          <a:prstGeom prst="rect">
            <a:avLst/>
          </a:prstGeom>
          <a:ln w="0">
            <a:noFill/>
          </a:ln>
        </p:spPr>
      </p:pic>
      <p:sp>
        <p:nvSpPr>
          <p:cNvPr id="169" name="Прямоугольник 5"/>
          <p:cNvSpPr/>
          <p:nvPr/>
        </p:nvSpPr>
        <p:spPr>
          <a:xfrm>
            <a:off x="9685080" y="5283720"/>
            <a:ext cx="370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fbfbf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ямоугольник 85"/>
          <p:cNvSpPr/>
          <p:nvPr/>
        </p:nvSpPr>
        <p:spPr>
          <a:xfrm>
            <a:off x="8771400" y="5266440"/>
            <a:ext cx="1251720" cy="3204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1" name="Рисунок 86" descr=""/>
          <p:cNvPicPr/>
          <p:nvPr/>
        </p:nvPicPr>
        <p:blipFill>
          <a:blip r:embed="rId1"/>
          <a:stretch/>
        </p:blipFill>
        <p:spPr>
          <a:xfrm>
            <a:off x="0" y="0"/>
            <a:ext cx="10079280" cy="5668560"/>
          </a:xfrm>
          <a:prstGeom prst="rect">
            <a:avLst/>
          </a:prstGeom>
          <a:ln w="0">
            <a:noFill/>
          </a:ln>
        </p:spPr>
      </p:pic>
      <p:sp>
        <p:nvSpPr>
          <p:cNvPr id="172" name="Прямоугольник 87"/>
          <p:cNvSpPr/>
          <p:nvPr/>
        </p:nvSpPr>
        <p:spPr>
          <a:xfrm>
            <a:off x="8561160" y="5149440"/>
            <a:ext cx="1375920" cy="4374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Прямоугольник 88"/>
          <p:cNvSpPr/>
          <p:nvPr/>
        </p:nvSpPr>
        <p:spPr>
          <a:xfrm>
            <a:off x="9767520" y="5282640"/>
            <a:ext cx="370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bfbf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Рисунок 89" descr=""/>
          <p:cNvPicPr/>
          <p:nvPr/>
        </p:nvPicPr>
        <p:blipFill>
          <a:blip r:embed="rId1"/>
          <a:stretch/>
        </p:blipFill>
        <p:spPr>
          <a:xfrm>
            <a:off x="0" y="1080"/>
            <a:ext cx="10079280" cy="5668560"/>
          </a:xfrm>
          <a:prstGeom prst="rect">
            <a:avLst/>
          </a:prstGeom>
          <a:ln w="0">
            <a:noFill/>
          </a:ln>
        </p:spPr>
      </p:pic>
      <p:sp>
        <p:nvSpPr>
          <p:cNvPr id="175" name="Прямоугольник 90"/>
          <p:cNvSpPr/>
          <p:nvPr/>
        </p:nvSpPr>
        <p:spPr>
          <a:xfrm>
            <a:off x="8630640" y="4987800"/>
            <a:ext cx="1401120" cy="63216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Прямоугольник 91"/>
          <p:cNvSpPr/>
          <p:nvPr/>
        </p:nvSpPr>
        <p:spPr>
          <a:xfrm>
            <a:off x="9732240" y="5282640"/>
            <a:ext cx="370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bfbf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Рисунок 92" descr=""/>
          <p:cNvPicPr/>
          <p:nvPr/>
        </p:nvPicPr>
        <p:blipFill>
          <a:blip r:embed="rId1"/>
          <a:stretch/>
        </p:blipFill>
        <p:spPr>
          <a:xfrm>
            <a:off x="0" y="1080"/>
            <a:ext cx="10079280" cy="5668560"/>
          </a:xfrm>
          <a:prstGeom prst="rect">
            <a:avLst/>
          </a:prstGeom>
          <a:ln w="0">
            <a:noFill/>
          </a:ln>
        </p:spPr>
      </p:pic>
      <p:sp>
        <p:nvSpPr>
          <p:cNvPr id="178" name="Прямоугольник 93"/>
          <p:cNvSpPr/>
          <p:nvPr/>
        </p:nvSpPr>
        <p:spPr>
          <a:xfrm>
            <a:off x="8808480" y="5013360"/>
            <a:ext cx="1223280" cy="6066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Прямоугольник 94"/>
          <p:cNvSpPr/>
          <p:nvPr/>
        </p:nvSpPr>
        <p:spPr>
          <a:xfrm>
            <a:off x="9732240" y="5274720"/>
            <a:ext cx="370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bfbf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Прямоугольник 96"/>
          <p:cNvSpPr/>
          <p:nvPr/>
        </p:nvSpPr>
        <p:spPr>
          <a:xfrm>
            <a:off x="8886960" y="5038560"/>
            <a:ext cx="1113840" cy="5425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1" name="Рисунок 2" descr=""/>
          <p:cNvPicPr/>
          <p:nvPr/>
        </p:nvPicPr>
        <p:blipFill>
          <a:blip r:embed="rId1"/>
          <a:stretch/>
        </p:blipFill>
        <p:spPr>
          <a:xfrm>
            <a:off x="-2160" y="0"/>
            <a:ext cx="10084680" cy="56703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3" descr=""/>
          <p:cNvPicPr/>
          <p:nvPr/>
        </p:nvPicPr>
        <p:blipFill>
          <a:blip r:embed="rId2"/>
          <a:stretch/>
        </p:blipFill>
        <p:spPr>
          <a:xfrm>
            <a:off x="8886600" y="5208120"/>
            <a:ext cx="1114200" cy="3805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6"/>
          <p:cNvSpPr/>
          <p:nvPr/>
        </p:nvSpPr>
        <p:spPr>
          <a:xfrm>
            <a:off x="9685080" y="5283720"/>
            <a:ext cx="370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fbfbf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Прямоугольник 102"/>
          <p:cNvSpPr/>
          <p:nvPr/>
        </p:nvSpPr>
        <p:spPr>
          <a:xfrm>
            <a:off x="8758080" y="5114880"/>
            <a:ext cx="1273680" cy="5050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5" name="Рисунок 2" descr=""/>
          <p:cNvPicPr/>
          <p:nvPr/>
        </p:nvPicPr>
        <p:blipFill>
          <a:blip r:embed="rId1"/>
          <a:stretch/>
        </p:blipFill>
        <p:spPr>
          <a:xfrm>
            <a:off x="0" y="12960"/>
            <a:ext cx="10080360" cy="5667840"/>
          </a:xfrm>
          <a:prstGeom prst="rect">
            <a:avLst/>
          </a:prstGeom>
          <a:ln w="0">
            <a:noFill/>
          </a:ln>
        </p:spPr>
      </p:pic>
      <p:pic>
        <p:nvPicPr>
          <p:cNvPr id="186" name="Рисунок 5" descr=""/>
          <p:cNvPicPr/>
          <p:nvPr/>
        </p:nvPicPr>
        <p:blipFill>
          <a:blip r:embed="rId2"/>
          <a:stretch/>
        </p:blipFill>
        <p:spPr>
          <a:xfrm>
            <a:off x="8850960" y="5194440"/>
            <a:ext cx="1180800" cy="475920"/>
          </a:xfrm>
          <a:prstGeom prst="rect">
            <a:avLst/>
          </a:prstGeom>
          <a:ln w="0">
            <a:noFill/>
          </a:ln>
        </p:spPr>
      </p:pic>
      <p:sp>
        <p:nvSpPr>
          <p:cNvPr id="187" name="Прямоугольник 103"/>
          <p:cNvSpPr/>
          <p:nvPr/>
        </p:nvSpPr>
        <p:spPr>
          <a:xfrm>
            <a:off x="9685080" y="5283720"/>
            <a:ext cx="370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bfbfbf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Рисунок 4" descr=""/>
          <p:cNvPicPr/>
          <p:nvPr/>
        </p:nvPicPr>
        <p:blipFill>
          <a:blip r:embed="rId1"/>
          <a:stretch/>
        </p:blipFill>
        <p:spPr>
          <a:xfrm>
            <a:off x="0" y="2520"/>
            <a:ext cx="10080360" cy="5667840"/>
          </a:xfrm>
          <a:prstGeom prst="rect">
            <a:avLst/>
          </a:prstGeom>
          <a:ln w="0">
            <a:noFill/>
          </a:ln>
        </p:spPr>
      </p:pic>
      <p:pic>
        <p:nvPicPr>
          <p:cNvPr id="189" name="Рисунок 5" descr=""/>
          <p:cNvPicPr/>
          <p:nvPr/>
        </p:nvPicPr>
        <p:blipFill>
          <a:blip r:embed="rId2"/>
          <a:stretch/>
        </p:blipFill>
        <p:spPr>
          <a:xfrm>
            <a:off x="9048240" y="5335200"/>
            <a:ext cx="1032120" cy="334800"/>
          </a:xfrm>
          <a:prstGeom prst="rect">
            <a:avLst/>
          </a:prstGeom>
          <a:ln w="0">
            <a:noFill/>
          </a:ln>
        </p:spPr>
      </p:pic>
      <p:sp>
        <p:nvSpPr>
          <p:cNvPr id="190" name="Прямоугольник 6"/>
          <p:cNvSpPr/>
          <p:nvPr/>
        </p:nvSpPr>
        <p:spPr>
          <a:xfrm>
            <a:off x="9685080" y="5283720"/>
            <a:ext cx="370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fbfbf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Рисунок 2" descr=""/>
          <p:cNvPicPr/>
          <p:nvPr/>
        </p:nvPicPr>
        <p:blipFill>
          <a:blip r:embed="rId1"/>
          <a:stretch/>
        </p:blipFill>
        <p:spPr>
          <a:xfrm>
            <a:off x="0" y="1080"/>
            <a:ext cx="10080360" cy="5667840"/>
          </a:xfrm>
          <a:prstGeom prst="rect">
            <a:avLst/>
          </a:prstGeom>
          <a:ln w="0">
            <a:noFill/>
          </a:ln>
        </p:spPr>
      </p:pic>
      <p:pic>
        <p:nvPicPr>
          <p:cNvPr id="192" name="Рисунок 3" descr=""/>
          <p:cNvPicPr/>
          <p:nvPr/>
        </p:nvPicPr>
        <p:blipFill>
          <a:blip r:embed="rId2"/>
          <a:stretch/>
        </p:blipFill>
        <p:spPr>
          <a:xfrm>
            <a:off x="8966160" y="5288400"/>
            <a:ext cx="1114200" cy="380520"/>
          </a:xfrm>
          <a:prstGeom prst="rect">
            <a:avLst/>
          </a:prstGeom>
          <a:ln w="0">
            <a:noFill/>
          </a:ln>
        </p:spPr>
      </p:pic>
      <p:sp>
        <p:nvSpPr>
          <p:cNvPr id="193" name="Прямоугольник 4"/>
          <p:cNvSpPr/>
          <p:nvPr/>
        </p:nvSpPr>
        <p:spPr>
          <a:xfrm>
            <a:off x="9685080" y="5283720"/>
            <a:ext cx="3708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fbfbf"/>
                </a:solidFill>
                <a:latin typeface="Arial"/>
                <a:ea typeface="DejaVu Sans"/>
              </a:rPr>
              <a:t>9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Application>LibreOffice/7.5.1.2$Windows_X86_64 LibreOffice_project/fcbaee479e84c6cd81291587d2ee68cba099e129</Application>
  <AppVersion>15.0000</AppVersion>
  <Words>15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2023-03-28T20:46:20Z</dcterms:created>
  <dc:creator/>
  <dc:description/>
  <dc:language>ru-RU</dc:language>
  <cp:lastModifiedBy/>
  <dcterms:modified xsi:type="dcterms:W3CDTF">2023-04-03T16:35:58Z</dcterms:modified>
  <cp:revision>15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15</vt:i4>
  </property>
</Properties>
</file>