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85686F-EA1F-420F-BBE4-73F330E4F626}" v="6" dt="2020-08-25T16:17:24.0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86544" autoAdjust="0"/>
  </p:normalViewPr>
  <p:slideViewPr>
    <p:cSldViewPr snapToGrid="0" showGuides="1">
      <p:cViewPr varScale="1">
        <p:scale>
          <a:sx n="84" d="100"/>
          <a:sy n="84" d="100"/>
        </p:scale>
        <p:origin x="55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Osamu Katagiri Tanaka" userId="2c28225e-d492-4964-8551-1b0a3c65dda0" providerId="ADAL" clId="{8D85686F-EA1F-420F-BBE4-73F330E4F626}"/>
    <pc:docChg chg="undo custSel addSld delSld modSld">
      <pc:chgData name="Antonio Osamu Katagiri Tanaka" userId="2c28225e-d492-4964-8551-1b0a3c65dda0" providerId="ADAL" clId="{8D85686F-EA1F-420F-BBE4-73F330E4F626}" dt="2020-08-25T18:57:58.755" v="378" actId="47"/>
      <pc:docMkLst>
        <pc:docMk/>
      </pc:docMkLst>
      <pc:sldChg chg="modNotesTx">
        <pc:chgData name="Antonio Osamu Katagiri Tanaka" userId="2c28225e-d492-4964-8551-1b0a3c65dda0" providerId="ADAL" clId="{8D85686F-EA1F-420F-BBE4-73F330E4F626}" dt="2020-08-25T15:51:21.716" v="179"/>
        <pc:sldMkLst>
          <pc:docMk/>
          <pc:sldMk cId="1570273876" sldId="256"/>
        </pc:sldMkLst>
      </pc:sldChg>
      <pc:sldChg chg="add del modNotesTx">
        <pc:chgData name="Antonio Osamu Katagiri Tanaka" userId="2c28225e-d492-4964-8551-1b0a3c65dda0" providerId="ADAL" clId="{8D85686F-EA1F-420F-BBE4-73F330E4F626}" dt="2020-08-25T18:57:56.627" v="377" actId="47"/>
        <pc:sldMkLst>
          <pc:docMk/>
          <pc:sldMk cId="1642192568" sldId="257"/>
        </pc:sldMkLst>
      </pc:sldChg>
      <pc:sldChg chg="modNotesTx">
        <pc:chgData name="Antonio Osamu Katagiri Tanaka" userId="2c28225e-d492-4964-8551-1b0a3c65dda0" providerId="ADAL" clId="{8D85686F-EA1F-420F-BBE4-73F330E4F626}" dt="2020-08-25T15:51:23.646" v="180"/>
        <pc:sldMkLst>
          <pc:docMk/>
          <pc:sldMk cId="2357753782" sldId="258"/>
        </pc:sldMkLst>
      </pc:sldChg>
      <pc:sldChg chg="addSp delSp modSp add mod modNotesTx">
        <pc:chgData name="Antonio Osamu Katagiri Tanaka" userId="2c28225e-d492-4964-8551-1b0a3c65dda0" providerId="ADAL" clId="{8D85686F-EA1F-420F-BBE4-73F330E4F626}" dt="2020-08-25T16:07:57.854" v="296" actId="1582"/>
        <pc:sldMkLst>
          <pc:docMk/>
          <pc:sldMk cId="2680985583" sldId="259"/>
        </pc:sldMkLst>
        <pc:spChg chg="add mod">
          <ac:chgData name="Antonio Osamu Katagiri Tanaka" userId="2c28225e-d492-4964-8551-1b0a3c65dda0" providerId="ADAL" clId="{8D85686F-EA1F-420F-BBE4-73F330E4F626}" dt="2020-08-25T16:06:53.045" v="286" actId="14100"/>
          <ac:spMkLst>
            <pc:docMk/>
            <pc:sldMk cId="2680985583" sldId="259"/>
            <ac:spMk id="4" creationId="{C8B2753D-ED6E-4855-9BE2-24043AD46C2A}"/>
          </ac:spMkLst>
        </pc:spChg>
        <pc:picChg chg="del">
          <ac:chgData name="Antonio Osamu Katagiri Tanaka" userId="2c28225e-d492-4964-8551-1b0a3c65dda0" providerId="ADAL" clId="{8D85686F-EA1F-420F-BBE4-73F330E4F626}" dt="2020-08-25T15:43:50.644" v="1" actId="478"/>
          <ac:picMkLst>
            <pc:docMk/>
            <pc:sldMk cId="2680985583" sldId="259"/>
            <ac:picMk id="2" creationId="{BC16FE4E-5C07-4ED0-9C44-A005B3EBB793}"/>
          </ac:picMkLst>
        </pc:picChg>
        <pc:picChg chg="add mod">
          <ac:chgData name="Antonio Osamu Katagiri Tanaka" userId="2c28225e-d492-4964-8551-1b0a3c65dda0" providerId="ADAL" clId="{8D85686F-EA1F-420F-BBE4-73F330E4F626}" dt="2020-08-25T15:45:27.322" v="176" actId="1035"/>
          <ac:picMkLst>
            <pc:docMk/>
            <pc:sldMk cId="2680985583" sldId="259"/>
            <ac:picMk id="3" creationId="{EACA21CA-80E9-476B-8833-5D5DFE5E52D0}"/>
          </ac:picMkLst>
        </pc:picChg>
        <pc:cxnChg chg="add mod">
          <ac:chgData name="Antonio Osamu Katagiri Tanaka" userId="2c28225e-d492-4964-8551-1b0a3c65dda0" providerId="ADAL" clId="{8D85686F-EA1F-420F-BBE4-73F330E4F626}" dt="2020-08-25T16:07:57.854" v="296" actId="1582"/>
          <ac:cxnSpMkLst>
            <pc:docMk/>
            <pc:sldMk cId="2680985583" sldId="259"/>
            <ac:cxnSpMk id="8" creationId="{1C16C538-1DCC-463D-BBDB-F734CF66CCE3}"/>
          </ac:cxnSpMkLst>
        </pc:cxnChg>
      </pc:sldChg>
      <pc:sldChg chg="addSp delSp modSp add mod modNotesTx">
        <pc:chgData name="Antonio Osamu Katagiri Tanaka" userId="2c28225e-d492-4964-8551-1b0a3c65dda0" providerId="ADAL" clId="{8D85686F-EA1F-420F-BBE4-73F330E4F626}" dt="2020-08-25T16:12:04.295" v="373" actId="14100"/>
        <pc:sldMkLst>
          <pc:docMk/>
          <pc:sldMk cId="1747031810" sldId="260"/>
        </pc:sldMkLst>
        <pc:spChg chg="add mod">
          <ac:chgData name="Antonio Osamu Katagiri Tanaka" userId="2c28225e-d492-4964-8551-1b0a3c65dda0" providerId="ADAL" clId="{8D85686F-EA1F-420F-BBE4-73F330E4F626}" dt="2020-08-25T16:10:59.724" v="332" actId="20577"/>
          <ac:spMkLst>
            <pc:docMk/>
            <pc:sldMk cId="1747031810" sldId="260"/>
            <ac:spMk id="6" creationId="{BBECD093-8B98-4430-B749-AAD3AFB71F0F}"/>
          </ac:spMkLst>
        </pc:spChg>
        <pc:spChg chg="add mod">
          <ac:chgData name="Antonio Osamu Katagiri Tanaka" userId="2c28225e-d492-4964-8551-1b0a3c65dda0" providerId="ADAL" clId="{8D85686F-EA1F-420F-BBE4-73F330E4F626}" dt="2020-08-25T16:12:04.295" v="373" actId="14100"/>
          <ac:spMkLst>
            <pc:docMk/>
            <pc:sldMk cId="1747031810" sldId="260"/>
            <ac:spMk id="8" creationId="{ACDE6241-FA83-4F73-A23A-8BAED7F27E4A}"/>
          </ac:spMkLst>
        </pc:spChg>
        <pc:spChg chg="add del mod">
          <ac:chgData name="Antonio Osamu Katagiri Tanaka" userId="2c28225e-d492-4964-8551-1b0a3c65dda0" providerId="ADAL" clId="{8D85686F-EA1F-420F-BBE4-73F330E4F626}" dt="2020-08-25T15:59:30.890" v="238" actId="478"/>
          <ac:spMkLst>
            <pc:docMk/>
            <pc:sldMk cId="1747031810" sldId="260"/>
            <ac:spMk id="12" creationId="{8037A353-F402-4AD9-BF12-DFBF5EA9BA1C}"/>
          </ac:spMkLst>
        </pc:spChg>
        <pc:spChg chg="add mod">
          <ac:chgData name="Antonio Osamu Katagiri Tanaka" userId="2c28225e-d492-4964-8551-1b0a3c65dda0" providerId="ADAL" clId="{8D85686F-EA1F-420F-BBE4-73F330E4F626}" dt="2020-08-25T16:08:40.652" v="311" actId="14100"/>
          <ac:spMkLst>
            <pc:docMk/>
            <pc:sldMk cId="1747031810" sldId="260"/>
            <ac:spMk id="14" creationId="{2E3176B0-6407-4671-A81E-CA9B8A826BF0}"/>
          </ac:spMkLst>
        </pc:spChg>
        <pc:spChg chg="add mod">
          <ac:chgData name="Antonio Osamu Katagiri Tanaka" userId="2c28225e-d492-4964-8551-1b0a3c65dda0" providerId="ADAL" clId="{8D85686F-EA1F-420F-BBE4-73F330E4F626}" dt="2020-08-25T16:11:53.510" v="369" actId="1076"/>
          <ac:spMkLst>
            <pc:docMk/>
            <pc:sldMk cId="1747031810" sldId="260"/>
            <ac:spMk id="16" creationId="{CE00E6E3-1AEB-44DB-A226-8D0BE6511675}"/>
          </ac:spMkLst>
        </pc:spChg>
        <pc:picChg chg="add mod">
          <ac:chgData name="Antonio Osamu Katagiri Tanaka" userId="2c28225e-d492-4964-8551-1b0a3c65dda0" providerId="ADAL" clId="{8D85686F-EA1F-420F-BBE4-73F330E4F626}" dt="2020-08-25T16:00:27.278" v="268" actId="1076"/>
          <ac:picMkLst>
            <pc:docMk/>
            <pc:sldMk cId="1747031810" sldId="260"/>
            <ac:picMk id="2" creationId="{114A3A11-55AA-4CC7-AB23-5EE4BA0A51D1}"/>
          </ac:picMkLst>
        </pc:picChg>
        <pc:picChg chg="del mod">
          <ac:chgData name="Antonio Osamu Katagiri Tanaka" userId="2c28225e-d492-4964-8551-1b0a3c65dda0" providerId="ADAL" clId="{8D85686F-EA1F-420F-BBE4-73F330E4F626}" dt="2020-08-25T15:52:56.834" v="187" actId="478"/>
          <ac:picMkLst>
            <pc:docMk/>
            <pc:sldMk cId="1747031810" sldId="260"/>
            <ac:picMk id="3" creationId="{EACA21CA-80E9-476B-8833-5D5DFE5E52D0}"/>
          </ac:picMkLst>
        </pc:picChg>
        <pc:picChg chg="mod modCrop">
          <ac:chgData name="Antonio Osamu Katagiri Tanaka" userId="2c28225e-d492-4964-8551-1b0a3c65dda0" providerId="ADAL" clId="{8D85686F-EA1F-420F-BBE4-73F330E4F626}" dt="2020-08-25T16:00:27.278" v="268" actId="1076"/>
          <ac:picMkLst>
            <pc:docMk/>
            <pc:sldMk cId="1747031810" sldId="260"/>
            <ac:picMk id="5" creationId="{38DB9395-CCBA-4915-A358-B0CDA0C11B9F}"/>
          </ac:picMkLst>
        </pc:picChg>
        <pc:picChg chg="add del mod">
          <ac:chgData name="Antonio Osamu Katagiri Tanaka" userId="2c28225e-d492-4964-8551-1b0a3c65dda0" providerId="ADAL" clId="{8D85686F-EA1F-420F-BBE4-73F330E4F626}" dt="2020-08-25T15:59:15.662" v="235" actId="478"/>
          <ac:picMkLst>
            <pc:docMk/>
            <pc:sldMk cId="1747031810" sldId="260"/>
            <ac:picMk id="10" creationId="{F2FCD15D-5FD1-40BC-BD5E-F2FAE44BC0C9}"/>
          </ac:picMkLst>
        </pc:picChg>
      </pc:sldChg>
      <pc:sldChg chg="delSp add del mod">
        <pc:chgData name="Antonio Osamu Katagiri Tanaka" userId="2c28225e-d492-4964-8551-1b0a3c65dda0" providerId="ADAL" clId="{8D85686F-EA1F-420F-BBE4-73F330E4F626}" dt="2020-08-25T18:57:58.755" v="378" actId="47"/>
        <pc:sldMkLst>
          <pc:docMk/>
          <pc:sldMk cId="1000069934" sldId="261"/>
        </pc:sldMkLst>
        <pc:spChg chg="del">
          <ac:chgData name="Antonio Osamu Katagiri Tanaka" userId="2c28225e-d492-4964-8551-1b0a3c65dda0" providerId="ADAL" clId="{8D85686F-EA1F-420F-BBE4-73F330E4F626}" dt="2020-08-25T16:17:27.396" v="375" actId="478"/>
          <ac:spMkLst>
            <pc:docMk/>
            <pc:sldMk cId="1000069934" sldId="261"/>
            <ac:spMk id="6" creationId="{BBECD093-8B98-4430-B749-AAD3AFB71F0F}"/>
          </ac:spMkLst>
        </pc:spChg>
        <pc:spChg chg="del">
          <ac:chgData name="Antonio Osamu Katagiri Tanaka" userId="2c28225e-d492-4964-8551-1b0a3c65dda0" providerId="ADAL" clId="{8D85686F-EA1F-420F-BBE4-73F330E4F626}" dt="2020-08-25T16:17:27.396" v="375" actId="478"/>
          <ac:spMkLst>
            <pc:docMk/>
            <pc:sldMk cId="1000069934" sldId="261"/>
            <ac:spMk id="8" creationId="{ACDE6241-FA83-4F73-A23A-8BAED7F27E4A}"/>
          </ac:spMkLst>
        </pc:spChg>
        <pc:spChg chg="del">
          <ac:chgData name="Antonio Osamu Katagiri Tanaka" userId="2c28225e-d492-4964-8551-1b0a3c65dda0" providerId="ADAL" clId="{8D85686F-EA1F-420F-BBE4-73F330E4F626}" dt="2020-08-25T16:17:27.396" v="375" actId="478"/>
          <ac:spMkLst>
            <pc:docMk/>
            <pc:sldMk cId="1000069934" sldId="261"/>
            <ac:spMk id="14" creationId="{2E3176B0-6407-4671-A81E-CA9B8A826BF0}"/>
          </ac:spMkLst>
        </pc:spChg>
        <pc:spChg chg="del">
          <ac:chgData name="Antonio Osamu Katagiri Tanaka" userId="2c28225e-d492-4964-8551-1b0a3c65dda0" providerId="ADAL" clId="{8D85686F-EA1F-420F-BBE4-73F330E4F626}" dt="2020-08-25T16:17:27.396" v="375" actId="478"/>
          <ac:spMkLst>
            <pc:docMk/>
            <pc:sldMk cId="1000069934" sldId="261"/>
            <ac:spMk id="16" creationId="{CE00E6E3-1AEB-44DB-A226-8D0BE6511675}"/>
          </ac:spMkLst>
        </pc:spChg>
        <pc:picChg chg="del">
          <ac:chgData name="Antonio Osamu Katagiri Tanaka" userId="2c28225e-d492-4964-8551-1b0a3c65dda0" providerId="ADAL" clId="{8D85686F-EA1F-420F-BBE4-73F330E4F626}" dt="2020-08-25T16:17:27.396" v="375" actId="478"/>
          <ac:picMkLst>
            <pc:docMk/>
            <pc:sldMk cId="1000069934" sldId="261"/>
            <ac:picMk id="2" creationId="{114A3A11-55AA-4CC7-AB23-5EE4BA0A51D1}"/>
          </ac:picMkLst>
        </pc:picChg>
        <pc:picChg chg="del">
          <ac:chgData name="Antonio Osamu Katagiri Tanaka" userId="2c28225e-d492-4964-8551-1b0a3c65dda0" providerId="ADAL" clId="{8D85686F-EA1F-420F-BBE4-73F330E4F626}" dt="2020-08-25T16:17:27.396" v="375" actId="478"/>
          <ac:picMkLst>
            <pc:docMk/>
            <pc:sldMk cId="1000069934" sldId="261"/>
            <ac:picMk id="5" creationId="{38DB9395-CCBA-4915-A358-B0CDA0C11B9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6F03D-AC2F-4E95-B31C-8212826FB973}" type="datetimeFigureOut">
              <a:rPr lang="en-GB" smtClean="0"/>
              <a:t>25/08/2020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096B1-A69C-4C93-818D-F2DD7D5D5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1803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effectLst/>
              </a:rPr>
              <a:t>D.R. Flores, Role of rheological properties in near field </a:t>
            </a:r>
            <a:r>
              <a:rPr lang="en-GB" dirty="0" err="1">
                <a:effectLst/>
              </a:rPr>
              <a:t>electrospun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fibers</a:t>
            </a:r>
            <a:r>
              <a:rPr lang="en-GB" dirty="0">
                <a:effectLst/>
              </a:rPr>
              <a:t> morphology, (2017) 130.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096B1-A69C-4C93-818D-F2DD7D5D585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999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effectLst/>
              </a:rPr>
              <a:t>D.R. Flores, Role of rheological properties in near field </a:t>
            </a:r>
            <a:r>
              <a:rPr lang="en-GB" dirty="0" err="1">
                <a:effectLst/>
              </a:rPr>
              <a:t>electrospun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fibers</a:t>
            </a:r>
            <a:r>
              <a:rPr lang="en-GB" dirty="0">
                <a:effectLst/>
              </a:rPr>
              <a:t> morphology, (2017) 130.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096B1-A69C-4C93-818D-F2DD7D5D585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568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effectLst/>
              </a:rPr>
              <a:t>D.R. Flores, Role of rheological properties in near field </a:t>
            </a:r>
            <a:r>
              <a:rPr lang="en-GB" dirty="0" err="1">
                <a:effectLst/>
              </a:rPr>
              <a:t>electrospun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fibers</a:t>
            </a:r>
            <a:r>
              <a:rPr lang="en-GB" dirty="0">
                <a:effectLst/>
              </a:rPr>
              <a:t> morphology, (2017) 130.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096B1-A69C-4C93-818D-F2DD7D5D585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594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effectLst/>
              </a:rPr>
              <a:t>D.R. Flores-</a:t>
            </a:r>
            <a:r>
              <a:rPr lang="en-GB" dirty="0" err="1">
                <a:effectLst/>
              </a:rPr>
              <a:t>hernandez</a:t>
            </a:r>
            <a:r>
              <a:rPr lang="en-GB" dirty="0">
                <a:effectLst/>
              </a:rPr>
              <a:t>, B. Cardenas-</a:t>
            </a:r>
            <a:r>
              <a:rPr lang="en-GB" dirty="0" err="1">
                <a:effectLst/>
              </a:rPr>
              <a:t>benitez</a:t>
            </a:r>
            <a:r>
              <a:rPr lang="en-GB" dirty="0">
                <a:effectLst/>
              </a:rPr>
              <a:t>, S.O. Martinez-</a:t>
            </a:r>
            <a:r>
              <a:rPr lang="en-GB" dirty="0" err="1">
                <a:effectLst/>
              </a:rPr>
              <a:t>chapa</a:t>
            </a:r>
            <a:r>
              <a:rPr lang="en-GB" dirty="0">
                <a:effectLst/>
              </a:rPr>
              <a:t>, J. Bonilla-</a:t>
            </a:r>
            <a:r>
              <a:rPr lang="en-GB" dirty="0" err="1">
                <a:effectLst/>
              </a:rPr>
              <a:t>rios</a:t>
            </a:r>
            <a:r>
              <a:rPr lang="en-GB" dirty="0">
                <a:effectLst/>
              </a:rPr>
              <a:t>, Tailoring the Diameters of Electro-Mechanically Spun </a:t>
            </a:r>
            <a:r>
              <a:rPr lang="en-GB" dirty="0" err="1">
                <a:effectLst/>
              </a:rPr>
              <a:t>Fibers</a:t>
            </a:r>
            <a:r>
              <a:rPr lang="en-GB" dirty="0">
                <a:effectLst/>
              </a:rPr>
              <a:t> by Controlling Their Deborah Numbers, (2020). https://doi.org/10.3390/polym12061358.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096B1-A69C-4C93-818D-F2DD7D5D585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062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effectLst/>
              </a:rPr>
              <a:t>G.S. Bisht, G. Canton, A. </a:t>
            </a:r>
            <a:r>
              <a:rPr lang="en-GB" dirty="0" err="1">
                <a:effectLst/>
              </a:rPr>
              <a:t>Mirsepassi</a:t>
            </a:r>
            <a:r>
              <a:rPr lang="en-GB" dirty="0">
                <a:effectLst/>
              </a:rPr>
              <a:t>, L. </a:t>
            </a:r>
            <a:r>
              <a:rPr lang="en-GB" dirty="0" err="1">
                <a:effectLst/>
              </a:rPr>
              <a:t>Kulinsky</a:t>
            </a:r>
            <a:r>
              <a:rPr lang="en-GB" dirty="0">
                <a:effectLst/>
              </a:rPr>
              <a:t>, S. Oh, D. Dunn-Rankin, M.J. </a:t>
            </a:r>
            <a:r>
              <a:rPr lang="en-GB" dirty="0" err="1">
                <a:effectLst/>
              </a:rPr>
              <a:t>Madou</a:t>
            </a:r>
            <a:r>
              <a:rPr lang="en-GB" dirty="0">
                <a:effectLst/>
              </a:rPr>
              <a:t>, Controlled Continuous Patterning of Polymeric Nanofibers on Three-Dimensional Substrates Using Low-Voltage Near-Field Electrospinning, Nano Lett. 11 (2011) 1831–1837. https://doi.org/10.1021/nl2006164.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096B1-A69C-4C93-818D-F2DD7D5D585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971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387B7-E754-4F09-8D9E-50FB9D36A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08B00B-6EE1-4B6D-8F84-A21A2572BC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339F2-0F88-4D73-9A72-560F441C3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70EB-C3CB-4CD5-9732-031E5B7C909C}" type="datetimeFigureOut">
              <a:rPr lang="en-GB" smtClean="0"/>
              <a:t>25/08/2020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EEECA-6D39-4DCF-853E-EA7587DB2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2769A-46A3-412D-A09F-504C0C540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7BA8-4B7C-468F-9E77-2D3C47475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468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99CE1-E317-4423-BDDF-EAFDC69F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45F78D-F160-4C1A-9304-55C3D91D4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ACE49-042E-4E09-B8F1-DD43B2D2F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70EB-C3CB-4CD5-9732-031E5B7C909C}" type="datetimeFigureOut">
              <a:rPr lang="en-GB" smtClean="0"/>
              <a:t>25/08/2020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1DBC0-4B7A-46AC-B7B3-07C55EEED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EE798-F4F0-4A8B-A42B-00C248DD1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7BA8-4B7C-468F-9E77-2D3C47475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32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646EB3-4578-4B69-B330-B07BE585B0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B78D3E-5BAF-4BA1-9762-1F85E25F9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2DB9E-6A21-450E-84AB-DEB16E27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70EB-C3CB-4CD5-9732-031E5B7C909C}" type="datetimeFigureOut">
              <a:rPr lang="en-GB" smtClean="0"/>
              <a:t>25/08/2020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CA656-174F-4655-96A8-CDA119BBE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A3352-7EEB-4A0E-8BE5-E73441DD5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7BA8-4B7C-468F-9E77-2D3C47475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960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E0505-02E2-4C84-8D83-04D584FE0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535CA-7E9D-4E44-8ACC-9F824EC49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B70EB-490B-4240-9430-EC7806F19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70EB-C3CB-4CD5-9732-031E5B7C909C}" type="datetimeFigureOut">
              <a:rPr lang="en-GB" smtClean="0"/>
              <a:t>25/08/2020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F14A3-7B1F-4E97-9F27-D1EEB894A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A5C28-5470-4ABD-A4BE-4D5704893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7BA8-4B7C-468F-9E77-2D3C47475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59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7D014-5524-4AC4-B3E0-95FDD7849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A6337-3DC5-4D81-90C6-66AC1ABFD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EDE4C-D5B5-4491-90E6-D3CA5BDE3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70EB-C3CB-4CD5-9732-031E5B7C909C}" type="datetimeFigureOut">
              <a:rPr lang="en-GB" smtClean="0"/>
              <a:t>25/08/2020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E0431-6B7D-472B-9B9E-909A7BFAC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20BBC-4849-4186-AF42-4D8B5AB8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7BA8-4B7C-468F-9E77-2D3C47475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29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4CB16-C093-400E-B258-07D8DF75B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FC290-A319-4F4A-95D0-8B996A3F51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B47C7-C06B-492E-B5A7-A99B26434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DE8BB-566C-4D8E-A263-EEE7CC501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70EB-C3CB-4CD5-9732-031E5B7C909C}" type="datetimeFigureOut">
              <a:rPr lang="en-GB" smtClean="0"/>
              <a:t>25/08/2020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432F1-C5B8-4ABA-B494-FCF6D082B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248C2-E64D-4BDE-8704-3424BFC2F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7BA8-4B7C-468F-9E77-2D3C47475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31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C0F1F-3D88-4636-A5CC-F5425C3FE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E1CF1-1C63-47E1-A6D1-113902407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3042D4-9A88-4A4D-9CDE-6BE37C686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FD4835-4946-46F9-BE7F-9102F363D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A11A3E-27BE-4E4C-9445-AA462FF8D8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F78C0E-9EF4-4CE1-A451-E998D5749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70EB-C3CB-4CD5-9732-031E5B7C909C}" type="datetimeFigureOut">
              <a:rPr lang="en-GB" smtClean="0"/>
              <a:t>25/08/2020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463CC1-45CC-4645-8893-47DF0F658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2563A6-4864-4F41-935C-6999132D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7BA8-4B7C-468F-9E77-2D3C47475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71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3DC79-CBE6-4CD4-867C-36573B32C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35D318-2C3E-45ED-A5B9-FC3861B57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70EB-C3CB-4CD5-9732-031E5B7C909C}" type="datetimeFigureOut">
              <a:rPr lang="en-GB" smtClean="0"/>
              <a:t>25/08/2020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AEAA97-7780-4C75-98A4-504E3B6BF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D94748-CA6A-4CB6-A9DC-438E19FA1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7BA8-4B7C-468F-9E77-2D3C47475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949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041F8F-9FF3-4222-8439-9D026C154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70EB-C3CB-4CD5-9732-031E5B7C909C}" type="datetimeFigureOut">
              <a:rPr lang="en-GB" smtClean="0"/>
              <a:t>25/08/2020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937263-7FB5-499B-B54E-E1B8B70AE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38E3C-965A-4C84-BFF4-5BCD53F52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7BA8-4B7C-468F-9E77-2D3C47475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69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FDE66-28C3-44F4-9F2D-E3B9AF269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022DD-3670-4A98-9393-88DC0556B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3B7640-F419-4532-A9E4-7F2D2E307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8898D-987F-4A17-8212-823766DE8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70EB-C3CB-4CD5-9732-031E5B7C909C}" type="datetimeFigureOut">
              <a:rPr lang="en-GB" smtClean="0"/>
              <a:t>25/08/2020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0829A-88B7-4497-897D-28EAE048B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B5455-5101-4D4A-8E68-0D4467F87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7BA8-4B7C-468F-9E77-2D3C47475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153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0ACD5-4B8C-48C0-9043-A20BB4DA4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73511A-4FFF-4C85-9252-587C57B49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8729B-B1FB-49F1-931B-E1836645B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72CC4-B37D-4130-8CED-955ACFFA2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70EB-C3CB-4CD5-9732-031E5B7C909C}" type="datetimeFigureOut">
              <a:rPr lang="en-GB" smtClean="0"/>
              <a:t>25/08/2020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65837-D3A5-4D89-B414-2ACBB25AC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FE97A-5316-4B1B-B354-5DE11D39F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7BA8-4B7C-468F-9E77-2D3C47475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674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D44A34-38E6-47D8-918A-DB8334091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22106-C5B5-4C64-A2F6-8E9D9EA1B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8B30D-55E1-4ABA-BB87-7E170B2A64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570EB-C3CB-4CD5-9732-031E5B7C909C}" type="datetimeFigureOut">
              <a:rPr lang="en-GB" smtClean="0"/>
              <a:t>25/08/2020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FE8EE-6628-4572-A102-A3121FE47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22924-6250-4BCD-9136-DA634FD80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87BA8-4B7C-468F-9E77-2D3C47475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684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57596E50-C4E0-4BEA-B38B-D066B261C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24" y="0"/>
            <a:ext cx="10085951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56FB85-9B16-4D97-B0D4-A5D9FF33432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48354" y="954157"/>
            <a:ext cx="5447168" cy="53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92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38DB9395-CCBA-4915-A358-B0CDA0C11B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24" y="0"/>
            <a:ext cx="10085951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42EEB4-68AD-4178-9213-A721AD6CDA5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78777" y="1262267"/>
            <a:ext cx="5596258" cy="505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273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38DB9395-CCBA-4915-A358-B0CDA0C11B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24" y="0"/>
            <a:ext cx="10085951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C16FE4E-5C07-4ED0-9C44-A005B3EBB79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08594" y="1311969"/>
            <a:ext cx="5606197" cy="405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753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38DB9395-CCBA-4915-A358-B0CDA0C11B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24" y="0"/>
            <a:ext cx="10085951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CA21CA-80E9-476B-8833-5D5DFE5E52D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98510" y="3906080"/>
            <a:ext cx="4942246" cy="3031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B2753D-ED6E-4855-9BE2-24043AD46C2A}"/>
              </a:ext>
            </a:extLst>
          </p:cNvPr>
          <p:cNvSpPr txBox="1"/>
          <p:nvPr/>
        </p:nvSpPr>
        <p:spPr>
          <a:xfrm>
            <a:off x="-108834" y="6112928"/>
            <a:ext cx="19719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effectLst/>
              </a:rPr>
              <a:t>Flow curves</a:t>
            </a:r>
            <a:endParaRPr lang="en-GB" sz="2800" dirty="0"/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1C16C538-1DCC-463D-BBDB-F734CF66CCE3}"/>
              </a:ext>
            </a:extLst>
          </p:cNvPr>
          <p:cNvCxnSpPr>
            <a:cxnSpLocks/>
            <a:stCxn id="4" idx="0"/>
          </p:cNvCxnSpPr>
          <p:nvPr/>
        </p:nvCxnSpPr>
        <p:spPr>
          <a:xfrm rot="5400000" flipH="1" flipV="1">
            <a:off x="1651205" y="3546463"/>
            <a:ext cx="1792388" cy="3340542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985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38DB9395-CCBA-4915-A358-B0CDA0C11B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07" b="80275"/>
          <a:stretch/>
        </p:blipFill>
        <p:spPr>
          <a:xfrm>
            <a:off x="329562" y="1244460"/>
            <a:ext cx="3347786" cy="135273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14A3A11-55AA-4CC7-AB23-5EE4BA0A51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3846" y="1473879"/>
            <a:ext cx="3648584" cy="13527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ECD093-8B98-4430-B749-AAD3AFB71F0F}"/>
              </a:ext>
            </a:extLst>
          </p:cNvPr>
          <p:cNvSpPr txBox="1"/>
          <p:nvPr/>
        </p:nvSpPr>
        <p:spPr>
          <a:xfrm>
            <a:off x="5735641" y="2938855"/>
            <a:ext cx="11249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effectLst/>
              </a:rPr>
              <a:t>G.S. Bisht</a:t>
            </a:r>
          </a:p>
          <a:p>
            <a:r>
              <a:rPr lang="en-GB" dirty="0"/>
              <a:t>(in water)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DE6241-FA83-4F73-A23A-8BAED7F27E4A}"/>
              </a:ext>
            </a:extLst>
          </p:cNvPr>
          <p:cNvSpPr txBox="1"/>
          <p:nvPr/>
        </p:nvSpPr>
        <p:spPr>
          <a:xfrm>
            <a:off x="9083992" y="1738768"/>
            <a:ext cx="26660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effectLst/>
              </a:rPr>
              <a:t>Around 10^2 </a:t>
            </a:r>
            <a:r>
              <a:rPr lang="en-GB" dirty="0" err="1">
                <a:effectLst/>
              </a:rPr>
              <a:t>Pa.s</a:t>
            </a:r>
            <a:endParaRPr lang="en-GB" dirty="0">
              <a:effectLst/>
            </a:endParaRPr>
          </a:p>
          <a:p>
            <a:r>
              <a:rPr lang="en-GB" dirty="0">
                <a:effectLst/>
              </a:rPr>
              <a:t>D.R. Flores</a:t>
            </a:r>
          </a:p>
          <a:p>
            <a:r>
              <a:rPr lang="en-GB" dirty="0"/>
              <a:t>(in SU8 and 0.5 </a:t>
            </a:r>
            <a:r>
              <a:rPr lang="en-GB" dirty="0" err="1"/>
              <a:t>wt</a:t>
            </a:r>
            <a:r>
              <a:rPr lang="en-GB" dirty="0"/>
              <a:t>% TBT)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3176B0-6407-4671-A81E-CA9B8A826BF0}"/>
              </a:ext>
            </a:extLst>
          </p:cNvPr>
          <p:cNvSpPr txBox="1"/>
          <p:nvPr/>
        </p:nvSpPr>
        <p:spPr>
          <a:xfrm>
            <a:off x="0" y="0"/>
            <a:ext cx="5143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effectLst/>
              </a:rPr>
              <a:t>Zero-shear viscosity at 1wt% PEO</a:t>
            </a:r>
            <a:endParaRPr lang="en-GB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00E6E3-1AEB-44DB-A226-8D0BE6511675}"/>
              </a:ext>
            </a:extLst>
          </p:cNvPr>
          <p:cNvSpPr txBox="1"/>
          <p:nvPr/>
        </p:nvSpPr>
        <p:spPr>
          <a:xfrm>
            <a:off x="730103" y="2621404"/>
            <a:ext cx="2546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(in SU8 and 0.5 </a:t>
            </a:r>
            <a:r>
              <a:rPr lang="en-GB" dirty="0" err="1"/>
              <a:t>wt</a:t>
            </a:r>
            <a:r>
              <a:rPr lang="en-GB" dirty="0"/>
              <a:t>% TBT)</a:t>
            </a:r>
          </a:p>
        </p:txBody>
      </p:sp>
    </p:spTree>
    <p:extLst>
      <p:ext uri="{BB962C8B-B14F-4D97-AF65-F5344CB8AC3E}">
        <p14:creationId xmlns:p14="http://schemas.microsoft.com/office/powerpoint/2010/main" val="1747031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227</Words>
  <Application>Microsoft Office PowerPoint</Application>
  <PresentationFormat>Widescreen</PresentationFormat>
  <Paragraphs>18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 Osamu Katagiri Tanaka</dc:creator>
  <cp:lastModifiedBy>Antonio Osamu Katagiri Tanaka</cp:lastModifiedBy>
  <cp:revision>2</cp:revision>
  <dcterms:created xsi:type="dcterms:W3CDTF">2020-08-25T15:16:05Z</dcterms:created>
  <dcterms:modified xsi:type="dcterms:W3CDTF">2020-08-25T18:58:24Z</dcterms:modified>
</cp:coreProperties>
</file>