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03CD-4F56-4A39-9250-7ECCB4A8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192E9-8164-4848-BC43-0AB18222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B752-066C-4670-9042-81A88A6E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97F4-D5D9-45C6-92F9-5CE10117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3AAA-E00D-4D2C-A661-634444E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19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9931-2344-4E86-8517-065A989F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B5341-54B0-4AFA-90C0-316185A74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729C-4346-4140-B5AF-6E5DEB06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338C-410F-4C13-AAF6-E0E490E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7EE3-59A3-43D8-89D5-139ADBA2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B2398-DC53-4CAA-957F-A0BF3BA2A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2D12D-FE4D-4A60-BFA6-05488AA83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C82C-C612-4256-A167-2F210DF5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0361-1AFE-4E2A-B30B-3EE86E97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4A97-07C1-4317-AD10-C6C6C2E9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2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43C8-BA83-4725-9EF8-BC91C8E5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FA2E-17F2-48FD-B056-B364AD16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A551-2A89-4CC0-AE90-03B7A90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640D-2C01-4DE1-9B12-3C7C257A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92BB-6D4F-4147-9B67-428046BF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7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E556-8571-4D65-B544-5F1B1726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FF373-847B-4E41-AD8C-14E10C5A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4D3D-578C-4F7B-9379-9873063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68F0-0A2B-4D1F-83B5-944A0830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C8FD-65D1-4BFB-BB3C-1150C135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5C4-9FE1-4A78-B6DD-88E9B057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D9C-1407-4087-8022-9F521651E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B88B5-E842-4FCC-9C6E-9D61D41A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3996-F975-41D2-B2C6-988864D5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81282-62DA-49A9-9F1C-FE6AC141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611F-559F-42E6-99B8-B8E34DC8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41FE-610C-4B26-B1C8-84F7FCC0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FAE4-98A0-41C5-87E0-69E3AE9D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B13BA-74E5-4575-A88C-47EAD9C4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786C9-6968-43DF-8EAD-F6F2FD13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DE862-B670-4976-8912-9E35DD4F2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E901A-A838-4400-AB04-2BFBA75A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4C5F8-B642-45A0-9F9F-7EC425F5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EF14F-E4C5-49E3-846D-6DBEC1A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5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1975-0B8C-49AA-BBFB-659F3EFD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94CBA-9CDF-4BE4-B86C-4F13EFDC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379A-DB9B-4822-8D97-9BDBACA5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861B1-382C-4055-A78C-0C73D30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7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5418D-68CD-4E4B-9CBB-DEB6EB5D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2E64-42CD-44B8-A8E1-A9A1C273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D9F1-C11D-45DB-8D71-2F3CF63F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94E7-28F7-49C6-ABD5-D7A8AC82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8AF8-5EBD-4453-AE95-5A80A4C1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B8843-1F84-40F2-9BC5-3A6111762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59D8E-3F04-42DA-97C0-EE95B9CB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80B2-10A5-499C-82B9-22EF5A6F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073D8-9140-4DC0-9D08-3BA05654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9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7505-0E6B-497B-95BC-87084D1C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3EF2A-70A3-4AC4-ACA1-0B6D93B8B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2768-BB40-4EB1-8CC4-D98CBCDB7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4B64A-10EC-4381-91F2-F18C2362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274E8-E8D0-4F4B-A73C-5D053D8D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C9C0A-CFF0-4FB4-9BCA-933660C6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9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77DE1-84E2-4C4B-B299-5FE12E44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DBBB7-4591-4843-BDCF-71A1EF62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E531-DB91-4AEF-A674-097234E2E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2A7-25FD-498B-9A65-EDBC678D969C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819B-24FF-404A-BA0A-9900C2AC5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23A0-248A-4292-A87C-A192916B1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73C2-7146-47FD-9F26-014655B64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oskat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07C62DF8-5E0D-4973-B1C2-4E3F0559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0781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C56B6C-5A50-4A2C-A447-651529229BB8}"/>
              </a:ext>
            </a:extLst>
          </p:cNvPr>
          <p:cNvSpPr/>
          <p:nvPr/>
        </p:nvSpPr>
        <p:spPr>
          <a:xfrm>
            <a:off x="4437017" y="1898469"/>
            <a:ext cx="1310640" cy="7750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Polymeric</a:t>
            </a:r>
          </a:p>
          <a:p>
            <a:pPr algn="ctr"/>
            <a:r>
              <a:rPr lang="en-GB" sz="1200" dirty="0"/>
              <a:t>Nano-</a:t>
            </a:r>
            <a:r>
              <a:rPr lang="en-GB" sz="1200" dirty="0" err="1"/>
              <a:t>fibers</a:t>
            </a:r>
            <a:endParaRPr lang="en-GB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7786E6-3EAF-4E6B-A476-EBFD73577DBE}"/>
              </a:ext>
            </a:extLst>
          </p:cNvPr>
          <p:cNvSpPr/>
          <p:nvPr/>
        </p:nvSpPr>
        <p:spPr>
          <a:xfrm>
            <a:off x="1872343" y="1898469"/>
            <a:ext cx="1310640" cy="7750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Polymer</a:t>
            </a:r>
          </a:p>
          <a:p>
            <a:pPr algn="ctr"/>
            <a:r>
              <a:rPr lang="en-GB" sz="1200" dirty="0"/>
              <a:t>Solution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AB171C-717C-4CE2-A1BF-32257AC658E6}"/>
              </a:ext>
            </a:extLst>
          </p:cNvPr>
          <p:cNvSpPr/>
          <p:nvPr/>
        </p:nvSpPr>
        <p:spPr>
          <a:xfrm>
            <a:off x="7001691" y="1898469"/>
            <a:ext cx="1310640" cy="7750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Carbon</a:t>
            </a:r>
          </a:p>
          <a:p>
            <a:pPr algn="ctr"/>
            <a:r>
              <a:rPr lang="en-GB" sz="1200" dirty="0"/>
              <a:t>Nano-wires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9B62D-D3BD-48DA-A98B-53ADCFD73BDA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3182983" y="2286001"/>
            <a:ext cx="12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81505F-F0E7-4B13-B1CD-ED715C1579E7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5747657" y="2286001"/>
            <a:ext cx="12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3D9514-D1CC-4C71-A9D3-63F7F19F38BC}"/>
              </a:ext>
            </a:extLst>
          </p:cNvPr>
          <p:cNvSpPr txBox="1"/>
          <p:nvPr/>
        </p:nvSpPr>
        <p:spPr>
          <a:xfrm>
            <a:off x="3182983" y="1824335"/>
            <a:ext cx="125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dk1"/>
                </a:solidFill>
              </a:rPr>
              <a:t>Near Field Electrospinning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74158-1AE3-4DA9-9065-AD327065756E}"/>
              </a:ext>
            </a:extLst>
          </p:cNvPr>
          <p:cNvSpPr txBox="1"/>
          <p:nvPr/>
        </p:nvSpPr>
        <p:spPr>
          <a:xfrm>
            <a:off x="5747657" y="1824335"/>
            <a:ext cx="125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dk1"/>
                </a:solidFill>
              </a:rPr>
              <a:t>Pyrolysis and Carbonization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BD2EF8-F03A-41D0-BC25-6301CD4DBFA1}"/>
              </a:ext>
            </a:extLst>
          </p:cNvPr>
          <p:cNvCxnSpPr>
            <a:cxnSpLocks/>
          </p:cNvCxnSpPr>
          <p:nvPr/>
        </p:nvCxnSpPr>
        <p:spPr>
          <a:xfrm>
            <a:off x="3810000" y="3008808"/>
            <a:ext cx="2508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BF1F94-06C9-456C-BD20-5B940F47DADF}"/>
              </a:ext>
            </a:extLst>
          </p:cNvPr>
          <p:cNvSpPr txBox="1"/>
          <p:nvPr/>
        </p:nvSpPr>
        <p:spPr>
          <a:xfrm>
            <a:off x="4321628" y="272756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dk1"/>
                </a:solidFill>
              </a:rPr>
              <a:t>Photopolymerization</a:t>
            </a:r>
          </a:p>
        </p:txBody>
      </p:sp>
    </p:spTree>
    <p:extLst>
      <p:ext uri="{BB962C8B-B14F-4D97-AF65-F5344CB8AC3E}">
        <p14:creationId xmlns:p14="http://schemas.microsoft.com/office/powerpoint/2010/main" val="386634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Osamu Katagiri Tanaka</dc:creator>
  <cp:lastModifiedBy>Antonio Osamu Katagiri Tanaka</cp:lastModifiedBy>
  <cp:revision>2</cp:revision>
  <dcterms:created xsi:type="dcterms:W3CDTF">2019-03-27T04:55:33Z</dcterms:created>
  <dcterms:modified xsi:type="dcterms:W3CDTF">2019-03-27T05:04:58Z</dcterms:modified>
</cp:coreProperties>
</file>