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86" r:id="rId9"/>
    <p:sldId id="26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 Slides" id="{C3FB3F32-FB21-4AE8-89EF-70B7F2C28BB8}">
          <p14:sldIdLst>
            <p14:sldId id="256"/>
            <p14:sldId id="257"/>
          </p14:sldIdLst>
        </p14:section>
        <p14:section name="Related Experiment" id="{032748CF-34D4-4F00-AA86-51FC83977DA0}">
          <p14:sldIdLst>
            <p14:sldId id="258"/>
            <p14:sldId id="282"/>
            <p14:sldId id="283"/>
            <p14:sldId id="284"/>
            <p14:sldId id="285"/>
            <p14:sldId id="286"/>
          </p14:sldIdLst>
        </p14:section>
        <p14:section name="Closing Slides" id="{E80DB28E-CAD9-4B95-9FE2-9292BCFE48B7}">
          <p14:sldIdLst>
            <p14:sldId id="269"/>
          </p14:sldIdLst>
        </p14:section>
        <p14:section name="Thesis Overview" id="{4602AA0E-63BE-41F3-8FC7-D6D9D743E6E4}">
          <p14:sldIdLst/>
        </p14:section>
        <p14:section name="Side Slides" id="{1C99C5B6-3640-4323-B416-8D531FACFE49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Osamu Katagiri Tanaka" initials="AOKT" lastIdx="1" clrIdx="0">
    <p:extLst>
      <p:ext uri="{19B8F6BF-5375-455C-9EA6-DF929625EA0E}">
        <p15:presenceInfo xmlns:p15="http://schemas.microsoft.com/office/powerpoint/2012/main" userId="Antonio Osamu Katagiri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67BBC-C9BB-44E2-84B9-7F4671C1DD59}" v="142" dt="2019-04-25T15:25:18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81904" autoAdjust="0"/>
  </p:normalViewPr>
  <p:slideViewPr>
    <p:cSldViewPr snapToGrid="0" showGuides="1">
      <p:cViewPr varScale="1">
        <p:scale>
          <a:sx n="90" d="100"/>
          <a:sy n="90" d="100"/>
        </p:scale>
        <p:origin x="534" y="78"/>
      </p:cViewPr>
      <p:guideLst>
        <p:guide orient="horz" pos="2137"/>
        <p:guide pos="41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Osamu Katagiri Tanaka" userId="2c28225e-d492-4964-8551-1b0a3c65dda0" providerId="ADAL" clId="{329B512D-3474-403B-B217-DE713D6D5C19}"/>
    <pc:docChg chg="undo custSel addSld delSld modSld sldOrd modSection">
      <pc:chgData name="Antonio Osamu Katagiri Tanaka" userId="2c28225e-d492-4964-8551-1b0a3c65dda0" providerId="ADAL" clId="{329B512D-3474-403B-B217-DE713D6D5C19}" dt="2019-04-04T15:50:31.505" v="1986" actId="20577"/>
      <pc:docMkLst>
        <pc:docMk/>
      </pc:docMkLst>
      <pc:sldChg chg="addSp">
        <pc:chgData name="Antonio Osamu Katagiri Tanaka" userId="2c28225e-d492-4964-8551-1b0a3c65dda0" providerId="ADAL" clId="{329B512D-3474-403B-B217-DE713D6D5C19}" dt="2019-03-31T15:07:38.520" v="0" actId="9405"/>
        <pc:sldMkLst>
          <pc:docMk/>
          <pc:sldMk cId="3401248549" sldId="256"/>
        </pc:sldMkLst>
        <pc:inkChg chg="add">
          <ac:chgData name="Antonio Osamu Katagiri Tanaka" userId="2c28225e-d492-4964-8551-1b0a3c65dda0" providerId="ADAL" clId="{329B512D-3474-403B-B217-DE713D6D5C19}" dt="2019-03-31T15:07:38.520" v="0" actId="9405"/>
          <ac:inkMkLst>
            <pc:docMk/>
            <pc:sldMk cId="3401248549" sldId="256"/>
            <ac:inkMk id="2" creationId="{E00210A8-2E97-46D2-AE68-867D9198F33C}"/>
          </ac:inkMkLst>
        </pc:inkChg>
      </pc:sldChg>
      <pc:sldChg chg="modSp">
        <pc:chgData name="Antonio Osamu Katagiri Tanaka" userId="2c28225e-d492-4964-8551-1b0a3c65dda0" providerId="ADAL" clId="{329B512D-3474-403B-B217-DE713D6D5C19}" dt="2019-04-04T15:50:31.505" v="1986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329B512D-3474-403B-B217-DE713D6D5C19}" dt="2019-04-04T15:50:31.505" v="1986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add">
        <pc:chgData name="Antonio Osamu Katagiri Tanaka" userId="2c28225e-d492-4964-8551-1b0a3c65dda0" providerId="ADAL" clId="{329B512D-3474-403B-B217-DE713D6D5C19}" dt="2019-04-04T14:17:54.544" v="1976" actId="9405"/>
        <pc:sldMkLst>
          <pc:docMk/>
          <pc:sldMk cId="2232161063" sldId="281"/>
        </pc:sldMkLst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2" creationId="{4C4F355D-C485-4947-B93D-D35B7AA9E70B}"/>
          </ac:spMkLst>
        </pc:spChg>
        <pc:spChg chg="del">
          <ac:chgData name="Antonio Osamu Katagiri Tanaka" userId="2c28225e-d492-4964-8551-1b0a3c65dda0" providerId="ADAL" clId="{329B512D-3474-403B-B217-DE713D6D5C19}" dt="2019-04-04T14:16:15.620" v="1950" actId="478"/>
          <ac:spMkLst>
            <pc:docMk/>
            <pc:sldMk cId="2232161063" sldId="281"/>
            <ac:spMk id="3" creationId="{CEFF394F-286F-4E9E-91A4-CDDC3F9A8031}"/>
          </ac:spMkLst>
        </pc:spChg>
        <pc:inkChg chg="add del">
          <ac:chgData name="Antonio Osamu Katagiri Tanaka" userId="2c28225e-d492-4964-8551-1b0a3c65dda0" providerId="ADAL" clId="{329B512D-3474-403B-B217-DE713D6D5C19}" dt="2019-04-04T14:16:38.510" v="1954" actId="9405"/>
          <ac:inkMkLst>
            <pc:docMk/>
            <pc:sldMk cId="2232161063" sldId="281"/>
            <ac:inkMk id="4" creationId="{F48662FE-D5D2-4B7F-8DA7-0CF64BB16546}"/>
          </ac:inkMkLst>
        </pc:inkChg>
        <pc:inkChg chg="add del">
          <ac:chgData name="Antonio Osamu Katagiri Tanaka" userId="2c28225e-d492-4964-8551-1b0a3c65dda0" providerId="ADAL" clId="{329B512D-3474-403B-B217-DE713D6D5C19}" dt="2019-04-04T14:16:38.154" v="1953" actId="9405"/>
          <ac:inkMkLst>
            <pc:docMk/>
            <pc:sldMk cId="2232161063" sldId="281"/>
            <ac:inkMk id="5" creationId="{4ABF39D1-C7B9-4BA2-B542-4048A038320F}"/>
          </ac:inkMkLst>
        </pc:inkChg>
        <pc:inkChg chg="add del">
          <ac:chgData name="Antonio Osamu Katagiri Tanaka" userId="2c28225e-d492-4964-8551-1b0a3c65dda0" providerId="ADAL" clId="{329B512D-3474-403B-B217-DE713D6D5C19}" dt="2019-04-04T14:16:47.175" v="1958" actId="9405"/>
          <ac:inkMkLst>
            <pc:docMk/>
            <pc:sldMk cId="2232161063" sldId="281"/>
            <ac:inkMk id="6" creationId="{5B1B56C8-70C9-4730-8643-79E88310667C}"/>
          </ac:inkMkLst>
        </pc:inkChg>
        <pc:inkChg chg="add del">
          <ac:chgData name="Antonio Osamu Katagiri Tanaka" userId="2c28225e-d492-4964-8551-1b0a3c65dda0" providerId="ADAL" clId="{329B512D-3474-403B-B217-DE713D6D5C19}" dt="2019-04-04T14:16:46.724" v="1957" actId="9405"/>
          <ac:inkMkLst>
            <pc:docMk/>
            <pc:sldMk cId="2232161063" sldId="281"/>
            <ac:inkMk id="7" creationId="{24C5F770-68B4-4D42-B489-41A511F861BD}"/>
          </ac:inkMkLst>
        </pc:inkChg>
        <pc:inkChg chg="add del">
          <ac:chgData name="Antonio Osamu Katagiri Tanaka" userId="2c28225e-d492-4964-8551-1b0a3c65dda0" providerId="ADAL" clId="{329B512D-3474-403B-B217-DE713D6D5C19}" dt="2019-04-04T14:17:20.271" v="1975" actId="9405"/>
          <ac:inkMkLst>
            <pc:docMk/>
            <pc:sldMk cId="2232161063" sldId="281"/>
            <ac:inkMk id="8" creationId="{39B76950-E0E3-487C-9E7C-22E8EC186848}"/>
          </ac:inkMkLst>
        </pc:inkChg>
        <pc:inkChg chg="add del">
          <ac:chgData name="Antonio Osamu Katagiri Tanaka" userId="2c28225e-d492-4964-8551-1b0a3c65dda0" providerId="ADAL" clId="{329B512D-3474-403B-B217-DE713D6D5C19}" dt="2019-04-04T14:17:20.012" v="1974" actId="9405"/>
          <ac:inkMkLst>
            <pc:docMk/>
            <pc:sldMk cId="2232161063" sldId="281"/>
            <ac:inkMk id="9" creationId="{3CEC4F54-38E1-4934-8B8C-FFE12692C698}"/>
          </ac:inkMkLst>
        </pc:inkChg>
        <pc:inkChg chg="add del">
          <ac:chgData name="Antonio Osamu Katagiri Tanaka" userId="2c28225e-d492-4964-8551-1b0a3c65dda0" providerId="ADAL" clId="{329B512D-3474-403B-B217-DE713D6D5C19}" dt="2019-04-04T14:17:09.245" v="1963"/>
          <ac:inkMkLst>
            <pc:docMk/>
            <pc:sldMk cId="2232161063" sldId="281"/>
            <ac:inkMk id="10" creationId="{0DBEE789-6623-4AB2-ADC5-98E430E1CBAF}"/>
          </ac:inkMkLst>
        </pc:inkChg>
        <pc:inkChg chg="add del">
          <ac:chgData name="Antonio Osamu Katagiri Tanaka" userId="2c28225e-d492-4964-8551-1b0a3c65dda0" providerId="ADAL" clId="{329B512D-3474-403B-B217-DE713D6D5C19}" dt="2019-04-04T14:17:19.713" v="1973" actId="9405"/>
          <ac:inkMkLst>
            <pc:docMk/>
            <pc:sldMk cId="2232161063" sldId="281"/>
            <ac:inkMk id="11" creationId="{DFC9F2CA-5285-4A5C-9F5B-2525D84FA85B}"/>
          </ac:inkMkLst>
        </pc:inkChg>
        <pc:inkChg chg="add del">
          <ac:chgData name="Antonio Osamu Katagiri Tanaka" userId="2c28225e-d492-4964-8551-1b0a3c65dda0" providerId="ADAL" clId="{329B512D-3474-403B-B217-DE713D6D5C19}" dt="2019-04-04T14:17:11.940" v="1965"/>
          <ac:inkMkLst>
            <pc:docMk/>
            <pc:sldMk cId="2232161063" sldId="281"/>
            <ac:inkMk id="12" creationId="{70729EB8-D999-44DE-BD4B-AC2656488D0D}"/>
          </ac:inkMkLst>
        </pc:inkChg>
        <pc:inkChg chg="add del">
          <ac:chgData name="Antonio Osamu Katagiri Tanaka" userId="2c28225e-d492-4964-8551-1b0a3c65dda0" providerId="ADAL" clId="{329B512D-3474-403B-B217-DE713D6D5C19}" dt="2019-04-04T14:17:19.448" v="1972" actId="9405"/>
          <ac:inkMkLst>
            <pc:docMk/>
            <pc:sldMk cId="2232161063" sldId="281"/>
            <ac:inkMk id="13" creationId="{B5E4568C-A122-4752-BFD4-D01AB9477A90}"/>
          </ac:inkMkLst>
        </pc:inkChg>
        <pc:inkChg chg="add del">
          <ac:chgData name="Antonio Osamu Katagiri Tanaka" userId="2c28225e-d492-4964-8551-1b0a3c65dda0" providerId="ADAL" clId="{329B512D-3474-403B-B217-DE713D6D5C19}" dt="2019-04-04T14:17:14.340" v="1967"/>
          <ac:inkMkLst>
            <pc:docMk/>
            <pc:sldMk cId="2232161063" sldId="281"/>
            <ac:inkMk id="14" creationId="{B7C371AD-F542-4243-992B-83DE8682F6E8}"/>
          </ac:inkMkLst>
        </pc:inkChg>
        <pc:inkChg chg="add del">
          <ac:chgData name="Antonio Osamu Katagiri Tanaka" userId="2c28225e-d492-4964-8551-1b0a3c65dda0" providerId="ADAL" clId="{329B512D-3474-403B-B217-DE713D6D5C19}" dt="2019-04-04T14:17:19.102" v="1971" actId="9405"/>
          <ac:inkMkLst>
            <pc:docMk/>
            <pc:sldMk cId="2232161063" sldId="281"/>
            <ac:inkMk id="15" creationId="{CFB02AAB-6668-48F3-B426-4D9D0CC71014}"/>
          </ac:inkMkLst>
        </pc:inkChg>
        <pc:inkChg chg="add del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6" creationId="{F958836C-F4E8-4AF9-BD66-055A4B6A0328}"/>
          </ac:inkMkLst>
        </pc:inkChg>
        <pc:inkChg chg="add del">
          <ac:chgData name="Antonio Osamu Katagiri Tanaka" userId="2c28225e-d492-4964-8551-1b0a3c65dda0" providerId="ADAL" clId="{329B512D-3474-403B-B217-DE713D6D5C19}" dt="2019-04-04T14:17:18.869" v="1970" actId="9405"/>
          <ac:inkMkLst>
            <pc:docMk/>
            <pc:sldMk cId="2232161063" sldId="281"/>
            <ac:inkMk id="17" creationId="{381EC61D-F6A6-4D31-8DC8-0FDB22BF7969}"/>
          </ac:inkMkLst>
        </pc:inkChg>
        <pc:inkChg chg="add">
          <ac:chgData name="Antonio Osamu Katagiri Tanaka" userId="2c28225e-d492-4964-8551-1b0a3c65dda0" providerId="ADAL" clId="{329B512D-3474-403B-B217-DE713D6D5C19}" dt="2019-04-04T14:17:17.351" v="1969"/>
          <ac:inkMkLst>
            <pc:docMk/>
            <pc:sldMk cId="2232161063" sldId="281"/>
            <ac:inkMk id="18" creationId="{A82FD42E-7762-4781-B54C-6FC99285B972}"/>
          </ac:inkMkLst>
        </pc:inkChg>
        <pc:inkChg chg="add">
          <ac:chgData name="Antonio Osamu Katagiri Tanaka" userId="2c28225e-d492-4964-8551-1b0a3c65dda0" providerId="ADAL" clId="{329B512D-3474-403B-B217-DE713D6D5C19}" dt="2019-04-04T14:17:54.544" v="1976" actId="9405"/>
          <ac:inkMkLst>
            <pc:docMk/>
            <pc:sldMk cId="2232161063" sldId="281"/>
            <ac:inkMk id="19" creationId="{BAA549A7-2830-4ED6-A802-0791908B8068}"/>
          </ac:inkMkLst>
        </pc:inkChg>
      </pc:sldChg>
    </pc:docChg>
  </pc:docChgLst>
  <pc:docChgLst>
    <pc:chgData name="Antonio Osamu Katagiri Tanaka" userId="2c28225e-d492-4964-8551-1b0a3c65dda0" providerId="ADAL" clId="{A1255C39-2EFB-4D15-B143-B65097792378}"/>
    <pc:docChg chg="undo custSel addSld delSld modSld">
      <pc:chgData name="Antonio Osamu Katagiri Tanaka" userId="2c28225e-d492-4964-8551-1b0a3c65dda0" providerId="ADAL" clId="{A1255C39-2EFB-4D15-B143-B65097792378}" dt="2019-03-29T13:16:25.522" v="350" actId="20577"/>
      <pc:docMkLst>
        <pc:docMk/>
      </pc:docMkLst>
      <pc:sldChg chg="modSp">
        <pc:chgData name="Antonio Osamu Katagiri Tanaka" userId="2c28225e-d492-4964-8551-1b0a3c65dda0" providerId="ADAL" clId="{A1255C39-2EFB-4D15-B143-B65097792378}" dt="2019-03-28T22:22:21.819" v="38" actId="20577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A1255C39-2EFB-4D15-B143-B65097792378}" dt="2019-03-28T22:22:21.819" v="38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addCm delCm">
        <pc:chgData name="Antonio Osamu Katagiri Tanaka" userId="2c28225e-d492-4964-8551-1b0a3c65dda0" providerId="ADAL" clId="{A1255C39-2EFB-4D15-B143-B65097792378}" dt="2019-03-29T13:16:25.522" v="350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A1255C39-2EFB-4D15-B143-B65097792378}" dt="2019-03-28T22:24:17.071" v="98" actId="790"/>
          <ac:spMkLst>
            <pc:docMk/>
            <pc:sldMk cId="1105756717" sldId="257"/>
            <ac:spMk id="2" creationId="{6B4CD107-D7DB-4A9B-AA15-4038D49BB7C0}"/>
          </ac:spMkLst>
        </pc:spChg>
        <pc:spChg chg="mod">
          <ac:chgData name="Antonio Osamu Katagiri Tanaka" userId="2c28225e-d492-4964-8551-1b0a3c65dda0" providerId="ADAL" clId="{A1255C39-2EFB-4D15-B143-B65097792378}" dt="2019-03-29T13:16:25.522" v="350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delSp modSp">
        <pc:chgData name="Antonio Osamu Katagiri Tanaka" userId="2c28225e-d492-4964-8551-1b0a3c65dda0" providerId="ADAL" clId="{A1255C39-2EFB-4D15-B143-B65097792378}" dt="2019-03-29T00:04:12.864" v="264" actId="20577"/>
        <pc:sldMkLst>
          <pc:docMk/>
          <pc:sldMk cId="1147480841" sldId="258"/>
        </pc:sldMkLst>
        <pc:spChg chg="del">
          <ac:chgData name="Antonio Osamu Katagiri Tanaka" userId="2c28225e-d492-4964-8551-1b0a3c65dda0" providerId="ADAL" clId="{A1255C39-2EFB-4D15-B143-B65097792378}" dt="2019-03-28T23:56:46.647" v="213" actId="478"/>
          <ac:spMkLst>
            <pc:docMk/>
            <pc:sldMk cId="1147480841" sldId="258"/>
            <ac:spMk id="2" creationId="{C7ECEDE3-0E78-446A-AC19-548F2CCEDFC3}"/>
          </ac:spMkLst>
        </pc:spChg>
        <pc:spChg chg="del">
          <ac:chgData name="Antonio Osamu Katagiri Tanaka" userId="2c28225e-d492-4964-8551-1b0a3c65dda0" providerId="ADAL" clId="{A1255C39-2EFB-4D15-B143-B65097792378}" dt="2019-03-28T23:56:46.647" v="213" actId="478"/>
          <ac:spMkLst>
            <pc:docMk/>
            <pc:sldMk cId="1147480841" sldId="258"/>
            <ac:spMk id="3" creationId="{171E0C4E-6442-4645-A459-12C861391402}"/>
          </ac:spMkLst>
        </pc:spChg>
        <pc:spChg chg="add">
          <ac:chgData name="Antonio Osamu Katagiri Tanaka" userId="2c28225e-d492-4964-8551-1b0a3c65dda0" providerId="ADAL" clId="{A1255C39-2EFB-4D15-B143-B65097792378}" dt="2019-03-28T23:56:54.685" v="214"/>
          <ac:spMkLst>
            <pc:docMk/>
            <pc:sldMk cId="1147480841" sldId="258"/>
            <ac:spMk id="4" creationId="{F9ED8BE6-F7AC-4FD8-8FA8-8C683A7C2F62}"/>
          </ac:spMkLst>
        </pc:spChg>
        <pc:spChg chg="add mod">
          <ac:chgData name="Antonio Osamu Katagiri Tanaka" userId="2c28225e-d492-4964-8551-1b0a3c65dda0" providerId="ADAL" clId="{A1255C39-2EFB-4D15-B143-B65097792378}" dt="2019-03-29T00:04:12.864" v="264" actId="20577"/>
          <ac:spMkLst>
            <pc:docMk/>
            <pc:sldMk cId="1147480841" sldId="258"/>
            <ac:spMk id="6" creationId="{AEFB709C-B3EC-42FD-89D8-09850069CE9D}"/>
          </ac:spMkLst>
        </pc:spChg>
        <pc:picChg chg="add del">
          <ac:chgData name="Antonio Osamu Katagiri Tanaka" userId="2c28225e-d492-4964-8551-1b0a3c65dda0" providerId="ADAL" clId="{A1255C39-2EFB-4D15-B143-B65097792378}" dt="2019-03-28T23:57:00.713" v="215" actId="478"/>
          <ac:picMkLst>
            <pc:docMk/>
            <pc:sldMk cId="1147480841" sldId="258"/>
            <ac:picMk id="5" creationId="{FB35D430-8CD0-4964-8117-AD787AC08501}"/>
          </ac:picMkLst>
        </pc:picChg>
        <pc:picChg chg="add mod modCrop">
          <ac:chgData name="Antonio Osamu Katagiri Tanaka" userId="2c28225e-d492-4964-8551-1b0a3c65dda0" providerId="ADAL" clId="{A1255C39-2EFB-4D15-B143-B65097792378}" dt="2019-03-29T00:01:39.253" v="230" actId="1076"/>
          <ac:picMkLst>
            <pc:docMk/>
            <pc:sldMk cId="1147480841" sldId="258"/>
            <ac:picMk id="8" creationId="{5E94859D-FE76-486C-92C4-9E80DA226F0E}"/>
          </ac:picMkLst>
        </pc:picChg>
        <pc:picChg chg="add del">
          <ac:chgData name="Antonio Osamu Katagiri Tanaka" userId="2c28225e-d492-4964-8551-1b0a3c65dda0" providerId="ADAL" clId="{A1255C39-2EFB-4D15-B143-B65097792378}" dt="2019-03-29T00:01:06.556" v="227" actId="478"/>
          <ac:picMkLst>
            <pc:docMk/>
            <pc:sldMk cId="1147480841" sldId="258"/>
            <ac:picMk id="9" creationId="{E2621E06-1BBF-4D74-9F6C-797F9F76B73E}"/>
          </ac:picMkLst>
        </pc:picChg>
        <pc:picChg chg="add del">
          <ac:chgData name="Antonio Osamu Katagiri Tanaka" userId="2c28225e-d492-4964-8551-1b0a3c65dda0" providerId="ADAL" clId="{A1255C39-2EFB-4D15-B143-B65097792378}" dt="2019-03-29T00:01:47.151" v="232" actId="478"/>
          <ac:picMkLst>
            <pc:docMk/>
            <pc:sldMk cId="1147480841" sldId="258"/>
            <ac:picMk id="10" creationId="{0AF52BC7-4995-46A5-BDD2-4AD4636A93DE}"/>
          </ac:picMkLst>
        </pc:picChg>
      </pc:sldChg>
    </pc:docChg>
  </pc:docChgLst>
  <pc:docChgLst>
    <pc:chgData name="Antonio Osamu Katagiri Tanaka" userId="2c28225e-d492-4964-8551-1b0a3c65dda0" providerId="ADAL" clId="{64B67BBC-C9BB-44E2-84B9-7F4671C1DD59}"/>
    <pc:docChg chg="undo custSel mod addSld delSld modSld sldOrd modSection">
      <pc:chgData name="Antonio Osamu Katagiri Tanaka" userId="2c28225e-d492-4964-8551-1b0a3c65dda0" providerId="ADAL" clId="{64B67BBC-C9BB-44E2-84B9-7F4671C1DD59}" dt="2019-04-25T15:25:18.341" v="585"/>
      <pc:docMkLst>
        <pc:docMk/>
      </pc:docMkLst>
      <pc:sldChg chg="modSp">
        <pc:chgData name="Antonio Osamu Katagiri Tanaka" userId="2c28225e-d492-4964-8551-1b0a3c65dda0" providerId="ADAL" clId="{64B67BBC-C9BB-44E2-84B9-7F4671C1DD59}" dt="2019-04-25T12:21:48.300" v="558" actId="404"/>
        <pc:sldMkLst>
          <pc:docMk/>
          <pc:sldMk cId="3401248549" sldId="256"/>
        </pc:sldMkLst>
        <pc:spChg chg="mod">
          <ac:chgData name="Antonio Osamu Katagiri Tanaka" userId="2c28225e-d492-4964-8551-1b0a3c65dda0" providerId="ADAL" clId="{64B67BBC-C9BB-44E2-84B9-7F4671C1DD59}" dt="2019-04-25T12:21:48.300" v="558" actId="404"/>
          <ac:spMkLst>
            <pc:docMk/>
            <pc:sldMk cId="3401248549" sldId="256"/>
            <ac:spMk id="6" creationId="{3EB028BF-0783-48AF-AB96-57CC5B2CBEAF}"/>
          </ac:spMkLst>
        </pc:spChg>
        <pc:spChg chg="mod">
          <ac:chgData name="Antonio Osamu Katagiri Tanaka" userId="2c28225e-d492-4964-8551-1b0a3c65dda0" providerId="ADAL" clId="{64B67BBC-C9BB-44E2-84B9-7F4671C1DD59}" dt="2019-04-25T11:13:22.376" v="11" actId="20577"/>
          <ac:spMkLst>
            <pc:docMk/>
            <pc:sldMk cId="3401248549" sldId="256"/>
            <ac:spMk id="7" creationId="{8D0BEDFD-CE79-4A45-9ADE-72FBEA303FCC}"/>
          </ac:spMkLst>
        </pc:spChg>
      </pc:sldChg>
      <pc:sldChg chg="modSp modTransition">
        <pc:chgData name="Antonio Osamu Katagiri Tanaka" userId="2c28225e-d492-4964-8551-1b0a3c65dda0" providerId="ADAL" clId="{64B67BBC-C9BB-44E2-84B9-7F4671C1DD59}" dt="2019-04-25T12:22:13.687" v="582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64B67BBC-C9BB-44E2-84B9-7F4671C1DD59}" dt="2019-04-25T12:22:13.687" v="582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ord">
        <pc:chgData name="Antonio Osamu Katagiri Tanaka" userId="2c28225e-d492-4964-8551-1b0a3c65dda0" providerId="ADAL" clId="{64B67BBC-C9BB-44E2-84B9-7F4671C1DD59}" dt="2019-04-25T15:25:18.341" v="585"/>
        <pc:sldMkLst>
          <pc:docMk/>
          <pc:sldMk cId="1147480841" sldId="258"/>
        </pc:sldMkLst>
      </pc:sldChg>
      <pc:sldChg chg="add del">
        <pc:chgData name="Antonio Osamu Katagiri Tanaka" userId="2c28225e-d492-4964-8551-1b0a3c65dda0" providerId="ADAL" clId="{64B67BBC-C9BB-44E2-84B9-7F4671C1DD59}" dt="2019-04-25T12:21:22.345" v="511" actId="2696"/>
        <pc:sldMkLst>
          <pc:docMk/>
          <pc:sldMk cId="3050267621" sldId="260"/>
        </pc:sldMkLst>
      </pc:sldChg>
      <pc:sldChg chg="del">
        <pc:chgData name="Antonio Osamu Katagiri Tanaka" userId="2c28225e-d492-4964-8551-1b0a3c65dda0" providerId="ADAL" clId="{64B67BBC-C9BB-44E2-84B9-7F4671C1DD59}" dt="2019-04-25T11:14:55.430" v="19" actId="2696"/>
        <pc:sldMkLst>
          <pc:docMk/>
          <pc:sldMk cId="4056039362" sldId="260"/>
        </pc:sldMkLst>
      </pc:sldChg>
      <pc:sldChg chg="add del">
        <pc:chgData name="Antonio Osamu Katagiri Tanaka" userId="2c28225e-d492-4964-8551-1b0a3c65dda0" providerId="ADAL" clId="{64B67BBC-C9BB-44E2-84B9-7F4671C1DD59}" dt="2019-04-25T12:21:22.349" v="512" actId="2696"/>
        <pc:sldMkLst>
          <pc:docMk/>
          <pc:sldMk cId="2454977273" sldId="261"/>
        </pc:sldMkLst>
      </pc:sldChg>
      <pc:sldChg chg="del">
        <pc:chgData name="Antonio Osamu Katagiri Tanaka" userId="2c28225e-d492-4964-8551-1b0a3c65dda0" providerId="ADAL" clId="{64B67BBC-C9BB-44E2-84B9-7F4671C1DD59}" dt="2019-04-25T11:14:55.434" v="20" actId="2696"/>
        <pc:sldMkLst>
          <pc:docMk/>
          <pc:sldMk cId="2503017019" sldId="261"/>
        </pc:sldMkLst>
      </pc:sldChg>
      <pc:sldChg chg="del">
        <pc:chgData name="Antonio Osamu Katagiri Tanaka" userId="2c28225e-d492-4964-8551-1b0a3c65dda0" providerId="ADAL" clId="{64B67BBC-C9BB-44E2-84B9-7F4671C1DD59}" dt="2019-04-25T12:21:22.601" v="527" actId="2696"/>
        <pc:sldMkLst>
          <pc:docMk/>
          <pc:sldMk cId="3893641512" sldId="262"/>
        </pc:sldMkLst>
      </pc:sldChg>
      <pc:sldChg chg="del">
        <pc:chgData name="Antonio Osamu Katagiri Tanaka" userId="2c28225e-d492-4964-8551-1b0a3c65dda0" providerId="ADAL" clId="{64B67BBC-C9BB-44E2-84B9-7F4671C1DD59}" dt="2019-04-25T12:21:22.341" v="510" actId="2696"/>
        <pc:sldMkLst>
          <pc:docMk/>
          <pc:sldMk cId="3604131991" sldId="263"/>
        </pc:sldMkLst>
      </pc:sldChg>
      <pc:sldChg chg="add del">
        <pc:chgData name="Antonio Osamu Katagiri Tanaka" userId="2c28225e-d492-4964-8551-1b0a3c65dda0" providerId="ADAL" clId="{64B67BBC-C9BB-44E2-84B9-7F4671C1DD59}" dt="2019-04-25T12:21:22.357" v="513" actId="2696"/>
        <pc:sldMkLst>
          <pc:docMk/>
          <pc:sldMk cId="2575976972" sldId="264"/>
        </pc:sldMkLst>
      </pc:sldChg>
      <pc:sldChg chg="del">
        <pc:chgData name="Antonio Osamu Katagiri Tanaka" userId="2c28225e-d492-4964-8551-1b0a3c65dda0" providerId="ADAL" clId="{64B67BBC-C9BB-44E2-84B9-7F4671C1DD59}" dt="2019-04-25T11:14:55.434" v="21" actId="2696"/>
        <pc:sldMkLst>
          <pc:docMk/>
          <pc:sldMk cId="2598307304" sldId="264"/>
        </pc:sldMkLst>
      </pc:sldChg>
      <pc:sldChg chg="del">
        <pc:chgData name="Antonio Osamu Katagiri Tanaka" userId="2c28225e-d492-4964-8551-1b0a3c65dda0" providerId="ADAL" clId="{64B67BBC-C9BB-44E2-84B9-7F4671C1DD59}" dt="2019-04-25T12:21:22.549" v="520" actId="2696"/>
        <pc:sldMkLst>
          <pc:docMk/>
          <pc:sldMk cId="1380703515" sldId="265"/>
        </pc:sldMkLst>
      </pc:sldChg>
      <pc:sldChg chg="del">
        <pc:chgData name="Antonio Osamu Katagiri Tanaka" userId="2c28225e-d492-4964-8551-1b0a3c65dda0" providerId="ADAL" clId="{64B67BBC-C9BB-44E2-84B9-7F4671C1DD59}" dt="2019-04-25T12:21:22.565" v="522" actId="2696"/>
        <pc:sldMkLst>
          <pc:docMk/>
          <pc:sldMk cId="3341228731" sldId="266"/>
        </pc:sldMkLst>
      </pc:sldChg>
      <pc:sldChg chg="del">
        <pc:chgData name="Antonio Osamu Katagiri Tanaka" userId="2c28225e-d492-4964-8551-1b0a3c65dda0" providerId="ADAL" clId="{64B67BBC-C9BB-44E2-84B9-7F4671C1DD59}" dt="2019-04-25T12:21:22.709" v="529" actId="2696"/>
        <pc:sldMkLst>
          <pc:docMk/>
          <pc:sldMk cId="4191868023" sldId="267"/>
        </pc:sldMkLst>
      </pc:sldChg>
      <pc:sldChg chg="add del">
        <pc:chgData name="Antonio Osamu Katagiri Tanaka" userId="2c28225e-d492-4964-8551-1b0a3c65dda0" providerId="ADAL" clId="{64B67BBC-C9BB-44E2-84B9-7F4671C1DD59}" dt="2019-04-25T12:21:22.413" v="515" actId="2696"/>
        <pc:sldMkLst>
          <pc:docMk/>
          <pc:sldMk cId="1243332757" sldId="268"/>
        </pc:sldMkLst>
      </pc:sldChg>
      <pc:sldChg chg="del">
        <pc:chgData name="Antonio Osamu Katagiri Tanaka" userId="2c28225e-d492-4964-8551-1b0a3c65dda0" providerId="ADAL" clId="{64B67BBC-C9BB-44E2-84B9-7F4671C1DD59}" dt="2019-04-25T11:14:39.299" v="13" actId="2696"/>
        <pc:sldMkLst>
          <pc:docMk/>
          <pc:sldMk cId="3853310930" sldId="268"/>
        </pc:sldMkLst>
      </pc:sldChg>
      <pc:sldChg chg="add del">
        <pc:chgData name="Antonio Osamu Katagiri Tanaka" userId="2c28225e-d492-4964-8551-1b0a3c65dda0" providerId="ADAL" clId="{64B67BBC-C9BB-44E2-84B9-7F4671C1DD59}" dt="2019-04-25T12:21:22.417" v="516" actId="2696"/>
        <pc:sldMkLst>
          <pc:docMk/>
          <pc:sldMk cId="2435947023" sldId="270"/>
        </pc:sldMkLst>
      </pc:sldChg>
      <pc:sldChg chg="del">
        <pc:chgData name="Antonio Osamu Katagiri Tanaka" userId="2c28225e-d492-4964-8551-1b0a3c65dda0" providerId="ADAL" clId="{64B67BBC-C9BB-44E2-84B9-7F4671C1DD59}" dt="2019-04-25T11:14:39.491" v="14" actId="2696"/>
        <pc:sldMkLst>
          <pc:docMk/>
          <pc:sldMk cId="3718396701" sldId="270"/>
        </pc:sldMkLst>
      </pc:sldChg>
      <pc:sldChg chg="del">
        <pc:chgData name="Antonio Osamu Katagiri Tanaka" userId="2c28225e-d492-4964-8551-1b0a3c65dda0" providerId="ADAL" clId="{64B67BBC-C9BB-44E2-84B9-7F4671C1DD59}" dt="2019-04-25T11:14:39.611" v="16" actId="2696"/>
        <pc:sldMkLst>
          <pc:docMk/>
          <pc:sldMk cId="1388157750" sldId="271"/>
        </pc:sldMkLst>
      </pc:sldChg>
      <pc:sldChg chg="add del">
        <pc:chgData name="Antonio Osamu Katagiri Tanaka" userId="2c28225e-d492-4964-8551-1b0a3c65dda0" providerId="ADAL" clId="{64B67BBC-C9BB-44E2-84B9-7F4671C1DD59}" dt="2019-04-25T12:21:22.457" v="518" actId="2696"/>
        <pc:sldMkLst>
          <pc:docMk/>
          <pc:sldMk cId="2329588140" sldId="271"/>
        </pc:sldMkLst>
      </pc:sldChg>
      <pc:sldChg chg="add del">
        <pc:chgData name="Antonio Osamu Katagiri Tanaka" userId="2c28225e-d492-4964-8551-1b0a3c65dda0" providerId="ADAL" clId="{64B67BBC-C9BB-44E2-84B9-7F4671C1DD59}" dt="2019-04-25T12:21:22.461" v="519" actId="2696"/>
        <pc:sldMkLst>
          <pc:docMk/>
          <pc:sldMk cId="2937890599" sldId="272"/>
        </pc:sldMkLst>
      </pc:sldChg>
      <pc:sldChg chg="del">
        <pc:chgData name="Antonio Osamu Katagiri Tanaka" userId="2c28225e-d492-4964-8551-1b0a3c65dda0" providerId="ADAL" clId="{64B67BBC-C9BB-44E2-84B9-7F4671C1DD59}" dt="2019-04-25T11:14:39.623" v="17" actId="2696"/>
        <pc:sldMkLst>
          <pc:docMk/>
          <pc:sldMk cId="3743568195" sldId="272"/>
        </pc:sldMkLst>
      </pc:sldChg>
      <pc:sldChg chg="del">
        <pc:chgData name="Antonio Osamu Katagiri Tanaka" userId="2c28225e-d492-4964-8551-1b0a3c65dda0" providerId="ADAL" clId="{64B67BBC-C9BB-44E2-84B9-7F4671C1DD59}" dt="2019-04-25T12:21:22.705" v="528" actId="2696"/>
        <pc:sldMkLst>
          <pc:docMk/>
          <pc:sldMk cId="3231993023" sldId="273"/>
        </pc:sldMkLst>
      </pc:sldChg>
      <pc:sldChg chg="del">
        <pc:chgData name="Antonio Osamu Katagiri Tanaka" userId="2c28225e-d492-4964-8551-1b0a3c65dda0" providerId="ADAL" clId="{64B67BBC-C9BB-44E2-84B9-7F4671C1DD59}" dt="2019-04-25T11:14:39.595" v="15" actId="2696"/>
        <pc:sldMkLst>
          <pc:docMk/>
          <pc:sldMk cId="4180764040" sldId="274"/>
        </pc:sldMkLst>
      </pc:sldChg>
      <pc:sldChg chg="add del">
        <pc:chgData name="Antonio Osamu Katagiri Tanaka" userId="2c28225e-d492-4964-8551-1b0a3c65dda0" providerId="ADAL" clId="{64B67BBC-C9BB-44E2-84B9-7F4671C1DD59}" dt="2019-04-25T12:21:22.457" v="517" actId="2696"/>
        <pc:sldMkLst>
          <pc:docMk/>
          <pc:sldMk cId="4277348283" sldId="274"/>
        </pc:sldMkLst>
      </pc:sldChg>
      <pc:sldChg chg="del">
        <pc:chgData name="Antonio Osamu Katagiri Tanaka" userId="2c28225e-d492-4964-8551-1b0a3c65dda0" providerId="ADAL" clId="{64B67BBC-C9BB-44E2-84B9-7F4671C1DD59}" dt="2019-04-25T12:21:22.593" v="526" actId="2696"/>
        <pc:sldMkLst>
          <pc:docMk/>
          <pc:sldMk cId="1610641762" sldId="275"/>
        </pc:sldMkLst>
      </pc:sldChg>
      <pc:sldChg chg="del">
        <pc:chgData name="Antonio Osamu Katagiri Tanaka" userId="2c28225e-d492-4964-8551-1b0a3c65dda0" providerId="ADAL" clId="{64B67BBC-C9BB-44E2-84B9-7F4671C1DD59}" dt="2019-04-25T11:14:55.442" v="22" actId="2696"/>
        <pc:sldMkLst>
          <pc:docMk/>
          <pc:sldMk cId="708711930" sldId="276"/>
        </pc:sldMkLst>
      </pc:sldChg>
      <pc:sldChg chg="add del">
        <pc:chgData name="Antonio Osamu Katagiri Tanaka" userId="2c28225e-d492-4964-8551-1b0a3c65dda0" providerId="ADAL" clId="{64B67BBC-C9BB-44E2-84B9-7F4671C1DD59}" dt="2019-04-25T12:21:22.365" v="514" actId="2696"/>
        <pc:sldMkLst>
          <pc:docMk/>
          <pc:sldMk cId="1806635915" sldId="276"/>
        </pc:sldMkLst>
      </pc:sldChg>
      <pc:sldChg chg="del">
        <pc:chgData name="Antonio Osamu Katagiri Tanaka" userId="2c28225e-d492-4964-8551-1b0a3c65dda0" providerId="ADAL" clId="{64B67BBC-C9BB-44E2-84B9-7F4671C1DD59}" dt="2019-04-25T12:21:22.573" v="523" actId="2696"/>
        <pc:sldMkLst>
          <pc:docMk/>
          <pc:sldMk cId="4081235605" sldId="277"/>
        </pc:sldMkLst>
      </pc:sldChg>
      <pc:sldChg chg="del">
        <pc:chgData name="Antonio Osamu Katagiri Tanaka" userId="2c28225e-d492-4964-8551-1b0a3c65dda0" providerId="ADAL" clId="{64B67BBC-C9BB-44E2-84B9-7F4671C1DD59}" dt="2019-04-25T12:21:22.581" v="524" actId="2696"/>
        <pc:sldMkLst>
          <pc:docMk/>
          <pc:sldMk cId="3364986435" sldId="278"/>
        </pc:sldMkLst>
      </pc:sldChg>
      <pc:sldChg chg="del">
        <pc:chgData name="Antonio Osamu Katagiri Tanaka" userId="2c28225e-d492-4964-8551-1b0a3c65dda0" providerId="ADAL" clId="{64B67BBC-C9BB-44E2-84B9-7F4671C1DD59}" dt="2019-04-25T12:21:22.589" v="525" actId="2696"/>
        <pc:sldMkLst>
          <pc:docMk/>
          <pc:sldMk cId="2164953142" sldId="279"/>
        </pc:sldMkLst>
      </pc:sldChg>
      <pc:sldChg chg="del">
        <pc:chgData name="Antonio Osamu Katagiri Tanaka" userId="2c28225e-d492-4964-8551-1b0a3c65dda0" providerId="ADAL" clId="{64B67BBC-C9BB-44E2-84B9-7F4671C1DD59}" dt="2019-04-25T12:21:22.557" v="521" actId="2696"/>
        <pc:sldMkLst>
          <pc:docMk/>
          <pc:sldMk cId="3680588873" sldId="280"/>
        </pc:sldMkLst>
      </pc:sldChg>
      <pc:sldChg chg="addSp delSp modSp add">
        <pc:chgData name="Antonio Osamu Katagiri Tanaka" userId="2c28225e-d492-4964-8551-1b0a3c65dda0" providerId="ADAL" clId="{64B67BBC-C9BB-44E2-84B9-7F4671C1DD59}" dt="2019-04-25T11:53:19.512" v="268" actId="1076"/>
        <pc:sldMkLst>
          <pc:docMk/>
          <pc:sldMk cId="3406585289" sldId="282"/>
        </pc:sldMkLst>
        <pc:spChg chg="add del mod">
          <ac:chgData name="Antonio Osamu Katagiri Tanaka" userId="2c28225e-d492-4964-8551-1b0a3c65dda0" providerId="ADAL" clId="{64B67BBC-C9BB-44E2-84B9-7F4671C1DD59}" dt="2019-04-25T11:49:30.759" v="232"/>
          <ac:spMkLst>
            <pc:docMk/>
            <pc:sldMk cId="3406585289" sldId="282"/>
            <ac:spMk id="2" creationId="{BB8315E4-EE71-4220-A860-AAB78D62B962}"/>
          </ac:spMkLst>
        </pc:spChg>
        <pc:spChg chg="mod">
          <ac:chgData name="Antonio Osamu Katagiri Tanaka" userId="2c28225e-d492-4964-8551-1b0a3c65dda0" providerId="ADAL" clId="{64B67BBC-C9BB-44E2-84B9-7F4671C1DD59}" dt="2019-04-25T11:17:07.668" v="57" actId="20577"/>
          <ac:spMkLst>
            <pc:docMk/>
            <pc:sldMk cId="3406585289" sldId="282"/>
            <ac:spMk id="4" creationId="{F9ED8BE6-F7AC-4FD8-8FA8-8C683A7C2F62}"/>
          </ac:spMkLst>
        </pc:spChg>
        <pc:spChg chg="mod">
          <ac:chgData name="Antonio Osamu Katagiri Tanaka" userId="2c28225e-d492-4964-8551-1b0a3c65dda0" providerId="ADAL" clId="{64B67BBC-C9BB-44E2-84B9-7F4671C1DD59}" dt="2019-04-25T11:29:43.237" v="104" actId="14100"/>
          <ac:spMkLst>
            <pc:docMk/>
            <pc:sldMk cId="3406585289" sldId="282"/>
            <ac:spMk id="6" creationId="{058630E6-31AF-4451-B084-C9809D0DA4E8}"/>
          </ac:spMkLst>
        </pc:spChg>
        <pc:spChg chg="add del">
          <ac:chgData name="Antonio Osamu Katagiri Tanaka" userId="2c28225e-d492-4964-8551-1b0a3c65dda0" providerId="ADAL" clId="{64B67BBC-C9BB-44E2-84B9-7F4671C1DD59}" dt="2019-04-25T11:51:54.057" v="237"/>
          <ac:spMkLst>
            <pc:docMk/>
            <pc:sldMk cId="3406585289" sldId="282"/>
            <ac:spMk id="11" creationId="{12F1CDBF-32EA-4BBC-867C-6E8333BA7A5B}"/>
          </ac:spMkLst>
        </pc:spChg>
        <pc:spChg chg="add del">
          <ac:chgData name="Antonio Osamu Katagiri Tanaka" userId="2c28225e-d492-4964-8551-1b0a3c65dda0" providerId="ADAL" clId="{64B67BBC-C9BB-44E2-84B9-7F4671C1DD59}" dt="2019-04-25T11:51:57.737" v="239"/>
          <ac:spMkLst>
            <pc:docMk/>
            <pc:sldMk cId="3406585289" sldId="282"/>
            <ac:spMk id="12" creationId="{6534D17F-E93D-48E4-8C82-1786320E858F}"/>
          </ac:spMkLst>
        </pc:spChg>
        <pc:spChg chg="add mod">
          <ac:chgData name="Antonio Osamu Katagiri Tanaka" userId="2c28225e-d492-4964-8551-1b0a3c65dda0" providerId="ADAL" clId="{64B67BBC-C9BB-44E2-84B9-7F4671C1DD59}" dt="2019-04-25T11:53:14.915" v="267" actId="14100"/>
          <ac:spMkLst>
            <pc:docMk/>
            <pc:sldMk cId="3406585289" sldId="282"/>
            <ac:spMk id="16" creationId="{C7A3E094-C753-46B3-A16C-494A93391E6A}"/>
          </ac:spMkLst>
        </pc:spChg>
        <pc:picChg chg="add del mod">
          <ac:chgData name="Antonio Osamu Katagiri Tanaka" userId="2c28225e-d492-4964-8551-1b0a3c65dda0" providerId="ADAL" clId="{64B67BBC-C9BB-44E2-84B9-7F4671C1DD59}" dt="2019-04-25T11:38:51.623" v="217" actId="478"/>
          <ac:picMkLst>
            <pc:docMk/>
            <pc:sldMk cId="3406585289" sldId="282"/>
            <ac:picMk id="1025" creationId="{7433BC92-CA36-4405-9136-10B53688BDF9}"/>
          </ac:picMkLst>
        </pc:picChg>
        <pc:picChg chg="add del mod">
          <ac:chgData name="Antonio Osamu Katagiri Tanaka" userId="2c28225e-d492-4964-8551-1b0a3c65dda0" providerId="ADAL" clId="{64B67BBC-C9BB-44E2-84B9-7F4671C1DD59}" dt="2019-04-25T11:43:02.887" v="225" actId="478"/>
          <ac:picMkLst>
            <pc:docMk/>
            <pc:sldMk cId="3406585289" sldId="282"/>
            <ac:picMk id="1026" creationId="{A76EAB39-3DD9-434C-8D0E-4062134D0D5D}"/>
          </ac:picMkLst>
        </pc:picChg>
        <pc:picChg chg="add mod">
          <ac:chgData name="Antonio Osamu Katagiri Tanaka" userId="2c28225e-d492-4964-8551-1b0a3c65dda0" providerId="ADAL" clId="{64B67BBC-C9BB-44E2-84B9-7F4671C1DD59}" dt="2019-04-25T11:53:19.512" v="268" actId="1076"/>
          <ac:picMkLst>
            <pc:docMk/>
            <pc:sldMk cId="3406585289" sldId="282"/>
            <ac:picMk id="1027" creationId="{D7D91C37-D391-4302-8D26-0CA2A7C716F1}"/>
          </ac:picMkLst>
        </pc:picChg>
        <pc:inkChg chg="add del">
          <ac:chgData name="Antonio Osamu Katagiri Tanaka" userId="2c28225e-d492-4964-8551-1b0a3c65dda0" providerId="ADAL" clId="{64B67BBC-C9BB-44E2-84B9-7F4671C1DD59}" dt="2019-04-25T11:48:39.669" v="227" actId="478"/>
          <ac:inkMkLst>
            <pc:docMk/>
            <pc:sldMk cId="3406585289" sldId="282"/>
            <ac:inkMk id="3" creationId="{A6E8111F-C7D8-48FD-A7B2-AC01AFD2C07B}"/>
          </ac:inkMkLst>
        </pc:inkChg>
        <pc:inkChg chg="add del">
          <ac:chgData name="Antonio Osamu Katagiri Tanaka" userId="2c28225e-d492-4964-8551-1b0a3c65dda0" providerId="ADAL" clId="{64B67BBC-C9BB-44E2-84B9-7F4671C1DD59}" dt="2019-04-25T11:38:42.280" v="214" actId="9405"/>
          <ac:inkMkLst>
            <pc:docMk/>
            <pc:sldMk cId="3406585289" sldId="282"/>
            <ac:inkMk id="5" creationId="{863299B5-5113-4140-9D53-F632ED3EFF0A}"/>
          </ac:inkMkLst>
        </pc:inkChg>
        <pc:inkChg chg="add del">
          <ac:chgData name="Antonio Osamu Katagiri Tanaka" userId="2c28225e-d492-4964-8551-1b0a3c65dda0" providerId="ADAL" clId="{64B67BBC-C9BB-44E2-84B9-7F4671C1DD59}" dt="2019-04-25T11:48:44.022" v="228" actId="478"/>
          <ac:inkMkLst>
            <pc:docMk/>
            <pc:sldMk cId="3406585289" sldId="282"/>
            <ac:inkMk id="7" creationId="{04C7EABA-AE62-4CB6-AEFB-D1B707492DDB}"/>
          </ac:inkMkLst>
        </pc:inkChg>
        <pc:inkChg chg="add">
          <ac:chgData name="Antonio Osamu Katagiri Tanaka" userId="2c28225e-d492-4964-8551-1b0a3c65dda0" providerId="ADAL" clId="{64B67BBC-C9BB-44E2-84B9-7F4671C1DD59}" dt="2019-04-25T11:42:58.127" v="222" actId="9405"/>
          <ac:inkMkLst>
            <pc:docMk/>
            <pc:sldMk cId="3406585289" sldId="282"/>
            <ac:inkMk id="8" creationId="{A9812F4A-8367-4D5E-AD3F-A9B2CE86D871}"/>
          </ac:inkMkLst>
        </pc:inkChg>
        <pc:inkChg chg="add">
          <ac:chgData name="Antonio Osamu Katagiri Tanaka" userId="2c28225e-d492-4964-8551-1b0a3c65dda0" providerId="ADAL" clId="{64B67BBC-C9BB-44E2-84B9-7F4671C1DD59}" dt="2019-04-25T11:42:58.723" v="223" actId="9405"/>
          <ac:inkMkLst>
            <pc:docMk/>
            <pc:sldMk cId="3406585289" sldId="282"/>
            <ac:inkMk id="9" creationId="{349746D0-C0C0-446C-92E4-C96B56EEDBB1}"/>
          </ac:inkMkLst>
        </pc:inkChg>
        <pc:inkChg chg="add">
          <ac:chgData name="Antonio Osamu Katagiri Tanaka" userId="2c28225e-d492-4964-8551-1b0a3c65dda0" providerId="ADAL" clId="{64B67BBC-C9BB-44E2-84B9-7F4671C1DD59}" dt="2019-04-25T11:42:59.219" v="224" actId="9405"/>
          <ac:inkMkLst>
            <pc:docMk/>
            <pc:sldMk cId="3406585289" sldId="282"/>
            <ac:inkMk id="10" creationId="{2FDDD45A-868A-47DC-BC5A-C54A711C45CB}"/>
          </ac:inkMkLst>
        </pc:inkChg>
      </pc:sldChg>
      <pc:sldChg chg="addSp delSp modSp add">
        <pc:chgData name="Antonio Osamu Katagiri Tanaka" userId="2c28225e-d492-4964-8551-1b0a3c65dda0" providerId="ADAL" clId="{64B67BBC-C9BB-44E2-84B9-7F4671C1DD59}" dt="2019-04-25T11:53:58.003" v="274" actId="478"/>
        <pc:sldMkLst>
          <pc:docMk/>
          <pc:sldMk cId="3370310830" sldId="283"/>
        </pc:sldMkLst>
        <pc:spChg chg="mod">
          <ac:chgData name="Antonio Osamu Katagiri Tanaka" userId="2c28225e-d492-4964-8551-1b0a3c65dda0" providerId="ADAL" clId="{64B67BBC-C9BB-44E2-84B9-7F4671C1DD59}" dt="2019-04-25T11:53:53.604" v="273" actId="255"/>
          <ac:spMkLst>
            <pc:docMk/>
            <pc:sldMk cId="3370310830" sldId="283"/>
            <ac:spMk id="6" creationId="{088C97C5-43A0-49ED-94FF-F93A99E3981F}"/>
          </ac:spMkLst>
        </pc:spChg>
        <pc:spChg chg="add">
          <ac:chgData name="Antonio Osamu Katagiri Tanaka" userId="2c28225e-d492-4964-8551-1b0a3c65dda0" providerId="ADAL" clId="{64B67BBC-C9BB-44E2-84B9-7F4671C1DD59}" dt="2019-04-25T11:49:36.563" v="234"/>
          <ac:spMkLst>
            <pc:docMk/>
            <pc:sldMk cId="3370310830" sldId="283"/>
            <ac:spMk id="7" creationId="{604D1741-E084-4BC6-8230-0E33C34EB924}"/>
          </ac:spMkLst>
        </pc:spChg>
        <pc:spChg chg="add del">
          <ac:chgData name="Antonio Osamu Katagiri Tanaka" userId="2c28225e-d492-4964-8551-1b0a3c65dda0" providerId="ADAL" clId="{64B67BBC-C9BB-44E2-84B9-7F4671C1DD59}" dt="2019-04-25T11:53:58.003" v="274" actId="478"/>
          <ac:spMkLst>
            <pc:docMk/>
            <pc:sldMk cId="3370310830" sldId="283"/>
            <ac:spMk id="8" creationId="{18E6761B-0303-4D75-BF2D-70D4C345ACDE}"/>
          </ac:spMkLst>
        </pc:spChg>
        <pc:graphicFrameChg chg="mod modGraphic">
          <ac:chgData name="Antonio Osamu Katagiri Tanaka" userId="2c28225e-d492-4964-8551-1b0a3c65dda0" providerId="ADAL" clId="{64B67BBC-C9BB-44E2-84B9-7F4671C1DD59}" dt="2019-04-25T11:49:41.728" v="235" actId="1076"/>
          <ac:graphicFrameMkLst>
            <pc:docMk/>
            <pc:sldMk cId="3370310830" sldId="283"/>
            <ac:graphicFrameMk id="5" creationId="{51E2FD95-291C-49CC-97C7-F0C70A70C6EC}"/>
          </ac:graphicFrameMkLst>
        </pc:graphicFrameChg>
      </pc:sldChg>
      <pc:sldChg chg="addSp delSp modSp add mod setBg">
        <pc:chgData name="Antonio Osamu Katagiri Tanaka" userId="2c28225e-d492-4964-8551-1b0a3c65dda0" providerId="ADAL" clId="{64B67BBC-C9BB-44E2-84B9-7F4671C1DD59}" dt="2019-04-25T12:13:43.684" v="336" actId="478"/>
        <pc:sldMkLst>
          <pc:docMk/>
          <pc:sldMk cId="3226416510" sldId="284"/>
        </pc:sldMkLst>
        <pc:spChg chg="add del mod">
          <ac:chgData name="Antonio Osamu Katagiri Tanaka" userId="2c28225e-d492-4964-8551-1b0a3c65dda0" providerId="ADAL" clId="{64B67BBC-C9BB-44E2-84B9-7F4671C1DD59}" dt="2019-04-25T12:08:07.490" v="278" actId="478"/>
          <ac:spMkLst>
            <pc:docMk/>
            <pc:sldMk cId="3226416510" sldId="284"/>
            <ac:spMk id="3" creationId="{8162EA2F-35B7-4309-BE45-2032B9FA2771}"/>
          </ac:spMkLst>
        </pc:spChg>
        <pc:spChg chg="mod">
          <ac:chgData name="Antonio Osamu Katagiri Tanaka" userId="2c28225e-d492-4964-8551-1b0a3c65dda0" providerId="ADAL" clId="{64B67BBC-C9BB-44E2-84B9-7F4671C1DD59}" dt="2019-04-25T12:08:19.090" v="283" actId="26606"/>
          <ac:spMkLst>
            <pc:docMk/>
            <pc:sldMk cId="3226416510" sldId="284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64B67BBC-C9BB-44E2-84B9-7F4671C1DD59}" dt="2019-04-25T12:08:03.624" v="277" actId="478"/>
          <ac:spMkLst>
            <pc:docMk/>
            <pc:sldMk cId="3226416510" sldId="284"/>
            <ac:spMk id="6" creationId="{058630E6-31AF-4451-B084-C9809D0DA4E8}"/>
          </ac:spMkLst>
        </pc:spChg>
        <pc:graphicFrameChg chg="add mod">
          <ac:chgData name="Antonio Osamu Katagiri Tanaka" userId="2c28225e-d492-4964-8551-1b0a3c65dda0" providerId="ADAL" clId="{64B67BBC-C9BB-44E2-84B9-7F4671C1DD59}" dt="2019-04-25T12:13:34.693" v="334" actId="167"/>
          <ac:graphicFrameMkLst>
            <pc:docMk/>
            <pc:sldMk cId="3226416510" sldId="284"/>
            <ac:graphicFrameMk id="7" creationId="{C2D57BD0-D8D4-4A54-99BF-836410276D50}"/>
          </ac:graphicFrameMkLst>
        </pc:graphicFrameChg>
        <pc:picChg chg="add del mod">
          <ac:chgData name="Antonio Osamu Katagiri Tanaka" userId="2c28225e-d492-4964-8551-1b0a3c65dda0" providerId="ADAL" clId="{64B67BBC-C9BB-44E2-84B9-7F4671C1DD59}" dt="2019-04-25T12:13:40.123" v="335" actId="478"/>
          <ac:picMkLst>
            <pc:docMk/>
            <pc:sldMk cId="3226416510" sldId="284"/>
            <ac:picMk id="8" creationId="{36E7C93A-40FC-498B-AD0A-99FF17CCA655}"/>
          </ac:picMkLst>
        </pc:picChg>
        <pc:picChg chg="add">
          <ac:chgData name="Antonio Osamu Katagiri Tanaka" userId="2c28225e-d492-4964-8551-1b0a3c65dda0" providerId="ADAL" clId="{64B67BBC-C9BB-44E2-84B9-7F4671C1DD59}" dt="2019-04-25T12:10:36.813" v="303"/>
          <ac:picMkLst>
            <pc:docMk/>
            <pc:sldMk cId="3226416510" sldId="284"/>
            <ac:picMk id="9" creationId="{36E7C93A-40FC-498B-AD0A-99FF17CCA655}"/>
          </ac:picMkLst>
        </pc:picChg>
        <pc:picChg chg="add del mod">
          <ac:chgData name="Antonio Osamu Katagiri Tanaka" userId="2c28225e-d492-4964-8551-1b0a3c65dda0" providerId="ADAL" clId="{64B67BBC-C9BB-44E2-84B9-7F4671C1DD59}" dt="2019-04-25T12:13:43.684" v="336" actId="478"/>
          <ac:picMkLst>
            <pc:docMk/>
            <pc:sldMk cId="3226416510" sldId="284"/>
            <ac:picMk id="10" creationId="{037C3E0D-F1DF-492F-B571-85B01D1B035C}"/>
          </ac:picMkLst>
        </pc:picChg>
      </pc:sldChg>
      <pc:sldChg chg="addSp delSp modSp add mod">
        <pc:chgData name="Antonio Osamu Katagiri Tanaka" userId="2c28225e-d492-4964-8551-1b0a3c65dda0" providerId="ADAL" clId="{64B67BBC-C9BB-44E2-84B9-7F4671C1DD59}" dt="2019-04-25T12:12:12.113" v="319" actId="14100"/>
        <pc:sldMkLst>
          <pc:docMk/>
          <pc:sldMk cId="1082776538" sldId="285"/>
        </pc:sldMkLst>
        <pc:graphicFrameChg chg="add mod">
          <ac:chgData name="Antonio Osamu Katagiri Tanaka" userId="2c28225e-d492-4964-8551-1b0a3c65dda0" providerId="ADAL" clId="{64B67BBC-C9BB-44E2-84B9-7F4671C1DD59}" dt="2019-04-25T12:11:23.824" v="312" actId="167"/>
          <ac:graphicFrameMkLst>
            <pc:docMk/>
            <pc:sldMk cId="1082776538" sldId="285"/>
            <ac:graphicFrameMk id="5" creationId="{4A3D8954-7EE9-4144-9586-D919CACCD9F9}"/>
          </ac:graphicFrameMkLst>
        </pc:graphicFrameChg>
        <pc:graphicFrameChg chg="del">
          <ac:chgData name="Antonio Osamu Katagiri Tanaka" userId="2c28225e-d492-4964-8551-1b0a3c65dda0" providerId="ADAL" clId="{64B67BBC-C9BB-44E2-84B9-7F4671C1DD59}" dt="2019-04-25T12:10:55.876" v="305" actId="478"/>
          <ac:graphicFrameMkLst>
            <pc:docMk/>
            <pc:sldMk cId="1082776538" sldId="285"/>
            <ac:graphicFrameMk id="7" creationId="{C2D57BD0-D8D4-4A54-99BF-836410276D50}"/>
          </ac:graphicFrameMkLst>
        </pc:graphicFrameChg>
        <pc:picChg chg="add mod">
          <ac:chgData name="Antonio Osamu Katagiri Tanaka" userId="2c28225e-d492-4964-8551-1b0a3c65dda0" providerId="ADAL" clId="{64B67BBC-C9BB-44E2-84B9-7F4671C1DD59}" dt="2019-04-25T12:12:12.113" v="319" actId="14100"/>
          <ac:picMkLst>
            <pc:docMk/>
            <pc:sldMk cId="1082776538" sldId="285"/>
            <ac:picMk id="6" creationId="{66CCD5AF-ACDF-4D1C-AF7A-C20265E5F9DC}"/>
          </ac:picMkLst>
        </pc:picChg>
        <pc:picChg chg="del">
          <ac:chgData name="Antonio Osamu Katagiri Tanaka" userId="2c28225e-d492-4964-8551-1b0a3c65dda0" providerId="ADAL" clId="{64B67BBC-C9BB-44E2-84B9-7F4671C1DD59}" dt="2019-04-25T12:11:25.672" v="313" actId="478"/>
          <ac:picMkLst>
            <pc:docMk/>
            <pc:sldMk cId="1082776538" sldId="285"/>
            <ac:picMk id="8" creationId="{36E7C93A-40FC-498B-AD0A-99FF17CCA655}"/>
          </ac:picMkLst>
        </pc:picChg>
      </pc:sldChg>
      <pc:sldChg chg="addSp modSp add mod">
        <pc:chgData name="Antonio Osamu Katagiri Tanaka" userId="2c28225e-d492-4964-8551-1b0a3c65dda0" providerId="ADAL" clId="{64B67BBC-C9BB-44E2-84B9-7F4671C1DD59}" dt="2019-04-25T12:20:41.739" v="509" actId="1076"/>
        <pc:sldMkLst>
          <pc:docMk/>
          <pc:sldMk cId="400801820" sldId="286"/>
        </pc:sldMkLst>
        <pc:spChg chg="mod ord">
          <ac:chgData name="Antonio Osamu Katagiri Tanaka" userId="2c28225e-d492-4964-8551-1b0a3c65dda0" providerId="ADAL" clId="{64B67BBC-C9BB-44E2-84B9-7F4671C1DD59}" dt="2019-04-25T12:18:21.800" v="502" actId="20577"/>
          <ac:spMkLst>
            <pc:docMk/>
            <pc:sldMk cId="400801820" sldId="286"/>
            <ac:spMk id="7" creationId="{43F915F1-9C90-4B6E-AA0B-C9F4FCF704FA}"/>
          </ac:spMkLst>
        </pc:spChg>
        <pc:graphicFrameChg chg="add mod">
          <ac:chgData name="Antonio Osamu Katagiri Tanaka" userId="2c28225e-d492-4964-8551-1b0a3c65dda0" providerId="ADAL" clId="{64B67BBC-C9BB-44E2-84B9-7F4671C1DD59}" dt="2019-04-25T12:20:41.739" v="509" actId="1076"/>
          <ac:graphicFrameMkLst>
            <pc:docMk/>
            <pc:sldMk cId="400801820" sldId="286"/>
            <ac:graphicFrameMk id="9" creationId="{EDBA864F-A1F0-48E9-BD89-348DC343A84A}"/>
          </ac:graphicFrameMkLst>
        </pc:graphicFrameChg>
        <pc:picChg chg="add mod">
          <ac:chgData name="Antonio Osamu Katagiri Tanaka" userId="2c28225e-d492-4964-8551-1b0a3c65dda0" providerId="ADAL" clId="{64B67BBC-C9BB-44E2-84B9-7F4671C1DD59}" dt="2019-04-25T12:18:18.200" v="501" actId="1076"/>
          <ac:picMkLst>
            <pc:docMk/>
            <pc:sldMk cId="400801820" sldId="286"/>
            <ac:picMk id="5" creationId="{A8680F32-D910-4D7D-A03B-1F34C3695EAF}"/>
          </ac:picMkLst>
        </pc:picChg>
        <pc:picChg chg="add mod">
          <ac:chgData name="Antonio Osamu Katagiri Tanaka" userId="2c28225e-d492-4964-8551-1b0a3c65dda0" providerId="ADAL" clId="{64B67BBC-C9BB-44E2-84B9-7F4671C1DD59}" dt="2019-04-25T12:18:18.200" v="501" actId="1076"/>
          <ac:picMkLst>
            <pc:docMk/>
            <pc:sldMk cId="400801820" sldId="286"/>
            <ac:picMk id="8" creationId="{91AFC696-C168-45C1-8EF8-CF978850B86E}"/>
          </ac:picMkLst>
        </pc:picChg>
      </pc:sldChg>
    </pc:docChg>
  </pc:docChgLst>
  <pc:docChgLst>
    <pc:chgData name="Antonio Osamu Katagiri Tanaka" userId="2c28225e-d492-4964-8551-1b0a3c65dda0" providerId="ADAL" clId="{C59DF1F7-432E-4893-B28C-5D3B004F8374}"/>
    <pc:docChg chg="undo redo custSel addSld delSld modSld sldOrd delSection modSection">
      <pc:chgData name="Antonio Osamu Katagiri Tanaka" userId="2c28225e-d492-4964-8551-1b0a3c65dda0" providerId="ADAL" clId="{C59DF1F7-432E-4893-B28C-5D3B004F8374}" dt="2019-03-31T14:59:20.878" v="389" actId="20577"/>
      <pc:docMkLst>
        <pc:docMk/>
      </pc:docMkLst>
      <pc:sldChg chg="addSp delSp">
        <pc:chgData name="Antonio Osamu Katagiri Tanaka" userId="2c28225e-d492-4964-8551-1b0a3c65dda0" providerId="ADAL" clId="{C59DF1F7-432E-4893-B28C-5D3B004F8374}" dt="2019-03-30T15:05:51.137" v="37"/>
        <pc:sldMkLst>
          <pc:docMk/>
          <pc:sldMk cId="1147480841" sldId="258"/>
        </pc:sldMkLst>
        <pc:spChg chg="add del">
          <ac:chgData name="Antonio Osamu Katagiri Tanaka" userId="2c28225e-d492-4964-8551-1b0a3c65dda0" providerId="ADAL" clId="{C59DF1F7-432E-4893-B28C-5D3B004F8374}" dt="2019-03-30T15:05:51.137" v="37"/>
          <ac:spMkLst>
            <pc:docMk/>
            <pc:sldMk cId="1147480841" sldId="258"/>
            <ac:spMk id="2" creationId="{B47F02D3-7ADF-4C42-9EC9-7B6178B14E10}"/>
          </ac:spMkLst>
        </pc:spChg>
      </pc:sldChg>
      <pc:sldChg chg="addSp delSp modSp add">
        <pc:chgData name="Antonio Osamu Katagiri Tanaka" userId="2c28225e-d492-4964-8551-1b0a3c65dda0" providerId="ADAL" clId="{C59DF1F7-432E-4893-B28C-5D3B004F8374}" dt="2019-03-30T15:01:17.755" v="32"/>
        <pc:sldMkLst>
          <pc:docMk/>
          <pc:sldMk cId="4246728971" sldId="269"/>
        </pc:sldMkLst>
        <pc:spChg chg="add del mod">
          <ac:chgData name="Antonio Osamu Katagiri Tanaka" userId="2c28225e-d492-4964-8551-1b0a3c65dda0" providerId="ADAL" clId="{C59DF1F7-432E-4893-B28C-5D3B004F8374}" dt="2019-03-30T14:52:53.260" v="6" actId="478"/>
          <ac:spMkLst>
            <pc:docMk/>
            <pc:sldMk cId="4246728971" sldId="269"/>
            <ac:spMk id="3" creationId="{BFCEFFC5-7335-4486-8818-2B397870E222}"/>
          </ac:spMkLst>
        </pc:spChg>
        <pc:spChg chg="del">
          <ac:chgData name="Antonio Osamu Katagiri Tanaka" userId="2c28225e-d492-4964-8551-1b0a3c65dda0" providerId="ADAL" clId="{C59DF1F7-432E-4893-B28C-5D3B004F8374}" dt="2019-03-30T14:52:51.721" v="5" actId="478"/>
          <ac:spMkLst>
            <pc:docMk/>
            <pc:sldMk cId="4246728971" sldId="269"/>
            <ac:spMk id="4" creationId="{F9ED8BE6-F7AC-4FD8-8FA8-8C683A7C2F62}"/>
          </ac:spMkLst>
        </pc:spChg>
        <pc:spChg chg="del">
          <ac:chgData name="Antonio Osamu Katagiri Tanaka" userId="2c28225e-d492-4964-8551-1b0a3c65dda0" providerId="ADAL" clId="{C59DF1F7-432E-4893-B28C-5D3B004F8374}" dt="2019-03-30T14:52:55.923" v="7" actId="478"/>
          <ac:spMkLst>
            <pc:docMk/>
            <pc:sldMk cId="4246728971" sldId="269"/>
            <ac:spMk id="6" creationId="{058630E6-31AF-4451-B084-C9809D0DA4E8}"/>
          </ac:spMkLst>
        </pc:spChg>
        <pc:spChg chg="add del mod">
          <ac:chgData name="Antonio Osamu Katagiri Tanaka" userId="2c28225e-d492-4964-8551-1b0a3c65dda0" providerId="ADAL" clId="{C59DF1F7-432E-4893-B28C-5D3B004F8374}" dt="2019-03-30T14:52:58.396" v="8" actId="478"/>
          <ac:spMkLst>
            <pc:docMk/>
            <pc:sldMk cId="4246728971" sldId="269"/>
            <ac:spMk id="7" creationId="{EFB1FD18-9FB8-4EC8-A186-B4E23A6745CA}"/>
          </ac:spMkLst>
        </pc:spChg>
        <pc:spChg chg="add mod">
          <ac:chgData name="Antonio Osamu Katagiri Tanaka" userId="2c28225e-d492-4964-8551-1b0a3c65dda0" providerId="ADAL" clId="{C59DF1F7-432E-4893-B28C-5D3B004F8374}" dt="2019-03-30T14:57:55.916" v="28" actId="403"/>
          <ac:spMkLst>
            <pc:docMk/>
            <pc:sldMk cId="4246728971" sldId="269"/>
            <ac:spMk id="9" creationId="{907DD878-B76C-4FC5-9BC3-86C7C3DB3BDA}"/>
          </ac:spMkLst>
        </pc:spChg>
        <pc:picChg chg="add mod">
          <ac:chgData name="Antonio Osamu Katagiri Tanaka" userId="2c28225e-d492-4964-8551-1b0a3c65dda0" providerId="ADAL" clId="{C59DF1F7-432E-4893-B28C-5D3B004F8374}" dt="2019-03-30T15:01:17.755" v="32"/>
          <ac:picMkLst>
            <pc:docMk/>
            <pc:sldMk cId="4246728971" sldId="269"/>
            <ac:picMk id="1026" creationId="{62C86081-2859-45C8-BAE6-D2CC488FFFF6}"/>
          </ac:picMkLst>
        </pc:picChg>
      </pc:sldChg>
    </pc:docChg>
  </pc:docChgLst>
  <pc:docChgLst>
    <pc:chgData name="Antonio Osamu Katagiri Tanaka" userId="2c28225e-d492-4964-8551-1b0a3c65dda0" providerId="ADAL" clId="{BA091A27-582A-4D6D-8346-D5CF8624059C}"/>
    <pc:docChg chg="undo custSel addSld delSld modSld sldOrd">
      <pc:chgData name="Antonio Osamu Katagiri Tanaka" userId="2c28225e-d492-4964-8551-1b0a3c65dda0" providerId="ADAL" clId="{BA091A27-582A-4D6D-8346-D5CF8624059C}" dt="2019-03-29T18:11:35.461" v="1535" actId="20577"/>
      <pc:docMkLst>
        <pc:docMk/>
      </pc:docMkLst>
      <pc:sldChg chg="modSp">
        <pc:chgData name="Antonio Osamu Katagiri Tanaka" userId="2c28225e-d492-4964-8551-1b0a3c65dda0" providerId="ADAL" clId="{BA091A27-582A-4D6D-8346-D5CF8624059C}" dt="2019-03-29T17:31:38.150" v="1287" actId="20577"/>
        <pc:sldMkLst>
          <pc:docMk/>
          <pc:sldMk cId="1105756717" sldId="257"/>
        </pc:sldMkLst>
        <pc:spChg chg="mod">
          <ac:chgData name="Antonio Osamu Katagiri Tanaka" userId="2c28225e-d492-4964-8551-1b0a3c65dda0" providerId="ADAL" clId="{BA091A27-582A-4D6D-8346-D5CF8624059C}" dt="2019-03-29T17:31:38.150" v="1287" actId="20577"/>
          <ac:spMkLst>
            <pc:docMk/>
            <pc:sldMk cId="1105756717" sldId="257"/>
            <ac:spMk id="3" creationId="{6E971A9A-8031-4781-96A0-B9A5656935B5}"/>
          </ac:spMkLst>
        </pc:spChg>
      </pc:sldChg>
      <pc:sldChg chg="addSp modSp">
        <pc:chgData name="Antonio Osamu Katagiri Tanaka" userId="2c28225e-d492-4964-8551-1b0a3c65dda0" providerId="ADAL" clId="{BA091A27-582A-4D6D-8346-D5CF8624059C}" dt="2019-03-29T17:53:14.189" v="1402" actId="1036"/>
        <pc:sldMkLst>
          <pc:docMk/>
          <pc:sldMk cId="1147480841" sldId="258"/>
        </pc:sldMkLst>
        <pc:spChg chg="add mod">
          <ac:chgData name="Antonio Osamu Katagiri Tanaka" userId="2c28225e-d492-4964-8551-1b0a3c65dda0" providerId="ADAL" clId="{BA091A27-582A-4D6D-8346-D5CF8624059C}" dt="2019-03-29T17:53:14.189" v="1402" actId="1036"/>
          <ac:spMkLst>
            <pc:docMk/>
            <pc:sldMk cId="1147480841" sldId="258"/>
            <ac:spMk id="2" creationId="{B47F02D3-7ADF-4C42-9EC9-7B6178B14E1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ecmx-my.sharepoint.com/personal/a01212611_itesm_mx/Documents/Documents/MNT_ITESM_Thesis/RheoMeasurements/run1_1__00_25_50_75_100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ecmx-my.sharepoint.com/personal/a01212611_itesm_mx/Documents/Documents/MNT_ITESM_Thesis/RheoMeasurements/run1_1__00_25_50_75_100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tecmx-my.sharepoint.com/personal/a01212611_itesm_mx/Documents/Documents/MNT_ITESM_Thesis/RheoMeasurements/run2_1__00_25_50_75_100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5"/>
          <c:order val="0"/>
          <c:tx>
            <c:v>1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'1WT'!$B$3:$B$16</c:f>
              <c:numCache>
                <c:formatCode>General</c:formatCode>
                <c:ptCount val="14"/>
                <c:pt idx="0">
                  <c:v>1.0022400000000001E-2</c:v>
                </c:pt>
                <c:pt idx="1">
                  <c:v>1.25907E-2</c:v>
                </c:pt>
                <c:pt idx="2">
                  <c:v>1.5850300000000001E-2</c:v>
                </c:pt>
                <c:pt idx="3">
                  <c:v>1.9956499999999999E-2</c:v>
                </c:pt>
                <c:pt idx="4">
                  <c:v>2.5115999999999999E-2</c:v>
                </c:pt>
                <c:pt idx="5">
                  <c:v>3.1623800000000001E-2</c:v>
                </c:pt>
                <c:pt idx="6">
                  <c:v>3.98009E-2</c:v>
                </c:pt>
                <c:pt idx="7">
                  <c:v>5.0110399999999999E-2</c:v>
                </c:pt>
                <c:pt idx="8">
                  <c:v>6.3096399999999997E-2</c:v>
                </c:pt>
                <c:pt idx="9">
                  <c:v>7.9435500000000006E-2</c:v>
                </c:pt>
                <c:pt idx="10">
                  <c:v>9.9996100000000004E-2</c:v>
                </c:pt>
                <c:pt idx="11">
                  <c:v>0.125884</c:v>
                </c:pt>
                <c:pt idx="12">
                  <c:v>0.15848799999999999</c:v>
                </c:pt>
                <c:pt idx="13">
                  <c:v>0.19952400000000001</c:v>
                </c:pt>
              </c:numCache>
            </c:numRef>
          </c:xVal>
          <c:yVal>
            <c:numRef>
              <c:f>'1WT'!$C$3:$C$16</c:f>
              <c:numCache>
                <c:formatCode>General</c:formatCode>
                <c:ptCount val="14"/>
                <c:pt idx="0">
                  <c:v>224.499</c:v>
                </c:pt>
                <c:pt idx="1">
                  <c:v>190.32900000000001</c:v>
                </c:pt>
                <c:pt idx="2">
                  <c:v>154.42699999999999</c:v>
                </c:pt>
                <c:pt idx="3">
                  <c:v>123.67700000000001</c:v>
                </c:pt>
                <c:pt idx="4">
                  <c:v>97.294600000000003</c:v>
                </c:pt>
                <c:pt idx="5">
                  <c:v>76.655699999999996</c:v>
                </c:pt>
                <c:pt idx="6">
                  <c:v>61.9846</c:v>
                </c:pt>
                <c:pt idx="7">
                  <c:v>51.372500000000002</c:v>
                </c:pt>
                <c:pt idx="8">
                  <c:v>41.865299999999998</c:v>
                </c:pt>
                <c:pt idx="9">
                  <c:v>34.922499999999999</c:v>
                </c:pt>
                <c:pt idx="10">
                  <c:v>28.938300000000002</c:v>
                </c:pt>
                <c:pt idx="11">
                  <c:v>24.4038</c:v>
                </c:pt>
                <c:pt idx="12">
                  <c:v>20.680399999999999</c:v>
                </c:pt>
                <c:pt idx="13">
                  <c:v>17.670000000000002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761-40F2-A76D-7F6D126A1F9E}"/>
            </c:ext>
          </c:extLst>
        </c:ser>
        <c:ser>
          <c:idx val="2"/>
          <c:order val="1"/>
          <c:tx>
            <c:v>0.5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'0.5WT'!$B$3:$B$16</c:f>
              <c:numCache>
                <c:formatCode>General</c:formatCode>
                <c:ptCount val="14"/>
                <c:pt idx="0">
                  <c:v>1.00129E-2</c:v>
                </c:pt>
                <c:pt idx="1">
                  <c:v>1.2588E-2</c:v>
                </c:pt>
                <c:pt idx="2">
                  <c:v>1.5855899999999999E-2</c:v>
                </c:pt>
                <c:pt idx="3">
                  <c:v>1.9953100000000001E-2</c:v>
                </c:pt>
                <c:pt idx="4">
                  <c:v>2.5126800000000001E-2</c:v>
                </c:pt>
                <c:pt idx="5">
                  <c:v>3.16245E-2</c:v>
                </c:pt>
                <c:pt idx="6">
                  <c:v>3.9817199999999997E-2</c:v>
                </c:pt>
                <c:pt idx="7">
                  <c:v>5.01126E-2</c:v>
                </c:pt>
                <c:pt idx="8">
                  <c:v>6.30888E-2</c:v>
                </c:pt>
                <c:pt idx="9">
                  <c:v>7.9435400000000003E-2</c:v>
                </c:pt>
                <c:pt idx="10">
                  <c:v>9.9997000000000003E-2</c:v>
                </c:pt>
                <c:pt idx="11">
                  <c:v>0.125891</c:v>
                </c:pt>
                <c:pt idx="12">
                  <c:v>0.158495</c:v>
                </c:pt>
                <c:pt idx="13">
                  <c:v>0.19952900000000001</c:v>
                </c:pt>
              </c:numCache>
            </c:numRef>
          </c:xVal>
          <c:yVal>
            <c:numRef>
              <c:f>'0.5WT'!$C$3:$C$16</c:f>
              <c:numCache>
                <c:formatCode>General</c:formatCode>
                <c:ptCount val="14"/>
                <c:pt idx="0">
                  <c:v>200.87200000000001</c:v>
                </c:pt>
                <c:pt idx="1">
                  <c:v>171.04</c:v>
                </c:pt>
                <c:pt idx="2">
                  <c:v>130.04</c:v>
                </c:pt>
                <c:pt idx="3">
                  <c:v>100.34</c:v>
                </c:pt>
                <c:pt idx="4">
                  <c:v>78.528999999999996</c:v>
                </c:pt>
                <c:pt idx="5">
                  <c:v>61.84</c:v>
                </c:pt>
                <c:pt idx="6">
                  <c:v>49.385599999999997</c:v>
                </c:pt>
                <c:pt idx="7">
                  <c:v>39.566000000000003</c:v>
                </c:pt>
                <c:pt idx="8">
                  <c:v>32.284599999999998</c:v>
                </c:pt>
                <c:pt idx="9">
                  <c:v>26.195699999999999</c:v>
                </c:pt>
                <c:pt idx="10">
                  <c:v>21.353200000000001</c:v>
                </c:pt>
                <c:pt idx="11">
                  <c:v>17.559899999999999</c:v>
                </c:pt>
                <c:pt idx="12">
                  <c:v>14.4474</c:v>
                </c:pt>
                <c:pt idx="13">
                  <c:v>11.736599999999999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761-40F2-A76D-7F6D126A1F9E}"/>
            </c:ext>
          </c:extLst>
        </c:ser>
        <c:ser>
          <c:idx val="3"/>
          <c:order val="2"/>
          <c:tx>
            <c:v>0.25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'0.25WT'!$B$3:$B$16</c:f>
              <c:numCache>
                <c:formatCode>General</c:formatCode>
                <c:ptCount val="14"/>
                <c:pt idx="0" formatCode="0.00E+00">
                  <c:v>9.9813300000000001E-3</c:v>
                </c:pt>
                <c:pt idx="1">
                  <c:v>1.2584E-2</c:v>
                </c:pt>
                <c:pt idx="2">
                  <c:v>1.5848899999999999E-2</c:v>
                </c:pt>
                <c:pt idx="3">
                  <c:v>1.9957300000000001E-2</c:v>
                </c:pt>
                <c:pt idx="4">
                  <c:v>2.51293E-2</c:v>
                </c:pt>
                <c:pt idx="5">
                  <c:v>3.1619800000000003E-2</c:v>
                </c:pt>
                <c:pt idx="6">
                  <c:v>3.9813099999999997E-2</c:v>
                </c:pt>
                <c:pt idx="7">
                  <c:v>5.0109099999999997E-2</c:v>
                </c:pt>
                <c:pt idx="8">
                  <c:v>6.3093200000000002E-2</c:v>
                </c:pt>
                <c:pt idx="9">
                  <c:v>7.9430100000000003E-2</c:v>
                </c:pt>
                <c:pt idx="10">
                  <c:v>0.10000199999999999</c:v>
                </c:pt>
                <c:pt idx="11">
                  <c:v>0.12589900000000001</c:v>
                </c:pt>
                <c:pt idx="12">
                  <c:v>0.15849099999999999</c:v>
                </c:pt>
                <c:pt idx="13">
                  <c:v>0.199519</c:v>
                </c:pt>
              </c:numCache>
            </c:numRef>
          </c:xVal>
          <c:yVal>
            <c:numRef>
              <c:f>'0.25WT'!$C$3:$C$16</c:f>
              <c:numCache>
                <c:formatCode>General</c:formatCode>
                <c:ptCount val="14"/>
                <c:pt idx="0">
                  <c:v>115.86499999999999</c:v>
                </c:pt>
                <c:pt idx="1">
                  <c:v>151.68</c:v>
                </c:pt>
                <c:pt idx="2">
                  <c:v>131.59200000000001</c:v>
                </c:pt>
                <c:pt idx="3">
                  <c:v>109.77500000000001</c:v>
                </c:pt>
                <c:pt idx="4">
                  <c:v>90.325400000000002</c:v>
                </c:pt>
                <c:pt idx="5">
                  <c:v>73.094999999999999</c:v>
                </c:pt>
                <c:pt idx="6">
                  <c:v>58.503700000000002</c:v>
                </c:pt>
                <c:pt idx="7">
                  <c:v>46.925699999999999</c:v>
                </c:pt>
                <c:pt idx="8">
                  <c:v>38.123100000000001</c:v>
                </c:pt>
                <c:pt idx="9">
                  <c:v>31.141400000000001</c:v>
                </c:pt>
                <c:pt idx="10">
                  <c:v>25.255299999999998</c:v>
                </c:pt>
                <c:pt idx="11">
                  <c:v>20.191299999999998</c:v>
                </c:pt>
                <c:pt idx="12">
                  <c:v>16.119399999999999</c:v>
                </c:pt>
                <c:pt idx="13">
                  <c:v>13.061500000000001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761-40F2-A76D-7F6D126A1F9E}"/>
            </c:ext>
          </c:extLst>
        </c:ser>
        <c:ser>
          <c:idx val="4"/>
          <c:order val="3"/>
          <c:tx>
            <c:v>0.75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'0.75WT'!$B$3:$B$16</c:f>
              <c:numCache>
                <c:formatCode>General</c:formatCode>
                <c:ptCount val="14"/>
                <c:pt idx="0" formatCode="0.00E+00">
                  <c:v>9.9945499999999996E-3</c:v>
                </c:pt>
                <c:pt idx="1">
                  <c:v>1.25925E-2</c:v>
                </c:pt>
                <c:pt idx="2">
                  <c:v>1.5848899999999999E-2</c:v>
                </c:pt>
                <c:pt idx="3">
                  <c:v>1.9952000000000001E-2</c:v>
                </c:pt>
                <c:pt idx="4">
                  <c:v>2.5126800000000001E-2</c:v>
                </c:pt>
                <c:pt idx="5">
                  <c:v>3.1621499999999997E-2</c:v>
                </c:pt>
                <c:pt idx="6">
                  <c:v>3.9822000000000003E-2</c:v>
                </c:pt>
                <c:pt idx="7">
                  <c:v>5.0128800000000001E-2</c:v>
                </c:pt>
                <c:pt idx="8">
                  <c:v>6.3102800000000001E-2</c:v>
                </c:pt>
                <c:pt idx="9">
                  <c:v>7.9435400000000003E-2</c:v>
                </c:pt>
                <c:pt idx="10">
                  <c:v>0.10001</c:v>
                </c:pt>
                <c:pt idx="11">
                  <c:v>0.125891</c:v>
                </c:pt>
                <c:pt idx="12">
                  <c:v>0.15848100000000001</c:v>
                </c:pt>
                <c:pt idx="13">
                  <c:v>0.199522</c:v>
                </c:pt>
              </c:numCache>
            </c:numRef>
          </c:xVal>
          <c:yVal>
            <c:numRef>
              <c:f>'0.75WT'!$C$3:$C$16</c:f>
              <c:numCache>
                <c:formatCode>General</c:formatCode>
                <c:ptCount val="14"/>
                <c:pt idx="0">
                  <c:v>46.563299999999998</c:v>
                </c:pt>
                <c:pt idx="1">
                  <c:v>45.411000000000001</c:v>
                </c:pt>
                <c:pt idx="2">
                  <c:v>36.6601</c:v>
                </c:pt>
                <c:pt idx="3">
                  <c:v>28.930099999999999</c:v>
                </c:pt>
                <c:pt idx="4">
                  <c:v>22.945499999999999</c:v>
                </c:pt>
                <c:pt idx="5">
                  <c:v>17.568300000000001</c:v>
                </c:pt>
                <c:pt idx="6">
                  <c:v>13.6568</c:v>
                </c:pt>
                <c:pt idx="7">
                  <c:v>11.17</c:v>
                </c:pt>
                <c:pt idx="8">
                  <c:v>8.9524399999999993</c:v>
                </c:pt>
                <c:pt idx="9">
                  <c:v>7.4820000000000002</c:v>
                </c:pt>
                <c:pt idx="10">
                  <c:v>6.0712299999999999</c:v>
                </c:pt>
                <c:pt idx="11">
                  <c:v>4.9683299999999999</c:v>
                </c:pt>
                <c:pt idx="12">
                  <c:v>4.1104700000000003</c:v>
                </c:pt>
                <c:pt idx="13">
                  <c:v>3.4303499999999998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761-40F2-A76D-7F6D126A1F9E}"/>
            </c:ext>
          </c:extLst>
        </c:ser>
        <c:ser>
          <c:idx val="1"/>
          <c:order val="4"/>
          <c:tx>
            <c:v>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'0WT'!$B$3:$B$16</c:f>
              <c:numCache>
                <c:formatCode>General</c:formatCode>
                <c:ptCount val="14"/>
                <c:pt idx="0" formatCode="0.00">
                  <c:v>9.9968599999999998E-3</c:v>
                </c:pt>
                <c:pt idx="1">
                  <c:v>1.2589700000000001E-2</c:v>
                </c:pt>
                <c:pt idx="2">
                  <c:v>1.5871E-2</c:v>
                </c:pt>
                <c:pt idx="3">
                  <c:v>1.9951099999999999E-2</c:v>
                </c:pt>
                <c:pt idx="4">
                  <c:v>2.5113300000000002E-2</c:v>
                </c:pt>
                <c:pt idx="5">
                  <c:v>3.1610300000000001E-2</c:v>
                </c:pt>
                <c:pt idx="6">
                  <c:v>3.9796699999999997E-2</c:v>
                </c:pt>
                <c:pt idx="7">
                  <c:v>5.0120900000000003E-2</c:v>
                </c:pt>
                <c:pt idx="8">
                  <c:v>6.3092400000000007E-2</c:v>
                </c:pt>
                <c:pt idx="9">
                  <c:v>7.9419799999999999E-2</c:v>
                </c:pt>
                <c:pt idx="10">
                  <c:v>0.100011</c:v>
                </c:pt>
                <c:pt idx="11">
                  <c:v>0.12590000000000001</c:v>
                </c:pt>
                <c:pt idx="12">
                  <c:v>0.15849299999999999</c:v>
                </c:pt>
                <c:pt idx="13">
                  <c:v>0.19953099999999999</c:v>
                </c:pt>
              </c:numCache>
            </c:numRef>
          </c:xVal>
          <c:yVal>
            <c:numRef>
              <c:f>'0WT'!$C$3:$C$16</c:f>
              <c:numCache>
                <c:formatCode>General</c:formatCode>
                <c:ptCount val="14"/>
                <c:pt idx="0">
                  <c:v>0.32033600000000001</c:v>
                </c:pt>
                <c:pt idx="1">
                  <c:v>0.32841799999999999</c:v>
                </c:pt>
                <c:pt idx="2">
                  <c:v>0.110508</c:v>
                </c:pt>
                <c:pt idx="3">
                  <c:v>7.3180499999999996E-2</c:v>
                </c:pt>
                <c:pt idx="4">
                  <c:v>6.1382699999999998E-2</c:v>
                </c:pt>
                <c:pt idx="5">
                  <c:v>5.9806900000000003E-2</c:v>
                </c:pt>
                <c:pt idx="6">
                  <c:v>4.7338499999999999E-2</c:v>
                </c:pt>
                <c:pt idx="7">
                  <c:v>4.4357800000000003E-2</c:v>
                </c:pt>
                <c:pt idx="8">
                  <c:v>3.85712E-2</c:v>
                </c:pt>
                <c:pt idx="9">
                  <c:v>3.5183899999999997E-2</c:v>
                </c:pt>
                <c:pt idx="10">
                  <c:v>3.3614199999999997E-2</c:v>
                </c:pt>
                <c:pt idx="11">
                  <c:v>3.0545300000000001E-2</c:v>
                </c:pt>
                <c:pt idx="12">
                  <c:v>2.9443500000000001E-2</c:v>
                </c:pt>
                <c:pt idx="13">
                  <c:v>2.8235300000000001E-2</c:v>
                </c:pt>
              </c:numCache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4-3761-40F2-A76D-7F6D126A1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192655"/>
        <c:axId val="414344207"/>
        <c:extLst/>
      </c:scatterChart>
      <c:valAx>
        <c:axId val="391192655"/>
        <c:scaling>
          <c:orientation val="minMax"/>
          <c:max val="0.20500000000000002"/>
          <c:min val="5.000000000000001E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b="0" i="0" baseline="0">
                    <a:effectLst/>
                  </a:rPr>
                  <a:t>Shear Rate 1/s</a:t>
                </a:r>
                <a:endParaRPr lang="en-GB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344207"/>
        <c:crosses val="autoZero"/>
        <c:crossBetween val="midCat"/>
      </c:valAx>
      <c:valAx>
        <c:axId val="414344207"/>
        <c:scaling>
          <c:orientation val="minMax"/>
          <c:max val="225"/>
          <c:min val="2.0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b="0" i="0" baseline="0">
                    <a:effectLst/>
                  </a:rPr>
                  <a:t>Viscosity Pa.s</a:t>
                </a:r>
                <a:endParaRPr lang="en-GB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92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2"/>
          <c:order val="0"/>
          <c:tx>
            <c:v>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'[1]0.25WT'!$B$3:$B$14</c:f>
              <c:numCache>
                <c:formatCode>General</c:formatCode>
                <c:ptCount val="12"/>
                <c:pt idx="0">
                  <c:v>5.9848899999999997E-3</c:v>
                </c:pt>
                <c:pt idx="1">
                  <c:v>6.9949299999999999E-3</c:v>
                </c:pt>
                <c:pt idx="2">
                  <c:v>8.1527700000000002E-3</c:v>
                </c:pt>
                <c:pt idx="3">
                  <c:v>9.5058599999999997E-3</c:v>
                </c:pt>
                <c:pt idx="4">
                  <c:v>1.10843E-2</c:v>
                </c:pt>
                <c:pt idx="5">
                  <c:v>1.29251E-2</c:v>
                </c:pt>
                <c:pt idx="6">
                  <c:v>1.5067499999999999E-2</c:v>
                </c:pt>
                <c:pt idx="7">
                  <c:v>1.7579000000000001E-2</c:v>
                </c:pt>
                <c:pt idx="8">
                  <c:v>2.04849E-2</c:v>
                </c:pt>
                <c:pt idx="9">
                  <c:v>2.3887100000000001E-2</c:v>
                </c:pt>
                <c:pt idx="10">
                  <c:v>2.7843900000000001E-2</c:v>
                </c:pt>
                <c:pt idx="11">
                  <c:v>3.00167E-2</c:v>
                </c:pt>
              </c:numCache>
            </c:numRef>
          </c:xVal>
          <c:yVal>
            <c:numRef>
              <c:f>'[1]0.25WT'!$C$3:$C$14</c:f>
              <c:numCache>
                <c:formatCode>General</c:formatCode>
                <c:ptCount val="12"/>
                <c:pt idx="0">
                  <c:v>9.25657</c:v>
                </c:pt>
                <c:pt idx="1">
                  <c:v>10.037699999999999</c:v>
                </c:pt>
                <c:pt idx="2">
                  <c:v>9.1424500000000002</c:v>
                </c:pt>
                <c:pt idx="3">
                  <c:v>8.4772999999999996</c:v>
                </c:pt>
                <c:pt idx="4">
                  <c:v>7.62948</c:v>
                </c:pt>
                <c:pt idx="5">
                  <c:v>6.9489400000000003</c:v>
                </c:pt>
                <c:pt idx="6">
                  <c:v>6.72424</c:v>
                </c:pt>
                <c:pt idx="7">
                  <c:v>5.4211400000000003</c:v>
                </c:pt>
                <c:pt idx="8">
                  <c:v>4.0774299999999997</c:v>
                </c:pt>
                <c:pt idx="9">
                  <c:v>3.9228499999999999</c:v>
                </c:pt>
                <c:pt idx="10">
                  <c:v>3.5349400000000002</c:v>
                </c:pt>
                <c:pt idx="11">
                  <c:v>3.5236000000000001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342-4018-B470-48914CF24E9E}"/>
            </c:ext>
          </c:extLst>
        </c:ser>
        <c:ser>
          <c:idx val="4"/>
          <c:order val="1"/>
          <c:tx>
            <c:v>0.75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'[1]0.75WT'!$B$3:$B$17</c:f>
              <c:numCache>
                <c:formatCode>General</c:formatCode>
                <c:ptCount val="15"/>
                <c:pt idx="0">
                  <c:v>5.9807200000000001E-3</c:v>
                </c:pt>
                <c:pt idx="1">
                  <c:v>6.7352599999999999E-3</c:v>
                </c:pt>
                <c:pt idx="2">
                  <c:v>7.5560000000000002E-3</c:v>
                </c:pt>
                <c:pt idx="3">
                  <c:v>8.4777299999999993E-3</c:v>
                </c:pt>
                <c:pt idx="4">
                  <c:v>9.5119699999999998E-3</c:v>
                </c:pt>
                <c:pt idx="5">
                  <c:v>1.06716E-2</c:v>
                </c:pt>
                <c:pt idx="6">
                  <c:v>1.19715E-2</c:v>
                </c:pt>
                <c:pt idx="7">
                  <c:v>1.34371E-2</c:v>
                </c:pt>
                <c:pt idx="8">
                  <c:v>1.50674E-2</c:v>
                </c:pt>
                <c:pt idx="9">
                  <c:v>1.6912799999999999E-2</c:v>
                </c:pt>
                <c:pt idx="10">
                  <c:v>1.8967399999999999E-2</c:v>
                </c:pt>
                <c:pt idx="11">
                  <c:v>2.1281399999999999E-2</c:v>
                </c:pt>
                <c:pt idx="12">
                  <c:v>2.3889500000000001E-2</c:v>
                </c:pt>
                <c:pt idx="13">
                  <c:v>2.68065E-2</c:v>
                </c:pt>
                <c:pt idx="14">
                  <c:v>3.0067900000000002E-2</c:v>
                </c:pt>
              </c:numCache>
            </c:numRef>
          </c:xVal>
          <c:yVal>
            <c:numRef>
              <c:f>'[1]0.75WT'!$C$3:$C$17</c:f>
              <c:numCache>
                <c:formatCode>General</c:formatCode>
                <c:ptCount val="15"/>
                <c:pt idx="0">
                  <c:v>7.2895599999999998</c:v>
                </c:pt>
                <c:pt idx="1">
                  <c:v>7.4373100000000001</c:v>
                </c:pt>
                <c:pt idx="2">
                  <c:v>5.8583100000000004</c:v>
                </c:pt>
                <c:pt idx="3">
                  <c:v>4.8915300000000004</c:v>
                </c:pt>
                <c:pt idx="4">
                  <c:v>4.21509</c:v>
                </c:pt>
                <c:pt idx="5">
                  <c:v>3.59565</c:v>
                </c:pt>
                <c:pt idx="6">
                  <c:v>3.0472700000000001</c:v>
                </c:pt>
                <c:pt idx="7">
                  <c:v>2.7302</c:v>
                </c:pt>
                <c:pt idx="8">
                  <c:v>2.39778</c:v>
                </c:pt>
                <c:pt idx="9">
                  <c:v>2.1417000000000002</c:v>
                </c:pt>
                <c:pt idx="10">
                  <c:v>1.9054800000000001</c:v>
                </c:pt>
                <c:pt idx="11">
                  <c:v>1.7183200000000001</c:v>
                </c:pt>
                <c:pt idx="12">
                  <c:v>1.5462100000000001</c:v>
                </c:pt>
                <c:pt idx="13">
                  <c:v>1.3626</c:v>
                </c:pt>
                <c:pt idx="14">
                  <c:v>1.2224600000000001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342-4018-B470-48914CF24E9E}"/>
            </c:ext>
          </c:extLst>
        </c:ser>
        <c:ser>
          <c:idx val="5"/>
          <c:order val="2"/>
          <c:tx>
            <c:v>0.5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'[1]1WT'!$B$3:$B$17</c:f>
              <c:numCache>
                <c:formatCode>General</c:formatCode>
                <c:ptCount val="15"/>
                <c:pt idx="0">
                  <c:v>5.99491E-3</c:v>
                </c:pt>
                <c:pt idx="1">
                  <c:v>6.7304900000000004E-3</c:v>
                </c:pt>
                <c:pt idx="2">
                  <c:v>7.5509100000000001E-3</c:v>
                </c:pt>
                <c:pt idx="3">
                  <c:v>8.4742399999999992E-3</c:v>
                </c:pt>
                <c:pt idx="4">
                  <c:v>9.5083100000000007E-3</c:v>
                </c:pt>
                <c:pt idx="5">
                  <c:v>1.06683E-2</c:v>
                </c:pt>
                <c:pt idx="6">
                  <c:v>1.1972999999999999E-2</c:v>
                </c:pt>
                <c:pt idx="7">
                  <c:v>1.34339E-2</c:v>
                </c:pt>
                <c:pt idx="8">
                  <c:v>1.5076000000000001E-2</c:v>
                </c:pt>
                <c:pt idx="9">
                  <c:v>1.6911700000000002E-2</c:v>
                </c:pt>
                <c:pt idx="10">
                  <c:v>1.8974899999999999E-2</c:v>
                </c:pt>
                <c:pt idx="11">
                  <c:v>2.1287500000000001E-2</c:v>
                </c:pt>
                <c:pt idx="12">
                  <c:v>2.3886399999999999E-2</c:v>
                </c:pt>
                <c:pt idx="13">
                  <c:v>2.67996E-2</c:v>
                </c:pt>
                <c:pt idx="14">
                  <c:v>3.00769E-2</c:v>
                </c:pt>
              </c:numCache>
            </c:numRef>
          </c:xVal>
          <c:yVal>
            <c:numRef>
              <c:f>'[1]1WT'!$C$3:$C$17</c:f>
              <c:numCache>
                <c:formatCode>General</c:formatCode>
                <c:ptCount val="15"/>
                <c:pt idx="0">
                  <c:v>1.42171</c:v>
                </c:pt>
                <c:pt idx="1">
                  <c:v>1.3976299999999999</c:v>
                </c:pt>
                <c:pt idx="2">
                  <c:v>1.3081400000000001</c:v>
                </c:pt>
                <c:pt idx="3">
                  <c:v>1.2134400000000001</c:v>
                </c:pt>
                <c:pt idx="4">
                  <c:v>1.1426000000000001</c:v>
                </c:pt>
                <c:pt idx="5">
                  <c:v>1.0797000000000001</c:v>
                </c:pt>
                <c:pt idx="6">
                  <c:v>1.0105</c:v>
                </c:pt>
                <c:pt idx="7">
                  <c:v>0.94073399999999996</c:v>
                </c:pt>
                <c:pt idx="8">
                  <c:v>0.87449600000000005</c:v>
                </c:pt>
                <c:pt idx="9">
                  <c:v>0.819878</c:v>
                </c:pt>
                <c:pt idx="10">
                  <c:v>0.77185400000000004</c:v>
                </c:pt>
                <c:pt idx="11">
                  <c:v>0.72335099999999997</c:v>
                </c:pt>
                <c:pt idx="12">
                  <c:v>0.67999500000000002</c:v>
                </c:pt>
                <c:pt idx="13">
                  <c:v>0.63932699999999998</c:v>
                </c:pt>
                <c:pt idx="14">
                  <c:v>0.60510699999999995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342-4018-B470-48914CF24E9E}"/>
            </c:ext>
          </c:extLst>
        </c:ser>
        <c:ser>
          <c:idx val="3"/>
          <c:order val="3"/>
          <c:tx>
            <c:v>0.25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'[1]0.5WT'!$B$3:$B$17</c:f>
              <c:numCache>
                <c:formatCode>General</c:formatCode>
                <c:ptCount val="15"/>
                <c:pt idx="0">
                  <c:v>5.9938099999999996E-3</c:v>
                </c:pt>
                <c:pt idx="1">
                  <c:v>6.7337500000000002E-3</c:v>
                </c:pt>
                <c:pt idx="2">
                  <c:v>7.5532799999999999E-3</c:v>
                </c:pt>
                <c:pt idx="3">
                  <c:v>8.4738399999999998E-3</c:v>
                </c:pt>
                <c:pt idx="4">
                  <c:v>9.5045100000000007E-3</c:v>
                </c:pt>
                <c:pt idx="5">
                  <c:v>1.06677E-2</c:v>
                </c:pt>
                <c:pt idx="6">
                  <c:v>1.1966900000000001E-2</c:v>
                </c:pt>
                <c:pt idx="7">
                  <c:v>1.3432599999999999E-2</c:v>
                </c:pt>
                <c:pt idx="8">
                  <c:v>1.50601E-2</c:v>
                </c:pt>
                <c:pt idx="9">
                  <c:v>1.6910600000000001E-2</c:v>
                </c:pt>
                <c:pt idx="10">
                  <c:v>1.8969300000000001E-2</c:v>
                </c:pt>
                <c:pt idx="11">
                  <c:v>2.1285399999999999E-2</c:v>
                </c:pt>
                <c:pt idx="12">
                  <c:v>2.3878099999999999E-2</c:v>
                </c:pt>
                <c:pt idx="13">
                  <c:v>2.6791300000000001E-2</c:v>
                </c:pt>
                <c:pt idx="14">
                  <c:v>2.99835E-2</c:v>
                </c:pt>
              </c:numCache>
            </c:numRef>
          </c:xVal>
          <c:yVal>
            <c:numRef>
              <c:f>'[1]0.5WT'!$C$3:$C$17</c:f>
              <c:numCache>
                <c:formatCode>General</c:formatCode>
                <c:ptCount val="15"/>
                <c:pt idx="0">
                  <c:v>0.88151100000000004</c:v>
                </c:pt>
                <c:pt idx="1">
                  <c:v>0.96378200000000003</c:v>
                </c:pt>
                <c:pt idx="2">
                  <c:v>0.89827400000000002</c:v>
                </c:pt>
                <c:pt idx="3">
                  <c:v>0.87306300000000003</c:v>
                </c:pt>
                <c:pt idx="4">
                  <c:v>0.86343499999999995</c:v>
                </c:pt>
                <c:pt idx="5">
                  <c:v>0.90981400000000001</c:v>
                </c:pt>
                <c:pt idx="6">
                  <c:v>0.94664099999999995</c:v>
                </c:pt>
                <c:pt idx="7">
                  <c:v>0.960094</c:v>
                </c:pt>
                <c:pt idx="8">
                  <c:v>0.97256600000000004</c:v>
                </c:pt>
                <c:pt idx="9">
                  <c:v>0.95900200000000002</c:v>
                </c:pt>
                <c:pt idx="10">
                  <c:v>0.95349099999999998</c:v>
                </c:pt>
                <c:pt idx="11">
                  <c:v>0.99454299999999995</c:v>
                </c:pt>
                <c:pt idx="12">
                  <c:v>1.07663</c:v>
                </c:pt>
                <c:pt idx="13">
                  <c:v>1.1591400000000001</c:v>
                </c:pt>
                <c:pt idx="14">
                  <c:v>1.24621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342-4018-B470-48914CF24E9E}"/>
            </c:ext>
          </c:extLst>
        </c:ser>
        <c:ser>
          <c:idx val="1"/>
          <c:order val="4"/>
          <c:tx>
            <c:v>0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'[1]0WT'!$B$3:$B$11</c:f>
              <c:numCache>
                <c:formatCode>General</c:formatCode>
                <c:ptCount val="9"/>
                <c:pt idx="0">
                  <c:v>6.3061499999999999E-3</c:v>
                </c:pt>
                <c:pt idx="1">
                  <c:v>7.3512899999999999E-3</c:v>
                </c:pt>
                <c:pt idx="2">
                  <c:v>8.5760100000000002E-3</c:v>
                </c:pt>
                <c:pt idx="3">
                  <c:v>9.9944100000000004E-3</c:v>
                </c:pt>
                <c:pt idx="4">
                  <c:v>1.16565E-2</c:v>
                </c:pt>
                <c:pt idx="5">
                  <c:v>1.3594699999999999E-2</c:v>
                </c:pt>
                <c:pt idx="6">
                  <c:v>1.58452E-2</c:v>
                </c:pt>
                <c:pt idx="7">
                  <c:v>1.8483599999999999E-2</c:v>
                </c:pt>
                <c:pt idx="8">
                  <c:v>2.1543E-2</c:v>
                </c:pt>
              </c:numCache>
              <c:extLst xmlns:c15="http://schemas.microsoft.com/office/drawing/2012/chart"/>
            </c:numRef>
          </c:xVal>
          <c:yVal>
            <c:numRef>
              <c:f>'[1]0WT'!$D$3:$D$11</c:f>
              <c:numCache>
                <c:formatCode>General</c:formatCode>
                <c:ptCount val="9"/>
                <c:pt idx="0">
                  <c:v>0.31791611635298223</c:v>
                </c:pt>
                <c:pt idx="1">
                  <c:v>0.3070858866418737</c:v>
                </c:pt>
                <c:pt idx="2">
                  <c:v>0.32545907729515677</c:v>
                </c:pt>
                <c:pt idx="3">
                  <c:v>0.32033600000000001</c:v>
                </c:pt>
                <c:pt idx="4">
                  <c:v>0.31348822272171417</c:v>
                </c:pt>
                <c:pt idx="5">
                  <c:v>0.30179665004511147</c:v>
                </c:pt>
                <c:pt idx="6">
                  <c:v>0.28695912792477857</c:v>
                </c:pt>
                <c:pt idx="7">
                  <c:v>0.26617545253446756</c:v>
                </c:pt>
                <c:pt idx="8">
                  <c:v>0.2376574812486181</c:v>
                </c:pt>
              </c:numCache>
              <c:extLst xmlns:c15="http://schemas.microsoft.com/office/drawing/2012/chart"/>
            </c:numRef>
          </c:yVal>
          <c:smooth val="1"/>
          <c:extLst xmlns:c15="http://schemas.microsoft.com/office/drawing/2012/chart">
            <c:ext xmlns:c16="http://schemas.microsoft.com/office/drawing/2014/chart" uri="{C3380CC4-5D6E-409C-BE32-E72D297353CC}">
              <c16:uniqueId val="{00000004-8342-4018-B470-48914CF24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1192655"/>
        <c:axId val="414344207"/>
        <c:extLst/>
      </c:scatterChart>
      <c:valAx>
        <c:axId val="391192655"/>
        <c:scaling>
          <c:orientation val="minMax"/>
          <c:max val="3.1000000000000007E-2"/>
          <c:min val="4.000000000000001E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b="0" i="0" baseline="0">
                    <a:effectLst/>
                  </a:rPr>
                  <a:t>Shear Rate 1/s</a:t>
                </a:r>
                <a:endParaRPr lang="en-GB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344207"/>
        <c:crosses val="autoZero"/>
        <c:crossBetween val="midCat"/>
      </c:valAx>
      <c:valAx>
        <c:axId val="414344207"/>
        <c:scaling>
          <c:orientation val="minMax"/>
          <c:max val="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b="0" i="0" baseline="0">
                    <a:effectLst/>
                  </a:rPr>
                  <a:t>Viscosity Pa.s</a:t>
                </a:r>
                <a:endParaRPr lang="en-GB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92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'0.500WT'!$C$1:$C$2</c:f>
              <c:strCache>
                <c:ptCount val="2"/>
                <c:pt idx="0">
                  <c:v>Viscosity</c:v>
                </c:pt>
                <c:pt idx="1">
                  <c:v>Pa.s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'0.500WT'!$B$3:$B$28</c:f>
              <c:numCache>
                <c:formatCode>0.00E+00</c:formatCode>
                <c:ptCount val="26"/>
                <c:pt idx="0">
                  <c:v>5.99491E-3</c:v>
                </c:pt>
                <c:pt idx="1">
                  <c:v>6.7304900000000004E-3</c:v>
                </c:pt>
                <c:pt idx="2">
                  <c:v>7.5509100000000001E-3</c:v>
                </c:pt>
                <c:pt idx="3">
                  <c:v>8.4742399999999992E-3</c:v>
                </c:pt>
                <c:pt idx="4">
                  <c:v>9.5083100000000007E-3</c:v>
                </c:pt>
                <c:pt idx="5" formatCode="General">
                  <c:v>1.06683E-2</c:v>
                </c:pt>
                <c:pt idx="6" formatCode="General">
                  <c:v>1.1972999999999999E-2</c:v>
                </c:pt>
                <c:pt idx="7" formatCode="General">
                  <c:v>1.34339E-2</c:v>
                </c:pt>
                <c:pt idx="8" formatCode="General">
                  <c:v>1.5076000000000001E-2</c:v>
                </c:pt>
                <c:pt idx="9" formatCode="General">
                  <c:v>1.6911700000000002E-2</c:v>
                </c:pt>
                <c:pt idx="10" formatCode="General">
                  <c:v>1.8974899999999999E-2</c:v>
                </c:pt>
                <c:pt idx="11" formatCode="General">
                  <c:v>2.1287500000000001E-2</c:v>
                </c:pt>
                <c:pt idx="12" formatCode="General">
                  <c:v>2.3886399999999999E-2</c:v>
                </c:pt>
                <c:pt idx="13" formatCode="General">
                  <c:v>2.67996E-2</c:v>
                </c:pt>
                <c:pt idx="14" formatCode="General">
                  <c:v>3.00769E-2</c:v>
                </c:pt>
                <c:pt idx="15" formatCode="General">
                  <c:v>3.3733399999999997E-2</c:v>
                </c:pt>
                <c:pt idx="16" formatCode="General">
                  <c:v>3.7864599999999998E-2</c:v>
                </c:pt>
                <c:pt idx="17" formatCode="General">
                  <c:v>4.24818E-2</c:v>
                </c:pt>
                <c:pt idx="18" formatCode="General">
                  <c:v>4.76701E-2</c:v>
                </c:pt>
                <c:pt idx="19" formatCode="General">
                  <c:v>5.3474300000000002E-2</c:v>
                </c:pt>
                <c:pt idx="20" formatCode="General">
                  <c:v>5.9995800000000002E-2</c:v>
                </c:pt>
                <c:pt idx="21" formatCode="General">
                  <c:v>6.7311700000000002E-2</c:v>
                </c:pt>
                <c:pt idx="22" formatCode="General">
                  <c:v>7.5518000000000002E-2</c:v>
                </c:pt>
                <c:pt idx="23" formatCode="General">
                  <c:v>8.4730200000000006E-2</c:v>
                </c:pt>
                <c:pt idx="24" formatCode="General">
                  <c:v>9.5077099999999998E-2</c:v>
                </c:pt>
                <c:pt idx="25" formatCode="General">
                  <c:v>9.9982199999999993E-2</c:v>
                </c:pt>
              </c:numCache>
            </c:numRef>
          </c:xVal>
          <c:yVal>
            <c:numRef>
              <c:f>'0.500WT'!$C$3:$C$28</c:f>
              <c:numCache>
                <c:formatCode>General</c:formatCode>
                <c:ptCount val="26"/>
                <c:pt idx="0">
                  <c:v>1.42171</c:v>
                </c:pt>
                <c:pt idx="1">
                  <c:v>1.3976299999999999</c:v>
                </c:pt>
                <c:pt idx="2">
                  <c:v>1.3081400000000001</c:v>
                </c:pt>
                <c:pt idx="3">
                  <c:v>1.2134400000000001</c:v>
                </c:pt>
                <c:pt idx="4">
                  <c:v>1.1426000000000001</c:v>
                </c:pt>
                <c:pt idx="5">
                  <c:v>1.0797000000000001</c:v>
                </c:pt>
                <c:pt idx="6">
                  <c:v>1.0105</c:v>
                </c:pt>
                <c:pt idx="7">
                  <c:v>0.94073399999999996</c:v>
                </c:pt>
                <c:pt idx="8">
                  <c:v>0.87449600000000005</c:v>
                </c:pt>
                <c:pt idx="9">
                  <c:v>0.819878</c:v>
                </c:pt>
                <c:pt idx="10">
                  <c:v>0.77185400000000004</c:v>
                </c:pt>
                <c:pt idx="11">
                  <c:v>0.72335099999999997</c:v>
                </c:pt>
                <c:pt idx="12">
                  <c:v>0.67999500000000002</c:v>
                </c:pt>
                <c:pt idx="13">
                  <c:v>0.63932699999999998</c:v>
                </c:pt>
                <c:pt idx="14">
                  <c:v>0.60510699999999995</c:v>
                </c:pt>
                <c:pt idx="15">
                  <c:v>0.59641100000000002</c:v>
                </c:pt>
                <c:pt idx="16">
                  <c:v>0.58965199999999995</c:v>
                </c:pt>
                <c:pt idx="17">
                  <c:v>0.57709600000000005</c:v>
                </c:pt>
                <c:pt idx="18">
                  <c:v>0.57100200000000001</c:v>
                </c:pt>
                <c:pt idx="19">
                  <c:v>0.53178999999999998</c:v>
                </c:pt>
                <c:pt idx="20">
                  <c:v>0.55318500000000004</c:v>
                </c:pt>
                <c:pt idx="21">
                  <c:v>0.63001799999999997</c:v>
                </c:pt>
                <c:pt idx="22">
                  <c:v>0.86026199999999997</c:v>
                </c:pt>
                <c:pt idx="23">
                  <c:v>1.37402</c:v>
                </c:pt>
                <c:pt idx="24">
                  <c:v>2.3386100000000001</c:v>
                </c:pt>
                <c:pt idx="25">
                  <c:v>3.7585799999999998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132-4FEA-8B52-D6C24BA31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811967"/>
        <c:axId val="149329855"/>
      </c:scatterChart>
      <c:valAx>
        <c:axId val="169811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b="0" i="0" baseline="0">
                    <a:effectLst/>
                  </a:rPr>
                  <a:t>Shear Rate 1/s</a:t>
                </a:r>
                <a:endParaRPr lang="en-GB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29855"/>
        <c:crosses val="autoZero"/>
        <c:crossBetween val="midCat"/>
      </c:valAx>
      <c:valAx>
        <c:axId val="14932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b="0" i="0" baseline="0">
                    <a:effectLst/>
                  </a:rPr>
                  <a:t>Viscosity Pa.s</a:t>
                </a:r>
                <a:endParaRPr lang="en-GB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11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5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0 692 0 0,'-17'0'1812'0'0,"17"0"-484"0"0,-17 0-324 0 0,-1 0-295 0 0,-17 0-237 0 0,18 0-176 0 0,-18 0-108 0 0,18 10-84 0 0,-18-10-96 0 0,18 0-156 0 0,17 0-248 0 0,-17 0-301 0 0,17 0-303 0 0,17-10-372 0 0,-17 10-32 0 0,17 0 192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5T11:42:58.1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154 34 404 0 0,'0'15'1752'0'0,"0"-1"-320"0"0,-25 0-568 0 0,-1-6-328 0 0,13 6-220 0 0,-13-6-168 0 0,13-1-168 0 0,-12 0-212 0 0,12-128-272 0 0,13 121-244 0 0,-13 0-340 0 0,13 19-124 0 0,0-26 68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5T11:42:58.7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30 588 0 0,'0'0'1668'0'0,"0"-7"-508"0"0,0 7-336 0 0,-13 0-252 0 0,13-8-196 0 0,0 8-140 0 0,-13-7-91 0 0,13 7-65 0 0,0 0-64 0 0,0 0-56 0 0,0 0-76 0 0,0-7-109 0 0,0 7-139 0 0,0 0-232 0 0,0 0-332 0 0,0 0-296 0 0,0 0-8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4-25T11:42:59.2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0 804 0 0,'-8'10'1130'0'0,"7"-8"-825"0"0,-1 1 0 0 0,0 0 0 0 0,0-1 0 0 0,0 0-1 0 0,0 1 1 0 0,0-1 0 0 0,-1 0 0 0 0,1 0 0 0 0,-1 0 0 0 0,1 0 0 0 0,-1-1-1 0 0,0 1 1 0 0,0-1 0 0 0,0 0 0 0 0,0 0 0 0 0,0 0 0 0 0,-1 1-305 0 0,-4 1 141 0 0,8-3-159 0 0,0 1 0 0 0,0-1-1 0 0,0 0 1 0 0,-1 0 0 0 0,1 1 0 0 0,0-1 0 0 0,0 0 0 0 0,-1 1 0 0 0,1-1 0 0 0,0 0-1 0 0,0 0 1 0 0,-1 1 0 0 0,1-1 0 0 0,0 0 0 0 0,-1 0 0 0 0,1 0 0 0 0,0 0-1 0 0,-1 0 1 0 0,1 1 0 0 0,-1-1 0 0 0,1 0 0 0 0,0 0 0 0 0,-1 0 0 0 0,1 0 0 0 0,0 0-1 0 0,-1 0 1 0 0,1 0 0 0 0,0 0 0 0 0,-1 0 0 0 0,1 0 0 0 0,-1 0 0 0 0,1 0 0 0 0,0-1-1 0 0,-1 1 1 0 0,1 0 0 0 0,0 0 0 0 0,-1 0 0 0 0,1 0 0 0 0,0-1 0 0 0,-1 1 0 0 0,1 0-1 0 0,0 0 1 0 0,0-1 0 0 0,-1 1 0 0 0,1 0 0 0 0,0 0 0 0 0,0-1 0 0 0,-1 1-1 0 0,1 0 1 0 0,0-1 0 0 0,0 1 0 0 0,0 0 0 0 0,0-1 0 0 0,-1 1 0 0 0,1 0 0 0 0,0-1 18 0 0,0 0-891 0 0,0 1-285 0 0,0 0-218 0 0,0 0 37 0 0,0 0 188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31T14:38:04.26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101 43 160 0 0,'-26'-13'2275'0'0,"-49"-10"-1308"0"0,75 23-975 0 0,0 0 0 0 0,0 0 0 0 0,0-1-1 0 0,0 1 1 0 0,0 0 0 0 0,0 0 0 0 0,0-1-1 0 0,0 1 1 0 0,0 0 0 0 0,0 0-1 0 0,0-1 1 0 0,1 1 0 0 0,-1 0 0 0 0,0 0-1 0 0,0 0 1 0 0,0-1 0 0 0,0 1 0 0 0,0 0-1 0 0,0 0 1 0 0,1 0 0 0 0,-1-1 0 0 0,0 1-1 0 0,0 0 1 0 0,0 0 0 0 0,0 0 0 0 0,1 0-1 0 0,-1-1 1 0 0,0 1 0 0 0,0 0 0 0 0,1 0-1 0 0,-1 0 1 0 0,0 0 0 0 0,0 0 0 0 0,0 0-1 0 0,1 0 1 0 0,-1 0 0 0 0,0 0 0 0 0,0 0-1 0 0,1 0 1 0 0,-1 0 0 0 0,0 0 0 0 0,0 0-1 0 0,1 0 1 0 0,-1 0 0 0 0,0 0-1 0 0,0 0 1 0 0,1 0 0 0 0,-1 0 0 0 0,0 0-1 0 0,0 0 1 0 0,1 0 0 0 0,-1 0 8 0 0,3 2-209 0 0,1-1 0 0 0,-1 0 0 0 0,0 0 0 0 0,1-1 0 0 0,-1 1 0 0 0,1-1 0 0 0,-1 1 0 0 0,1-1 0 0 0,0 0 0 0 0,-1-1 209 0 0,0 1-799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04T14:17:54.54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gnorePressure" value="1"/>
      <inkml:brushProperty name="inkEffects" value="silver"/>
      <inkml:brushProperty name="anchorX" value="-26568.26563"/>
      <inkml:brushProperty name="anchorY" value="-13048.70605"/>
      <inkml:brushProperty name="scaleFactor" value="0.5"/>
    </inkml:brush>
  </inkml:definitions>
  <inkml:trace contextRef="#ctx0" brushRef="#br0">1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02B64-CAC4-4D07-834F-F232921309C8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F86A-A3D1-4706-9131-90E1724D7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tetrafluoroborato</a:t>
            </a:r>
            <a:r>
              <a:rPr lang="en-GB" dirty="0"/>
              <a:t> de </a:t>
            </a:r>
            <a:r>
              <a:rPr lang="en-GB" dirty="0" err="1"/>
              <a:t>tetrabutilamonio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26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8F86A-A3D1-4706-9131-90E1724D79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7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177-A0FC-4DBC-B7B5-4ABA2CE5F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EED8-4909-420C-9359-C8245CF3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A5FD-9813-4D78-A444-844D6C9C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19A2-14E8-4349-9294-5F79462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13D95-19C4-4017-83C0-65CB5412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1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887-1092-4B16-AED6-C6526BB7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E7977-1391-4F64-BF86-0AEB5178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57C5-B5A3-4D31-8AD4-F2508FCC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3379-EC2F-4EFB-BEBF-1853D537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2D98D-3EC1-48F6-8BC5-5D6F07EC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1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06716-0DD5-4144-AB2F-21D187C8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EE26B-79F2-4544-84CC-39A992C2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0EAC-C2E1-49BB-A654-A2B860EA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37E1-AA4A-4076-BF3C-FB89732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AD66-304D-4422-8991-C1890C1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74CF-ADF7-4575-AA51-4157145A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B854-B5A5-445B-BD74-05218BF9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ED0E-6116-4991-9AF2-0108DBC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BA4F-EE41-4F30-89A4-1E9659BB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F694-4D4B-482E-A784-BFB2EEE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4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464F-617B-4174-B3D1-08693734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9DC7-E4D1-40FE-9056-280392BD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3880-A255-436A-B6CE-1783C8A2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832D-A01C-4620-91D5-6E53876D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AFF-35AF-4A81-8474-D7998D46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FF3-1753-497A-94D9-622A7D7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A5F4-A1A2-452D-AB94-532C54E0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D7A53-2967-4B36-835E-ECA203A7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898F-558A-4D3B-9E9B-5067524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86E-AC55-4E99-8631-8F16871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634FE-157B-44F9-9BEB-C9B839A5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7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0BE5-232C-47FC-830F-0822760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BD9D-7609-4F6E-BE48-506E638B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2A0EC-7212-48F6-B9CE-ACD96E2F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50457-4D2A-4248-A1E0-E5BAB7B0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80775-5344-4961-BED0-8A1AE66D7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EF31-F5C8-46D6-A341-6265E936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3AE6C-A377-43E0-ACBD-04BF2BF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1A2EA-DE5D-4A46-AE9A-2407C4AC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1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30E-E834-4A66-B096-A02A3A96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C51F7-0D43-498E-AF96-1F375BA0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B08AB-9615-472F-BB96-4912EAA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768F7-D56D-4830-829A-4F32F02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A4D60-05FE-4749-BE04-D06BD3ED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1DD2-4883-4BE8-9AE1-22CC1F9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03F-1838-4A97-9D7F-255B380F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08D6-FC53-4087-B636-D0CB3352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BAB5-877E-4762-BF43-3C55140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4FF6-774C-40D4-B0A7-95169C13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29C3-447A-41DA-9B4C-3358FE2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E1050-BC76-4390-9FBD-86086B26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6699-9678-4D49-8FDE-09C39458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CDEE-372D-43DC-87FC-108E527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1A81-433F-4839-AFB3-A6103F3DD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6A426-DDEA-4D9F-AF86-F90F668B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689A-95C3-4865-9DFB-3225C73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633D-11AC-4888-94B9-297E606567D1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308E6-7216-4C4C-B5E1-1A6C7307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A165-8317-47CE-833E-588FD07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8ABB2-B490-47FF-90EB-CD4D3E37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6D09A-7161-461C-9416-A965993A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034-8476-4107-8627-EB6E11CC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633D-11AC-4888-94B9-297E606567D1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07D8-FD16-4F5A-A35D-B7A908B2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53A1-7893-45BA-AFD9-7BE608102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2D5-DBBB-4193-BE70-B740CC984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B028BF-0783-48AF-AB96-57CC5B2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931400" cy="2387600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Rheology 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[experiment]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0BEDFD-CE79-4A45-9ADE-72FBEA303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931400" cy="1655762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A. Osamu Katagiri Tanaka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A01212611itesm.mx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6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604020202020204" pitchFamily="34" charset="0"/>
              </a:rPr>
              <a:t>April 25, 2019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14:cNvPr>
              <p14:cNvContentPartPr/>
              <p14:nvPr/>
            </p14:nvContentPartPr>
            <p14:xfrm>
              <a:off x="2026560" y="-509093"/>
              <a:ext cx="81720" cy="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0210A8-2E97-46D2-AE68-867D9198F3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920" y="-518093"/>
                <a:ext cx="99360" cy="2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248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14:cNvPr>
              <p14:cNvContentPartPr/>
              <p14:nvPr/>
            </p14:nvContentPartPr>
            <p14:xfrm>
              <a:off x="400573" y="739456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A549A7-2830-4ED6-A802-0791908B8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33" y="737692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16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107-D7DB-4A9B-AA15-4038D49B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1A9A-8031-4781-96A0-B9A56569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5"/>
            <a:ext cx="11242960" cy="4351338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My Thesis Overview	: &lt;3min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Experiment		: ~10min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Q&amp;A			: ~10min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Thesis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FB709C-B3EC-42FD-89D8-09850069CE9D}"/>
              </a:ext>
            </a:extLst>
          </p:cNvPr>
          <p:cNvSpPr/>
          <p:nvPr/>
        </p:nvSpPr>
        <p:spPr>
          <a:xfrm>
            <a:off x="942833" y="4705003"/>
            <a:ext cx="1124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Design polymer solutions that can be </a:t>
            </a:r>
            <a:r>
              <a:rPr lang="en-GB" sz="2800" b="1" dirty="0" err="1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electrospun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by NFES,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photopolymerized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, and then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pyrolyzed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into carbon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nano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-wires.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94859D-FE76-486C-92C4-9E80DA226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3" r="-733"/>
          <a:stretch/>
        </p:blipFill>
        <p:spPr>
          <a:xfrm>
            <a:off x="1249363" y="1884658"/>
            <a:ext cx="10629900" cy="20706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4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Materials &amp; Sample Preparation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4"/>
            <a:ext cx="11242960" cy="140609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The polymer system studied is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SU-8 2002 (SU-8)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dissolved in cyclopentanone with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poly(ethylene) oxide (PEO)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and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tetrabutylammonium tetrafluoroborate (TBATFB)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as additives.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027" name="Picture 3" descr="C:\Users\oskat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D7D91C37-D391-4302-8D26-0CA2A7C71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3525263"/>
            <a:ext cx="7429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812F4A-8367-4D5E-AD3F-A9B2CE86D871}"/>
                  </a:ext>
                </a:extLst>
              </p14:cNvPr>
              <p14:cNvContentPartPr/>
              <p14:nvPr/>
            </p14:nvContentPartPr>
            <p14:xfrm>
              <a:off x="4870736" y="4099276"/>
              <a:ext cx="55800" cy="43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812F4A-8367-4D5E-AD3F-A9B2CE86D8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1736" y="4090276"/>
                <a:ext cx="734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49746D0-C0C0-446C-92E4-C96B56EEDBB1}"/>
                  </a:ext>
                </a:extLst>
              </p14:cNvPr>
              <p14:cNvContentPartPr/>
              <p14:nvPr/>
            </p14:nvContentPartPr>
            <p14:xfrm>
              <a:off x="5110856" y="4503916"/>
              <a:ext cx="9720" cy="1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49746D0-C0C0-446C-92E4-C96B56EEDB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2216" y="4495276"/>
                <a:ext cx="273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DDD45A-868A-47DC-BC5A-C54A711C45CB}"/>
                  </a:ext>
                </a:extLst>
              </p14:cNvPr>
              <p14:cNvContentPartPr/>
              <p14:nvPr/>
            </p14:nvContentPartPr>
            <p14:xfrm>
              <a:off x="5134256" y="4927996"/>
              <a:ext cx="28080" cy="19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DDD45A-868A-47DC-BC5A-C54A711C45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5256" y="4918996"/>
                <a:ext cx="4572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C7A3E094-C753-46B3-A16C-494A93391E6A}"/>
              </a:ext>
            </a:extLst>
          </p:cNvPr>
          <p:cNvSpPr txBox="1">
            <a:spLocks/>
          </p:cNvSpPr>
          <p:nvPr/>
        </p:nvSpPr>
        <p:spPr>
          <a:xfrm>
            <a:off x="949040" y="5947126"/>
            <a:ext cx="11242960" cy="910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@campus-MTY</a:t>
            </a:r>
          </a:p>
        </p:txBody>
      </p:sp>
    </p:spTree>
    <p:extLst>
      <p:ext uri="{BB962C8B-B14F-4D97-AF65-F5344CB8AC3E}">
        <p14:creationId xmlns:p14="http://schemas.microsoft.com/office/powerpoint/2010/main" val="340658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8C97C5-43A0-49ED-94FF-F93A99E3981F}"/>
              </a:ext>
            </a:extLst>
          </p:cNvPr>
          <p:cNvSpPr txBox="1">
            <a:spLocks/>
          </p:cNvSpPr>
          <p:nvPr/>
        </p:nvSpPr>
        <p:spPr>
          <a:xfrm>
            <a:off x="942833" y="365125"/>
            <a:ext cx="112429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Sample Preparation </a:t>
            </a:r>
            <a:r>
              <a:rPr lang="en-GB" sz="32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@campus-MTY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026155-765F-4F14-B37C-9B27F3505A41}"/>
                  </a:ext>
                </a:extLst>
              </p14:cNvPr>
              <p14:cNvContentPartPr/>
              <p14:nvPr/>
            </p14:nvContentPartPr>
            <p14:xfrm>
              <a:off x="1628689" y="2086156"/>
              <a:ext cx="36720" cy="1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026155-765F-4F14-B37C-9B27F3505A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4369" y="2081836"/>
                <a:ext cx="45360" cy="24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E2FD95-291C-49CC-97C7-F0C70A70C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397888"/>
              </p:ext>
            </p:extLst>
          </p:nvPr>
        </p:nvGraphicFramePr>
        <p:xfrm>
          <a:off x="2348203" y="2245138"/>
          <a:ext cx="8432220" cy="2367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740">
                  <a:extLst>
                    <a:ext uri="{9D8B030D-6E8A-4147-A177-3AD203B41FA5}">
                      <a16:colId xmlns:a16="http://schemas.microsoft.com/office/drawing/2014/main" val="2514452327"/>
                    </a:ext>
                  </a:extLst>
                </a:gridCol>
                <a:gridCol w="2810740">
                  <a:extLst>
                    <a:ext uri="{9D8B030D-6E8A-4147-A177-3AD203B41FA5}">
                      <a16:colId xmlns:a16="http://schemas.microsoft.com/office/drawing/2014/main" val="4140667777"/>
                    </a:ext>
                  </a:extLst>
                </a:gridCol>
                <a:gridCol w="2810740">
                  <a:extLst>
                    <a:ext uri="{9D8B030D-6E8A-4147-A177-3AD203B41FA5}">
                      <a16:colId xmlns:a16="http://schemas.microsoft.com/office/drawing/2014/main" val="3803846213"/>
                    </a:ext>
                  </a:extLst>
                </a:gridCol>
              </a:tblGrid>
              <a:tr h="3680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baseline="0" noProof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 concentration</a:t>
                      </a:r>
                      <a:endParaRPr lang="en-GB" b="0" i="0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TBATFB concentration</a:t>
                      </a:r>
                      <a:endParaRPr lang="en-GB" b="0" i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793252"/>
                  </a:ext>
                </a:extLst>
              </a:tr>
              <a:tr h="399941">
                <a:tc>
                  <a:txBody>
                    <a:bodyPr/>
                    <a:lstStyle/>
                    <a:p>
                      <a:pPr algn="ctr"/>
                      <a:r>
                        <a:rPr lang="es-MX" b="0" i="0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b="0" i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 </a:t>
                      </a:r>
                      <a:r>
                        <a:rPr lang="en-GB" baseline="0" noProof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GB" b="0" i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 </a:t>
                      </a:r>
                      <a:r>
                        <a:rPr lang="en-GB" baseline="0" noProof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GB" b="0" i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213336"/>
                  </a:ext>
                </a:extLst>
              </a:tr>
              <a:tr h="399941">
                <a:tc>
                  <a:txBody>
                    <a:bodyPr/>
                    <a:lstStyle/>
                    <a:p>
                      <a:pPr algn="ctr"/>
                      <a:r>
                        <a:rPr lang="es-MX" b="0" i="0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b="0" i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 </a:t>
                      </a:r>
                      <a:r>
                        <a:rPr lang="en-GB" baseline="0" noProof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GB" b="0" i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669287"/>
                  </a:ext>
                </a:extLst>
              </a:tr>
              <a:tr h="399941">
                <a:tc>
                  <a:txBody>
                    <a:bodyPr/>
                    <a:lstStyle/>
                    <a:p>
                      <a:pPr algn="ctr"/>
                      <a:r>
                        <a:rPr lang="es-MX" b="0" i="0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GB" b="0" i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 </a:t>
                      </a:r>
                      <a:r>
                        <a:rPr lang="en-GB" baseline="0" noProof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GB" b="0" i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44448"/>
                  </a:ext>
                </a:extLst>
              </a:tr>
              <a:tr h="399941">
                <a:tc>
                  <a:txBody>
                    <a:bodyPr/>
                    <a:lstStyle/>
                    <a:p>
                      <a:pPr algn="ctr"/>
                      <a:r>
                        <a:rPr lang="es-MX" b="0" i="0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b="0" i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 </a:t>
                      </a:r>
                      <a:r>
                        <a:rPr lang="en-GB" baseline="0" noProof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GB" b="0" i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ial Nova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24185"/>
                  </a:ext>
                </a:extLst>
              </a:tr>
              <a:tr h="399941">
                <a:tc>
                  <a:txBody>
                    <a:bodyPr/>
                    <a:lstStyle/>
                    <a:p>
                      <a:pPr algn="ctr"/>
                      <a:r>
                        <a:rPr lang="es-MX" b="0" i="0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b="0" i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 </a:t>
                      </a:r>
                      <a:r>
                        <a:rPr lang="en-GB" baseline="0" noProof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</a:t>
                      </a:r>
                      <a:r>
                        <a:rPr lang="en-GB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GB" b="0" i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b="0" i="0" baseline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1898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04D1741-E084-4BC6-8230-0E33C34EB924}"/>
              </a:ext>
            </a:extLst>
          </p:cNvPr>
          <p:cNvSpPr/>
          <p:nvPr/>
        </p:nvSpPr>
        <p:spPr>
          <a:xfrm>
            <a:off x="942833" y="5455349"/>
            <a:ext cx="11242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During the stirring step, all the samples were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 Nova Light" panose="020B0304020202020204" pitchFamily="34" charset="0"/>
              </a:rPr>
              <a:t>isolated from light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to avoid any chance of cross-linking of SU-8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31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D57BD0-D8D4-4A54-99BF-836410276D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260788"/>
              </p:ext>
            </p:extLst>
          </p:nvPr>
        </p:nvGraphicFramePr>
        <p:xfrm>
          <a:off x="2047211" y="1690688"/>
          <a:ext cx="9034204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 descr="https://lh3.googleusercontent.com/VcPv86c6V4Bc9l5vMnGJXGuPps3yGs2cv1tYnAgP58OHTZHVtEzxLDpn6Rf7JSqy4RkawBQo_kUI6kCI3i09iFcN2XxY8IErbiGMxurScI_gi35Y_eW1EX5q-iDVvu8X2WX60JWFNvSeZgrASFRdUQlBCeAPwxGyCQJt-69hyqn9c76ejs-_bJCXvEF9o3H_NfxF6ZLQ93nIm70LFBrjbKrMtVTubrqN0yLFIA4pGvV-6vQi8rLbw2F8EmmPKxyo9AChcWK170-d-2b6gCtxe69fZV5XST2xQEFEpxu7heyLe52u7EDp9DCqtTN8gj5b35PIr1Y32h1_ENXPDZ0jiFfylSoT8zZh739wzMPANX008HeqfxXCu3SxWb8WZs3DA4mDvx5pzMuRs3b6SIY955Kc6SGvRbW2T-ruhp5OKbTj4BSuCNPBXq-gqdtqAk1tX1LVBdo66Ly0vV1beS6F3x0-vlsgx_HnpfcMma_D2piEMq9psbpUTdFVEUU-RwEbtKM4B_ar9mm_NnRMMiG8LksdLPpvWTnFHLacKqOKiPtCJH9dxXpVaNcnAtpUvj4cy-mlzcJZrsujbKCO-hJANEMKSoqU9_HCAL0qEbu65jjQQYZ2rpx-ffSmuLJ4M7Hj-VLZvy7oGecDCJNrqKCP66dSsa-XSmNg=w1322-h992-no">
            <a:extLst>
              <a:ext uri="{FF2B5EF4-FFF2-40B4-BE49-F238E27FC236}">
                <a16:creationId xmlns:a16="http://schemas.microsoft.com/office/drawing/2014/main" id="{36E7C93A-40FC-498B-AD0A-99FF17CC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07" y="1690688"/>
            <a:ext cx="3505953" cy="263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Characterization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1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A3D8954-7EE9-4144-9586-D919CACCD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973812"/>
              </p:ext>
            </p:extLst>
          </p:nvPr>
        </p:nvGraphicFramePr>
        <p:xfrm>
          <a:off x="2050769" y="1690688"/>
          <a:ext cx="902709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Characterization</a:t>
            </a: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Picture 5" descr="https://lh3.googleusercontent.com/3ARQwrOVFdXZK3UWaURUODiGjH6KnLszce6UDW0BLm6nivsNLznT4GiaWX6xzRLEG2zWp_UGkV83qUNPja8bJK8jVqVeOiJFvei5kupVLzakTxpZ8bH4-8emXwApjx4w40uONubo3LrdFu8AW4bCmiOleqqHD5Z2GGGMQ8CsrV7BG6m0BO-n5fKnVx2Y-Jc1ORXjgnZ4iNE18OcuXLVgTVn6-Y3exd55ND0GMvpXEng8RhpJPQy5HoeWKjnnszAGewlzv4tALMH-mKF2-yU7ri9J7hh7cNoaTtWV_W6AgdmDrkkMu-kCmQSupSvOFB8qd8xjhWZcUm8P9kfG7XBpusMjoiHRqrrmiNEEp5aEc5vwtGUc5ome8qV5E8ig__t7eoVyaJT6Ks7tWwqxpPWgI9hd6iO8u6jdCM-bB5bwyI1jyf6Xy6rvviWJSJrX0_tofoR594jpwu3dMxhl0ZVfzwuP67vXF2juDgBpkHjH2Kifxfys19fXp7T17RHF4rmsr3-f3z9lQoBxAHskG8XWZ90vPAzAVeV2uZ59m5S-AtvxCJ-CMfuwU-BS1IAhE9H2je8eTYhgpFhtkf9H_QVPwMNngwRX_vivzALgqCSp9Rzswlfz0UWoTop4LRw75rZvVGWi24JbwEw2BTq0BeVNxvmbbYB-mBi3=w1322-h992-no">
            <a:extLst>
              <a:ext uri="{FF2B5EF4-FFF2-40B4-BE49-F238E27FC236}">
                <a16:creationId xmlns:a16="http://schemas.microsoft.com/office/drawing/2014/main" id="{66CCD5AF-ACDF-4D1C-AF7A-C20265E5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08" y="1690688"/>
            <a:ext cx="3505953" cy="263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7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915F1-9C90-4B6E-AA0B-C9F4FCF704FA}"/>
              </a:ext>
            </a:extLst>
          </p:cNvPr>
          <p:cNvSpPr txBox="1">
            <a:spLocks/>
          </p:cNvSpPr>
          <p:nvPr/>
        </p:nvSpPr>
        <p:spPr>
          <a:xfrm>
            <a:off x="949040" y="1690688"/>
            <a:ext cx="1124296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Ensure the samples are properly stirred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Measurements shall not last too long - as the solvent (cyclopentanone) evaporates</a:t>
            </a:r>
          </a:p>
        </p:txBody>
      </p:sp>
      <p:pic>
        <p:nvPicPr>
          <p:cNvPr id="8" name="Picture 7" descr="https://lh3.googleusercontent.com/3ARQwrOVFdXZK3UWaURUODiGjH6KnLszce6UDW0BLm6nivsNLznT4GiaWX6xzRLEG2zWp_UGkV83qUNPja8bJK8jVqVeOiJFvei5kupVLzakTxpZ8bH4-8emXwApjx4w40uONubo3LrdFu8AW4bCmiOleqqHD5Z2GGGMQ8CsrV7BG6m0BO-n5fKnVx2Y-Jc1ORXjgnZ4iNE18OcuXLVgTVn6-Y3exd55ND0GMvpXEng8RhpJPQy5HoeWKjnnszAGewlzv4tALMH-mKF2-yU7ri9J7hh7cNoaTtWV_W6AgdmDrkkMu-kCmQSupSvOFB8qd8xjhWZcUm8P9kfG7XBpusMjoiHRqrrmiNEEp5aEc5vwtGUc5ome8qV5E8ig__t7eoVyaJT6Ks7tWwqxpPWgI9hd6iO8u6jdCM-bB5bwyI1jyf6Xy6rvviWJSJrX0_tofoR594jpwu3dMxhl0ZVfzwuP67vXF2juDgBpkHjH2Kifxfys19fXp7T17RHF4rmsr3-f3z9lQoBxAHskG8XWZ90vPAzAVeV2uZ59m5S-AtvxCJ-CMfuwU-BS1IAhE9H2je8eTYhgpFhtkf9H_QVPwMNngwRX_vivzALgqCSp9Rzswlfz0UWoTop4LRw75rZvVGWi24JbwEw2BTq0BeVNxvmbbYB-mBi3=w1322-h992-no">
            <a:extLst>
              <a:ext uri="{FF2B5EF4-FFF2-40B4-BE49-F238E27FC236}">
                <a16:creationId xmlns:a16="http://schemas.microsoft.com/office/drawing/2014/main" id="{91AFC696-C168-45C1-8EF8-CF978850B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1426"/>
          <a:stretch/>
        </p:blipFill>
        <p:spPr bwMode="auto">
          <a:xfrm>
            <a:off x="6564313" y="2158218"/>
            <a:ext cx="3505953" cy="171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8630E6-31AF-4451-B084-C9809D0D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40" y="1825623"/>
            <a:ext cx="11242960" cy="503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 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D8BE6-F7AC-4FD8-8FA8-8C683A7C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0" y="365125"/>
            <a:ext cx="11242960" cy="13255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Nova Light" panose="020B0304020202020204" pitchFamily="34" charset="0"/>
              </a:rPr>
              <a:t>Conclusions: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Nova Light" panose="020B0304020202020204" pitchFamily="34" charset="0"/>
            </a:endParaRPr>
          </a:p>
        </p:txBody>
      </p:sp>
      <p:pic>
        <p:nvPicPr>
          <p:cNvPr id="5" name="Picture 4" descr="https://lh3.googleusercontent.com/VcPv86c6V4Bc9l5vMnGJXGuPps3yGs2cv1tYnAgP58OHTZHVtEzxLDpn6Rf7JSqy4RkawBQo_kUI6kCI3i09iFcN2XxY8IErbiGMxurScI_gi35Y_eW1EX5q-iDVvu8X2WX60JWFNvSeZgrASFRdUQlBCeAPwxGyCQJt-69hyqn9c76ejs-_bJCXvEF9o3H_NfxF6ZLQ93nIm70LFBrjbKrMtVTubrqN0yLFIA4pGvV-6vQi8rLbw2F8EmmPKxyo9AChcWK170-d-2b6gCtxe69fZV5XST2xQEFEpxu7heyLe52u7EDp9DCqtTN8gj5b35PIr1Y32h1_ENXPDZ0jiFfylSoT8zZh739wzMPANX008HeqfxXCu3SxWb8WZs3DA4mDvx5pzMuRs3b6SIY955Kc6SGvRbW2T-ruhp5OKbTj4BSuCNPBXq-gqdtqAk1tX1LVBdo66Ly0vV1beS6F3x0-vlsgx_HnpfcMma_D2piEMq9psbpUTdFVEUU-RwEbtKM4B_ar9mm_NnRMMiG8LksdLPpvWTnFHLacKqOKiPtCJH9dxXpVaNcnAtpUvj4cy-mlzcJZrsujbKCO-hJANEMKSoqU9_HCAL0qEbu65jjQQYZ2rpx-ffSmuLJ4M7Hj-VLZvy7oGecDCJNrqKCP66dSsa-XSmNg=w1322-h992-no">
            <a:extLst>
              <a:ext uri="{FF2B5EF4-FFF2-40B4-BE49-F238E27FC236}">
                <a16:creationId xmlns:a16="http://schemas.microsoft.com/office/drawing/2014/main" id="{A8680F32-D910-4D7D-A03B-1F34C3695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1426"/>
          <a:stretch/>
        </p:blipFill>
        <p:spPr bwMode="auto">
          <a:xfrm>
            <a:off x="3058360" y="2158218"/>
            <a:ext cx="3505953" cy="171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DBA864F-A1F0-48E9-BD89-348DC343A8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60096"/>
              </p:ext>
            </p:extLst>
          </p:nvPr>
        </p:nvGraphicFramePr>
        <p:xfrm>
          <a:off x="4570402" y="4719790"/>
          <a:ext cx="3987822" cy="2138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080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kUlcttMARheOrIL7ygzflDlUjjg8YUxEFNhYF9E1z5z0QGBAP2n_Tqku5q7HVCW_h3CyN-QCY9U07PJgnY2FawaE9N_l12tfLby_LFAoqJpXRics1TfZaGGkbr_UKVGldA-L8uROKv4M3QsQC08H2uQWlpfZSKLdmCS3l4tSUs2v1tYm_2JKAPMF33b2nKRHadoJeNYXIt9MSee029ey6MfwjDPDQKhava0GzRvpSDzy7q-bKxGWOkMyjELPV0MwEXV5ZZ6lXt6zg8yrsu28gtq9rNg-_8RyZTkgBuObQkxm6ZZzUf0JT0jUQRnwJF-d7NGA_S3mo0vwdErzV_5eUdhehWn17pjKovcBvQAjBEjDQ0o0cmTUeZLV1LrAasb2DJF0lKJ8m4sOFFbdXU8JLJYjEoGhGHcfmWdAsP58nYNPkxLCDGDb4ozEofyNGxvDSDGpc4ZGuQ01uJ-emA7HEIg_9ieeKcZ9DJ5QBCnfm7mSIN7pfX6azwTDCKvf13AOdrXAuSeFekIuXb686UTujYe_YI_55mcRQnI7tHMjChBeAa8EFW_Ag9_wlrtCxgoakIm19L7sh6gv64zcFiQRucXpPo8COFv3KZi0831oy_YFfuLCr3vnDCRMVbyLgn8OFVp-scEKvhH1opSE2TBLB5BmfO9jEvHz=s1041-no">
            <a:extLst>
              <a:ext uri="{FF2B5EF4-FFF2-40B4-BE49-F238E27FC236}">
                <a16:creationId xmlns:a16="http://schemas.microsoft.com/office/drawing/2014/main" id="{62C86081-2859-45C8-BAE6-D2CC488FF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346" y="563033"/>
            <a:ext cx="5731933" cy="5731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07DD878-B76C-4FC5-9BC3-86C7C3DB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32" y="2766218"/>
            <a:ext cx="1124296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4672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183</Words>
  <Application>Microsoft Office PowerPoint</Application>
  <PresentationFormat>Widescreen</PresentationFormat>
  <Paragraphs>51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 Light</vt:lpstr>
      <vt:lpstr>Calibri</vt:lpstr>
      <vt:lpstr>Calibri Light</vt:lpstr>
      <vt:lpstr>Gabriola</vt:lpstr>
      <vt:lpstr>Office Theme</vt:lpstr>
      <vt:lpstr>Rheology [experiment]</vt:lpstr>
      <vt:lpstr>Agenda</vt:lpstr>
      <vt:lpstr>Thesis Overview</vt:lpstr>
      <vt:lpstr>Materials &amp; Sample Preparation</vt:lpstr>
      <vt:lpstr>PowerPoint Presentation</vt:lpstr>
      <vt:lpstr>Characterization</vt:lpstr>
      <vt:lpstr>Characterization</vt:lpstr>
      <vt:lpstr>Conclusions: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</dc:title>
  <dc:creator>Antonio Osamu Katagiri Tanaka</dc:creator>
  <cp:lastModifiedBy>Antonio Osamu Katagiri Tanaka</cp:lastModifiedBy>
  <cp:revision>9</cp:revision>
  <dcterms:created xsi:type="dcterms:W3CDTF">2019-03-28T22:09:57Z</dcterms:created>
  <dcterms:modified xsi:type="dcterms:W3CDTF">2019-04-25T15:25:29Z</dcterms:modified>
</cp:coreProperties>
</file>