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82" r:id="rId5"/>
    <p:sldId id="283" r:id="rId6"/>
    <p:sldId id="285" r:id="rId7"/>
    <p:sldId id="276" r:id="rId8"/>
    <p:sldId id="269" r:id="rId9"/>
    <p:sldId id="263" r:id="rId10"/>
    <p:sldId id="281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  <p14:sldId id="257"/>
          </p14:sldIdLst>
        </p14:section>
        <p14:section name="Opening Slides" id="{4602AA0E-63BE-41F3-8FC7-D6D9D743E6E4}">
          <p14:sldIdLst>
            <p14:sldId id="260"/>
            <p14:sldId id="282"/>
            <p14:sldId id="283"/>
            <p14:sldId id="285"/>
          </p14:sldIdLst>
        </p14:section>
        <p14:section name="Presentation Body" id="{032748CF-34D4-4F00-AA86-51FC83977DA0}">
          <p14:sldIdLst>
            <p14:sldId id="276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3"/>
            <p14:sldId id="281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21BA9-2F03-48C3-86F2-94F52BA1C03C}" v="119" dt="2020-05-20T12:35:24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89663" autoAdjust="0"/>
  </p:normalViewPr>
  <p:slideViewPr>
    <p:cSldViewPr snapToGrid="0" showGuides="1">
      <p:cViewPr>
        <p:scale>
          <a:sx n="66" d="100"/>
          <a:sy n="66" d="100"/>
        </p:scale>
        <p:origin x="684" y="90"/>
      </p:cViewPr>
      <p:guideLst>
        <p:guide orient="horz" pos="2160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53C21BA9-2F03-48C3-86F2-94F52BA1C03C}"/>
    <pc:docChg chg="undo custSel addSld modSld">
      <pc:chgData name="Antonio Osamu Katagiri Tanaka" userId="2c28225e-d492-4964-8551-1b0a3c65dda0" providerId="ADAL" clId="{53C21BA9-2F03-48C3-86F2-94F52BA1C03C}" dt="2020-05-20T12:35:57.192" v="1743" actId="692"/>
      <pc:docMkLst>
        <pc:docMk/>
      </pc:docMkLst>
      <pc:sldChg chg="addSp delSp modSp mod">
        <pc:chgData name="Antonio Osamu Katagiri Tanaka" userId="2c28225e-d492-4964-8551-1b0a3c65dda0" providerId="ADAL" clId="{53C21BA9-2F03-48C3-86F2-94F52BA1C03C}" dt="2020-05-20T10:30:35.702" v="112" actId="1076"/>
        <pc:sldMkLst>
          <pc:docMk/>
          <pc:sldMk cId="3401248549" sldId="256"/>
        </pc:sldMkLst>
        <pc:spChg chg="add del mod">
          <ac:chgData name="Antonio Osamu Katagiri Tanaka" userId="2c28225e-d492-4964-8551-1b0a3c65dda0" providerId="ADAL" clId="{53C21BA9-2F03-48C3-86F2-94F52BA1C03C}" dt="2020-05-20T10:27:50.912" v="6" actId="478"/>
          <ac:spMkLst>
            <pc:docMk/>
            <pc:sldMk cId="3401248549" sldId="256"/>
            <ac:spMk id="5" creationId="{BF2BE5E2-DAD5-47F6-8FCB-245ADAB8A782}"/>
          </ac:spMkLst>
        </pc:spChg>
        <pc:spChg chg="del">
          <ac:chgData name="Antonio Osamu Katagiri Tanaka" userId="2c28225e-d492-4964-8551-1b0a3c65dda0" providerId="ADAL" clId="{53C21BA9-2F03-48C3-86F2-94F52BA1C03C}" dt="2020-05-20T10:27:47.542" v="5" actId="478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53C21BA9-2F03-48C3-86F2-94F52BA1C03C}" dt="2020-05-20T10:29:03.251" v="66" actId="20577"/>
          <ac:spMkLst>
            <pc:docMk/>
            <pc:sldMk cId="3401248549" sldId="256"/>
            <ac:spMk id="7" creationId="{8D0BEDFD-CE79-4A45-9ADE-72FBEA303FCC}"/>
          </ac:spMkLst>
        </pc:spChg>
        <pc:spChg chg="add mod">
          <ac:chgData name="Antonio Osamu Katagiri Tanaka" userId="2c28225e-d492-4964-8551-1b0a3c65dda0" providerId="ADAL" clId="{53C21BA9-2F03-48C3-86F2-94F52BA1C03C}" dt="2020-05-20T10:30:35.702" v="112" actId="1076"/>
          <ac:spMkLst>
            <pc:docMk/>
            <pc:sldMk cId="3401248549" sldId="256"/>
            <ac:spMk id="9" creationId="{DEF3B1DB-F37B-446C-8ADF-D97836996EAA}"/>
          </ac:spMkLst>
        </pc:spChg>
        <pc:picChg chg="add del mod">
          <ac:chgData name="Antonio Osamu Katagiri Tanaka" userId="2c28225e-d492-4964-8551-1b0a3c65dda0" providerId="ADAL" clId="{53C21BA9-2F03-48C3-86F2-94F52BA1C03C}" dt="2020-05-20T10:27:43.021" v="4" actId="478"/>
          <ac:picMkLst>
            <pc:docMk/>
            <pc:sldMk cId="3401248549" sldId="256"/>
            <ac:picMk id="3" creationId="{D5B5EB9A-C4AA-4B3B-B911-23E25592CB64}"/>
          </ac:picMkLst>
        </pc:picChg>
        <pc:picChg chg="add mod">
          <ac:chgData name="Antonio Osamu Katagiri Tanaka" userId="2c28225e-d492-4964-8551-1b0a3c65dda0" providerId="ADAL" clId="{53C21BA9-2F03-48C3-86F2-94F52BA1C03C}" dt="2020-05-20T10:29:18.767" v="68" actId="1076"/>
          <ac:picMkLst>
            <pc:docMk/>
            <pc:sldMk cId="3401248549" sldId="256"/>
            <ac:picMk id="8" creationId="{323DF9C6-5C2A-4235-975C-946594F45B96}"/>
          </ac:picMkLst>
        </pc:picChg>
      </pc:sldChg>
      <pc:sldChg chg="modTransition">
        <pc:chgData name="Antonio Osamu Katagiri Tanaka" userId="2c28225e-d492-4964-8551-1b0a3c65dda0" providerId="ADAL" clId="{53C21BA9-2F03-48C3-86F2-94F52BA1C03C}" dt="2020-05-20T10:29:26.179" v="69"/>
        <pc:sldMkLst>
          <pc:docMk/>
          <pc:sldMk cId="1105756717" sldId="257"/>
        </pc:sldMkLst>
      </pc:sldChg>
      <pc:sldChg chg="addSp delSp modSp mod">
        <pc:chgData name="Antonio Osamu Katagiri Tanaka" userId="2c28225e-d492-4964-8551-1b0a3c65dda0" providerId="ADAL" clId="{53C21BA9-2F03-48C3-86F2-94F52BA1C03C}" dt="2020-05-20T11:04:44.933" v="507" actId="1035"/>
        <pc:sldMkLst>
          <pc:docMk/>
          <pc:sldMk cId="4056039362" sldId="260"/>
        </pc:sldMkLst>
        <pc:spChg chg="add mod">
          <ac:chgData name="Antonio Osamu Katagiri Tanaka" userId="2c28225e-d492-4964-8551-1b0a3c65dda0" providerId="ADAL" clId="{53C21BA9-2F03-48C3-86F2-94F52BA1C03C}" dt="2020-05-20T11:04:44.933" v="507" actId="1035"/>
          <ac:spMkLst>
            <pc:docMk/>
            <pc:sldMk cId="4056039362" sldId="260"/>
            <ac:spMk id="5" creationId="{CBA07DC5-55CD-4EE8-A84A-252891A9D85C}"/>
          </ac:spMkLst>
        </pc:spChg>
        <pc:spChg chg="mod">
          <ac:chgData name="Antonio Osamu Katagiri Tanaka" userId="2c28225e-d492-4964-8551-1b0a3c65dda0" providerId="ADAL" clId="{53C21BA9-2F03-48C3-86F2-94F52BA1C03C}" dt="2020-05-20T11:02:32.680" v="488" actId="404"/>
          <ac:spMkLst>
            <pc:docMk/>
            <pc:sldMk cId="4056039362" sldId="260"/>
            <ac:spMk id="6" creationId="{438892A2-F58C-479B-93B3-BDD2A80D348B}"/>
          </ac:spMkLst>
        </pc:spChg>
        <pc:spChg chg="add mod">
          <ac:chgData name="Antonio Osamu Katagiri Tanaka" userId="2c28225e-d492-4964-8551-1b0a3c65dda0" providerId="ADAL" clId="{53C21BA9-2F03-48C3-86F2-94F52BA1C03C}" dt="2020-05-20T10:41:16.170" v="182" actId="571"/>
          <ac:spMkLst>
            <pc:docMk/>
            <pc:sldMk cId="4056039362" sldId="260"/>
            <ac:spMk id="8" creationId="{E5F62BC2-606F-4FDE-8FC4-B42D3C45787B}"/>
          </ac:spMkLst>
        </pc:spChg>
        <pc:spChg chg="add mod">
          <ac:chgData name="Antonio Osamu Katagiri Tanaka" userId="2c28225e-d492-4964-8551-1b0a3c65dda0" providerId="ADAL" clId="{53C21BA9-2F03-48C3-86F2-94F52BA1C03C}" dt="2020-05-20T11:04:44.933" v="507" actId="1035"/>
          <ac:spMkLst>
            <pc:docMk/>
            <pc:sldMk cId="4056039362" sldId="260"/>
            <ac:spMk id="9" creationId="{F30D4482-3429-418B-A9BA-C809D8705413}"/>
          </ac:spMkLst>
        </pc:spChg>
        <pc:spChg chg="add mod">
          <ac:chgData name="Antonio Osamu Katagiri Tanaka" userId="2c28225e-d492-4964-8551-1b0a3c65dda0" providerId="ADAL" clId="{53C21BA9-2F03-48C3-86F2-94F52BA1C03C}" dt="2020-05-20T11:04:44.933" v="507" actId="1035"/>
          <ac:spMkLst>
            <pc:docMk/>
            <pc:sldMk cId="4056039362" sldId="260"/>
            <ac:spMk id="10" creationId="{8D544C91-8ECE-4F2C-A478-6A6CFA06099B}"/>
          </ac:spMkLst>
        </pc:spChg>
        <pc:spChg chg="mod">
          <ac:chgData name="Antonio Osamu Katagiri Tanaka" userId="2c28225e-d492-4964-8551-1b0a3c65dda0" providerId="ADAL" clId="{53C21BA9-2F03-48C3-86F2-94F52BA1C03C}" dt="2020-05-20T10:38:50.961" v="158" actId="207"/>
          <ac:spMkLst>
            <pc:docMk/>
            <pc:sldMk cId="4056039362" sldId="260"/>
            <ac:spMk id="14" creationId="{B1FDEF3E-1872-41D3-A841-FBE14801F476}"/>
          </ac:spMkLst>
        </pc:spChg>
        <pc:spChg chg="add del mod">
          <ac:chgData name="Antonio Osamu Katagiri Tanaka" userId="2c28225e-d492-4964-8551-1b0a3c65dda0" providerId="ADAL" clId="{53C21BA9-2F03-48C3-86F2-94F52BA1C03C}" dt="2020-05-20T10:51:47.474" v="312"/>
          <ac:spMkLst>
            <pc:docMk/>
            <pc:sldMk cId="4056039362" sldId="260"/>
            <ac:spMk id="17" creationId="{437C5BE4-55C1-444C-A2F4-9E61BB85B942}"/>
          </ac:spMkLst>
        </pc:spChg>
        <pc:spChg chg="add mod">
          <ac:chgData name="Antonio Osamu Katagiri Tanaka" userId="2c28225e-d492-4964-8551-1b0a3c65dda0" providerId="ADAL" clId="{53C21BA9-2F03-48C3-86F2-94F52BA1C03C}" dt="2020-05-20T11:04:33.021" v="502" actId="1076"/>
          <ac:spMkLst>
            <pc:docMk/>
            <pc:sldMk cId="4056039362" sldId="260"/>
            <ac:spMk id="18" creationId="{8246665C-F4A2-4E89-9269-6C7F78E628E4}"/>
          </ac:spMkLst>
        </pc:spChg>
        <pc:spChg chg="add mod">
          <ac:chgData name="Antonio Osamu Katagiri Tanaka" userId="2c28225e-d492-4964-8551-1b0a3c65dda0" providerId="ADAL" clId="{53C21BA9-2F03-48C3-86F2-94F52BA1C03C}" dt="2020-05-20T11:04:44.933" v="507" actId="1035"/>
          <ac:spMkLst>
            <pc:docMk/>
            <pc:sldMk cId="4056039362" sldId="260"/>
            <ac:spMk id="19" creationId="{39479FE3-7F18-400C-8540-4D83ADEE548A}"/>
          </ac:spMkLst>
        </pc:spChg>
        <pc:picChg chg="add del mod">
          <ac:chgData name="Antonio Osamu Katagiri Tanaka" userId="2c28225e-d492-4964-8551-1b0a3c65dda0" providerId="ADAL" clId="{53C21BA9-2F03-48C3-86F2-94F52BA1C03C}" dt="2020-05-20T10:40:31.898" v="162" actId="478"/>
          <ac:picMkLst>
            <pc:docMk/>
            <pc:sldMk cId="4056039362" sldId="260"/>
            <ac:picMk id="3" creationId="{7F5869B6-8886-4C2C-91D8-9D7F126182FD}"/>
          </ac:picMkLst>
        </pc:picChg>
        <pc:picChg chg="add mod">
          <ac:chgData name="Antonio Osamu Katagiri Tanaka" userId="2c28225e-d492-4964-8551-1b0a3c65dda0" providerId="ADAL" clId="{53C21BA9-2F03-48C3-86F2-94F52BA1C03C}" dt="2020-05-20T11:04:44.933" v="507" actId="1035"/>
          <ac:picMkLst>
            <pc:docMk/>
            <pc:sldMk cId="4056039362" sldId="260"/>
            <ac:picMk id="4" creationId="{2C4F464A-3E34-42E4-82F9-E8490542BC1C}"/>
          </ac:picMkLst>
        </pc:picChg>
        <pc:picChg chg="add mod modCrop">
          <ac:chgData name="Antonio Osamu Katagiri Tanaka" userId="2c28225e-d492-4964-8551-1b0a3c65dda0" providerId="ADAL" clId="{53C21BA9-2F03-48C3-86F2-94F52BA1C03C}" dt="2020-05-20T11:04:44.933" v="507" actId="1035"/>
          <ac:picMkLst>
            <pc:docMk/>
            <pc:sldMk cId="4056039362" sldId="260"/>
            <ac:picMk id="7" creationId="{FB7CBBD7-095A-4BD9-B9AF-F87860733E1F}"/>
          </ac:picMkLst>
        </pc:picChg>
        <pc:cxnChg chg="add mod">
          <ac:chgData name="Antonio Osamu Katagiri Tanaka" userId="2c28225e-d492-4964-8551-1b0a3c65dda0" providerId="ADAL" clId="{53C21BA9-2F03-48C3-86F2-94F52BA1C03C}" dt="2020-05-20T11:04:44.933" v="507" actId="1035"/>
          <ac:cxnSpMkLst>
            <pc:docMk/>
            <pc:sldMk cId="4056039362" sldId="260"/>
            <ac:cxnSpMk id="12" creationId="{2D184B58-7278-4388-9FBD-FD0FDA02F7CC}"/>
          </ac:cxnSpMkLst>
        </pc:cxnChg>
        <pc:cxnChg chg="add mod">
          <ac:chgData name="Antonio Osamu Katagiri Tanaka" userId="2c28225e-d492-4964-8551-1b0a3c65dda0" providerId="ADAL" clId="{53C21BA9-2F03-48C3-86F2-94F52BA1C03C}" dt="2020-05-20T11:04:44.933" v="507" actId="1035"/>
          <ac:cxnSpMkLst>
            <pc:docMk/>
            <pc:sldMk cId="4056039362" sldId="260"/>
            <ac:cxnSpMk id="15" creationId="{C8785492-9778-4627-95B5-1B8FB3DBD81A}"/>
          </ac:cxnSpMkLst>
        </pc:cxnChg>
      </pc:sldChg>
      <pc:sldChg chg="modTransition">
        <pc:chgData name="Antonio Osamu Katagiri Tanaka" userId="2c28225e-d492-4964-8551-1b0a3c65dda0" providerId="ADAL" clId="{53C21BA9-2F03-48C3-86F2-94F52BA1C03C}" dt="2020-05-20T10:29:36.230" v="70"/>
        <pc:sldMkLst>
          <pc:docMk/>
          <pc:sldMk cId="3604131991" sldId="263"/>
        </pc:sldMkLst>
      </pc:sldChg>
      <pc:sldChg chg="addSp delSp modSp mod modNotesTx">
        <pc:chgData name="Antonio Osamu Katagiri Tanaka" userId="2c28225e-d492-4964-8551-1b0a3c65dda0" providerId="ADAL" clId="{53C21BA9-2F03-48C3-86F2-94F52BA1C03C}" dt="2020-05-20T12:26:46.857" v="1699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53C21BA9-2F03-48C3-86F2-94F52BA1C03C}" dt="2020-05-20T10:54:09.683" v="389" actId="790"/>
          <ac:spMkLst>
            <pc:docMk/>
            <pc:sldMk cId="708711930" sldId="276"/>
            <ac:spMk id="2" creationId="{4819A467-EB4B-46FB-BBC1-89E7ED6000E2}"/>
          </ac:spMkLst>
        </pc:spChg>
        <pc:spChg chg="mod">
          <ac:chgData name="Antonio Osamu Katagiri Tanaka" userId="2c28225e-d492-4964-8551-1b0a3c65dda0" providerId="ADAL" clId="{53C21BA9-2F03-48C3-86F2-94F52BA1C03C}" dt="2020-05-20T10:54:09.683" v="389" actId="790"/>
          <ac:spMkLst>
            <pc:docMk/>
            <pc:sldMk cId="708711930" sldId="276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53C21BA9-2F03-48C3-86F2-94F52BA1C03C}" dt="2020-05-20T10:54:09.683" v="389" actId="790"/>
          <ac:spMkLst>
            <pc:docMk/>
            <pc:sldMk cId="708711930" sldId="276"/>
            <ac:spMk id="6" creationId="{058630E6-31AF-4451-B084-C9809D0DA4E8}"/>
          </ac:spMkLst>
        </pc:spChg>
        <pc:spChg chg="del">
          <ac:chgData name="Antonio Osamu Katagiri Tanaka" userId="2c28225e-d492-4964-8551-1b0a3c65dda0" providerId="ADAL" clId="{53C21BA9-2F03-48C3-86F2-94F52BA1C03C}" dt="2020-05-20T10:44:40.428" v="230" actId="478"/>
          <ac:spMkLst>
            <pc:docMk/>
            <pc:sldMk cId="708711930" sldId="276"/>
            <ac:spMk id="7" creationId="{43F915F1-9C90-4B6E-AA0B-C9F4FCF704FA}"/>
          </ac:spMkLst>
        </pc:spChg>
        <pc:spChg chg="add mod">
          <ac:chgData name="Antonio Osamu Katagiri Tanaka" userId="2c28225e-d492-4964-8551-1b0a3c65dda0" providerId="ADAL" clId="{53C21BA9-2F03-48C3-86F2-94F52BA1C03C}" dt="2020-05-20T11:39:01.233" v="949" actId="1076"/>
          <ac:spMkLst>
            <pc:docMk/>
            <pc:sldMk cId="708711930" sldId="276"/>
            <ac:spMk id="9" creationId="{00D5E491-C594-4E00-937F-C04E0EEEDF2E}"/>
          </ac:spMkLst>
        </pc:spChg>
        <pc:spChg chg="add del mod">
          <ac:chgData name="Antonio Osamu Katagiri Tanaka" userId="2c28225e-d492-4964-8551-1b0a3c65dda0" providerId="ADAL" clId="{53C21BA9-2F03-48C3-86F2-94F52BA1C03C}" dt="2020-05-20T12:05:15.432" v="1288"/>
          <ac:spMkLst>
            <pc:docMk/>
            <pc:sldMk cId="708711930" sldId="276"/>
            <ac:spMk id="10" creationId="{AF5E1B07-F2AC-4F77-9E9C-E1DD7B2F1B9A}"/>
          </ac:spMkLst>
        </pc:spChg>
        <pc:graphicFrameChg chg="add mod modGraphic">
          <ac:chgData name="Antonio Osamu Katagiri Tanaka" userId="2c28225e-d492-4964-8551-1b0a3c65dda0" providerId="ADAL" clId="{53C21BA9-2F03-48C3-86F2-94F52BA1C03C}" dt="2020-05-20T12:10:41.040" v="1399" actId="790"/>
          <ac:graphicFrameMkLst>
            <pc:docMk/>
            <pc:sldMk cId="708711930" sldId="276"/>
            <ac:graphicFrameMk id="3" creationId="{0540D0A6-AFE1-45DB-8174-C46AB915D49A}"/>
          </ac:graphicFrameMkLst>
        </pc:graphicFrameChg>
        <pc:graphicFrameChg chg="add mod modGraphic">
          <ac:chgData name="Antonio Osamu Katagiri Tanaka" userId="2c28225e-d492-4964-8551-1b0a3c65dda0" providerId="ADAL" clId="{53C21BA9-2F03-48C3-86F2-94F52BA1C03C}" dt="2020-05-20T12:26:46.857" v="1699" actId="20577"/>
          <ac:graphicFrameMkLst>
            <pc:docMk/>
            <pc:sldMk cId="708711930" sldId="276"/>
            <ac:graphicFrameMk id="11" creationId="{18658409-6F15-4149-87DD-29BC0B95763C}"/>
          </ac:graphicFrameMkLst>
        </pc:graphicFrameChg>
        <pc:picChg chg="add mod">
          <ac:chgData name="Antonio Osamu Katagiri Tanaka" userId="2c28225e-d492-4964-8551-1b0a3c65dda0" providerId="ADAL" clId="{53C21BA9-2F03-48C3-86F2-94F52BA1C03C}" dt="2020-05-20T11:38:07.114" v="945" actId="14100"/>
          <ac:picMkLst>
            <pc:docMk/>
            <pc:sldMk cId="708711930" sldId="276"/>
            <ac:picMk id="8" creationId="{234A7EB1-E658-4757-A223-AD1551608E98}"/>
          </ac:picMkLst>
        </pc:picChg>
      </pc:sldChg>
      <pc:sldChg chg="addSp modSp mod modTransition">
        <pc:chgData name="Antonio Osamu Katagiri Tanaka" userId="2c28225e-d492-4964-8551-1b0a3c65dda0" providerId="ADAL" clId="{53C21BA9-2F03-48C3-86F2-94F52BA1C03C}" dt="2020-05-20T12:00:59.194" v="1276" actId="1076"/>
        <pc:sldMkLst>
          <pc:docMk/>
          <pc:sldMk cId="2232161063" sldId="281"/>
        </pc:sldMkLst>
        <pc:spChg chg="add mod">
          <ac:chgData name="Antonio Osamu Katagiri Tanaka" userId="2c28225e-d492-4964-8551-1b0a3c65dda0" providerId="ADAL" clId="{53C21BA9-2F03-48C3-86F2-94F52BA1C03C}" dt="2020-05-20T12:00:47.728" v="1271"/>
          <ac:spMkLst>
            <pc:docMk/>
            <pc:sldMk cId="2232161063" sldId="281"/>
            <ac:spMk id="5" creationId="{3D57CF98-097F-4AEF-85C4-382CBEF77703}"/>
          </ac:spMkLst>
        </pc:spChg>
        <pc:picChg chg="add mod">
          <ac:chgData name="Antonio Osamu Katagiri Tanaka" userId="2c28225e-d492-4964-8551-1b0a3c65dda0" providerId="ADAL" clId="{53C21BA9-2F03-48C3-86F2-94F52BA1C03C}" dt="2020-05-20T12:00:59.194" v="1276" actId="1076"/>
          <ac:picMkLst>
            <pc:docMk/>
            <pc:sldMk cId="2232161063" sldId="281"/>
            <ac:picMk id="4" creationId="{A7B4D5D4-1A14-4742-B6B8-5ACD34D02877}"/>
          </ac:picMkLst>
        </pc:picChg>
      </pc:sldChg>
      <pc:sldChg chg="addSp modSp add mod modTransition">
        <pc:chgData name="Antonio Osamu Katagiri Tanaka" userId="2c28225e-d492-4964-8551-1b0a3c65dda0" providerId="ADAL" clId="{53C21BA9-2F03-48C3-86F2-94F52BA1C03C}" dt="2020-05-20T11:27:01.428" v="893" actId="207"/>
        <pc:sldMkLst>
          <pc:docMk/>
          <pc:sldMk cId="1004817705" sldId="282"/>
        </pc:sldMkLst>
        <pc:spChg chg="add mod">
          <ac:chgData name="Antonio Osamu Katagiri Tanaka" userId="2c28225e-d492-4964-8551-1b0a3c65dda0" providerId="ADAL" clId="{53C21BA9-2F03-48C3-86F2-94F52BA1C03C}" dt="2020-05-20T11:06:18.020" v="512" actId="14100"/>
          <ac:spMkLst>
            <pc:docMk/>
            <pc:sldMk cId="1004817705" sldId="282"/>
            <ac:spMk id="3" creationId="{1CB6F9EA-C434-4716-A1C7-B079C4282BDA}"/>
          </ac:spMkLst>
        </pc:spChg>
        <pc:spChg chg="add mod">
          <ac:chgData name="Antonio Osamu Katagiri Tanaka" userId="2c28225e-d492-4964-8551-1b0a3c65dda0" providerId="ADAL" clId="{53C21BA9-2F03-48C3-86F2-94F52BA1C03C}" dt="2020-05-20T11:03:53.322" v="499" actId="20577"/>
          <ac:spMkLst>
            <pc:docMk/>
            <pc:sldMk cId="1004817705" sldId="282"/>
            <ac:spMk id="4" creationId="{9FCA772A-52EB-4458-89C3-26F605E164AA}"/>
          </ac:spMkLst>
        </pc:spChg>
        <pc:spChg chg="add mod">
          <ac:chgData name="Antonio Osamu Katagiri Tanaka" userId="2c28225e-d492-4964-8551-1b0a3c65dda0" providerId="ADAL" clId="{53C21BA9-2F03-48C3-86F2-94F52BA1C03C}" dt="2020-05-20T11:13:30.184" v="602" actId="20577"/>
          <ac:spMkLst>
            <pc:docMk/>
            <pc:sldMk cId="1004817705" sldId="282"/>
            <ac:spMk id="5" creationId="{07DB9C45-14C4-4404-951D-FF6E7183C066}"/>
          </ac:spMkLst>
        </pc:spChg>
        <pc:spChg chg="add mod">
          <ac:chgData name="Antonio Osamu Katagiri Tanaka" userId="2c28225e-d492-4964-8551-1b0a3c65dda0" providerId="ADAL" clId="{53C21BA9-2F03-48C3-86F2-94F52BA1C03C}" dt="2020-05-20T11:19:48.982" v="708" actId="1076"/>
          <ac:spMkLst>
            <pc:docMk/>
            <pc:sldMk cId="1004817705" sldId="282"/>
            <ac:spMk id="8" creationId="{8384AAE7-6865-43FB-AAE9-DD1AB59B63AD}"/>
          </ac:spMkLst>
        </pc:spChg>
        <pc:spChg chg="add mod">
          <ac:chgData name="Antonio Osamu Katagiri Tanaka" userId="2c28225e-d492-4964-8551-1b0a3c65dda0" providerId="ADAL" clId="{53C21BA9-2F03-48C3-86F2-94F52BA1C03C}" dt="2020-05-20T11:19:48.982" v="708" actId="1076"/>
          <ac:spMkLst>
            <pc:docMk/>
            <pc:sldMk cId="1004817705" sldId="282"/>
            <ac:spMk id="14" creationId="{8A541320-A5B4-46AF-82FE-395E9E36E9AF}"/>
          </ac:spMkLst>
        </pc:spChg>
        <pc:spChg chg="add mod">
          <ac:chgData name="Antonio Osamu Katagiri Tanaka" userId="2c28225e-d492-4964-8551-1b0a3c65dda0" providerId="ADAL" clId="{53C21BA9-2F03-48C3-86F2-94F52BA1C03C}" dt="2020-05-20T11:24:33.268" v="830" actId="1076"/>
          <ac:spMkLst>
            <pc:docMk/>
            <pc:sldMk cId="1004817705" sldId="282"/>
            <ac:spMk id="16" creationId="{D886AB33-5620-48FC-8094-05AB3F18939D}"/>
          </ac:spMkLst>
        </pc:spChg>
        <pc:spChg chg="add mod">
          <ac:chgData name="Antonio Osamu Katagiri Tanaka" userId="2c28225e-d492-4964-8551-1b0a3c65dda0" providerId="ADAL" clId="{53C21BA9-2F03-48C3-86F2-94F52BA1C03C}" dt="2020-05-20T11:19:48.982" v="708" actId="1076"/>
          <ac:spMkLst>
            <pc:docMk/>
            <pc:sldMk cId="1004817705" sldId="282"/>
            <ac:spMk id="17" creationId="{036E1ED9-43DF-405C-A312-DBA59DD1BFC9}"/>
          </ac:spMkLst>
        </pc:spChg>
        <pc:spChg chg="add mod">
          <ac:chgData name="Antonio Osamu Katagiri Tanaka" userId="2c28225e-d492-4964-8551-1b0a3c65dda0" providerId="ADAL" clId="{53C21BA9-2F03-48C3-86F2-94F52BA1C03C}" dt="2020-05-20T11:25:59.800" v="887" actId="1076"/>
          <ac:spMkLst>
            <pc:docMk/>
            <pc:sldMk cId="1004817705" sldId="282"/>
            <ac:spMk id="18" creationId="{07D55B50-8C4A-4441-88AE-48B0F3648D52}"/>
          </ac:spMkLst>
        </pc:spChg>
        <pc:spChg chg="add mod">
          <ac:chgData name="Antonio Osamu Katagiri Tanaka" userId="2c28225e-d492-4964-8551-1b0a3c65dda0" providerId="ADAL" clId="{53C21BA9-2F03-48C3-86F2-94F52BA1C03C}" dt="2020-05-20T11:27:01.428" v="893" actId="207"/>
          <ac:spMkLst>
            <pc:docMk/>
            <pc:sldMk cId="1004817705" sldId="282"/>
            <ac:spMk id="20" creationId="{6DF67ABF-8123-4D6E-8616-68A46F7A4ACB}"/>
          </ac:spMkLst>
        </pc:spChg>
        <pc:picChg chg="add mod">
          <ac:chgData name="Antonio Osamu Katagiri Tanaka" userId="2c28225e-d492-4964-8551-1b0a3c65dda0" providerId="ADAL" clId="{53C21BA9-2F03-48C3-86F2-94F52BA1C03C}" dt="2020-05-20T11:19:48.982" v="708" actId="1076"/>
          <ac:picMkLst>
            <pc:docMk/>
            <pc:sldMk cId="1004817705" sldId="282"/>
            <ac:picMk id="6" creationId="{E86AAF50-FF25-424B-B7E8-FA134CBA1131}"/>
          </ac:picMkLst>
        </pc:picChg>
        <pc:cxnChg chg="add mod">
          <ac:chgData name="Antonio Osamu Katagiri Tanaka" userId="2c28225e-d492-4964-8551-1b0a3c65dda0" providerId="ADAL" clId="{53C21BA9-2F03-48C3-86F2-94F52BA1C03C}" dt="2020-05-20T11:19:48.982" v="708" actId="1076"/>
          <ac:cxnSpMkLst>
            <pc:docMk/>
            <pc:sldMk cId="1004817705" sldId="282"/>
            <ac:cxnSpMk id="9" creationId="{CC1D90D9-8382-4256-AADF-053D0B0CB1A6}"/>
          </ac:cxnSpMkLst>
        </pc:cxnChg>
        <pc:cxnChg chg="add mod">
          <ac:chgData name="Antonio Osamu Katagiri Tanaka" userId="2c28225e-d492-4964-8551-1b0a3c65dda0" providerId="ADAL" clId="{53C21BA9-2F03-48C3-86F2-94F52BA1C03C}" dt="2020-05-20T11:19:48.982" v="708" actId="1076"/>
          <ac:cxnSpMkLst>
            <pc:docMk/>
            <pc:sldMk cId="1004817705" sldId="282"/>
            <ac:cxnSpMk id="10" creationId="{6D2A4A9D-C19E-4176-9C08-63876715DF0C}"/>
          </ac:cxnSpMkLst>
        </pc:cxnChg>
      </pc:sldChg>
      <pc:sldChg chg="addSp delSp modSp add mod modTransition">
        <pc:chgData name="Antonio Osamu Katagiri Tanaka" userId="2c28225e-d492-4964-8551-1b0a3c65dda0" providerId="ADAL" clId="{53C21BA9-2F03-48C3-86F2-94F52BA1C03C}" dt="2020-05-20T12:02:01.955" v="1286" actId="1076"/>
        <pc:sldMkLst>
          <pc:docMk/>
          <pc:sldMk cId="1497952272" sldId="283"/>
        </pc:sldMkLst>
        <pc:spChg chg="add mod">
          <ac:chgData name="Antonio Osamu Katagiri Tanaka" userId="2c28225e-d492-4964-8551-1b0a3c65dda0" providerId="ADAL" clId="{53C21BA9-2F03-48C3-86F2-94F52BA1C03C}" dt="2020-05-20T11:45:13.384" v="1053" actId="207"/>
          <ac:spMkLst>
            <pc:docMk/>
            <pc:sldMk cId="1497952272" sldId="283"/>
            <ac:spMk id="3" creationId="{2D4AC367-4D72-46ED-AC45-781B06AF6569}"/>
          </ac:spMkLst>
        </pc:spChg>
        <pc:spChg chg="add mod">
          <ac:chgData name="Antonio Osamu Katagiri Tanaka" userId="2c28225e-d492-4964-8551-1b0a3c65dda0" providerId="ADAL" clId="{53C21BA9-2F03-48C3-86F2-94F52BA1C03C}" dt="2020-05-20T11:50:38.486" v="1059" actId="20577"/>
          <ac:spMkLst>
            <pc:docMk/>
            <pc:sldMk cId="1497952272" sldId="283"/>
            <ac:spMk id="4" creationId="{9593BE55-92EA-423B-9D1B-7B1CAE140DF1}"/>
          </ac:spMkLst>
        </pc:spChg>
        <pc:spChg chg="add mod">
          <ac:chgData name="Antonio Osamu Katagiri Tanaka" userId="2c28225e-d492-4964-8551-1b0a3c65dda0" providerId="ADAL" clId="{53C21BA9-2F03-48C3-86F2-94F52BA1C03C}" dt="2020-05-20T11:55:31.065" v="1267" actId="14100"/>
          <ac:spMkLst>
            <pc:docMk/>
            <pc:sldMk cId="1497952272" sldId="283"/>
            <ac:spMk id="8" creationId="{2623EC5B-93F3-4DD7-9D8A-F413BD0717BB}"/>
          </ac:spMkLst>
        </pc:spChg>
        <pc:spChg chg="add mod">
          <ac:chgData name="Antonio Osamu Katagiri Tanaka" userId="2c28225e-d492-4964-8551-1b0a3c65dda0" providerId="ADAL" clId="{53C21BA9-2F03-48C3-86F2-94F52BA1C03C}" dt="2020-05-20T12:01:54.037" v="1284" actId="1076"/>
          <ac:spMkLst>
            <pc:docMk/>
            <pc:sldMk cId="1497952272" sldId="283"/>
            <ac:spMk id="11" creationId="{6E452C33-ECC2-48BA-849F-27B8BF6562AC}"/>
          </ac:spMkLst>
        </pc:spChg>
        <pc:picChg chg="add del">
          <ac:chgData name="Antonio Osamu Katagiri Tanaka" userId="2c28225e-d492-4964-8551-1b0a3c65dda0" providerId="ADAL" clId="{53C21BA9-2F03-48C3-86F2-94F52BA1C03C}" dt="2020-05-20T11:51:33.212" v="1063" actId="478"/>
          <ac:picMkLst>
            <pc:docMk/>
            <pc:sldMk cId="1497952272" sldId="283"/>
            <ac:picMk id="5" creationId="{836B9C11-5858-4481-AB8B-EBB481849331}"/>
          </ac:picMkLst>
        </pc:picChg>
        <pc:picChg chg="add mod">
          <ac:chgData name="Antonio Osamu Katagiri Tanaka" userId="2c28225e-d492-4964-8551-1b0a3c65dda0" providerId="ADAL" clId="{53C21BA9-2F03-48C3-86F2-94F52BA1C03C}" dt="2020-05-20T11:55:23.863" v="1264" actId="1076"/>
          <ac:picMkLst>
            <pc:docMk/>
            <pc:sldMk cId="1497952272" sldId="283"/>
            <ac:picMk id="6" creationId="{69DCF2F4-9F7F-4FE1-95F0-1910C33E696B}"/>
          </ac:picMkLst>
        </pc:picChg>
        <pc:picChg chg="add del">
          <ac:chgData name="Antonio Osamu Katagiri Tanaka" userId="2c28225e-d492-4964-8551-1b0a3c65dda0" providerId="ADAL" clId="{53C21BA9-2F03-48C3-86F2-94F52BA1C03C}" dt="2020-05-20T11:52:56.027" v="1066"/>
          <ac:picMkLst>
            <pc:docMk/>
            <pc:sldMk cId="1497952272" sldId="283"/>
            <ac:picMk id="7" creationId="{69CF8F30-4D2D-4A27-80D3-21B10A53C31F}"/>
          </ac:picMkLst>
        </pc:picChg>
        <pc:picChg chg="add mod">
          <ac:chgData name="Antonio Osamu Katagiri Tanaka" userId="2c28225e-d492-4964-8551-1b0a3c65dda0" providerId="ADAL" clId="{53C21BA9-2F03-48C3-86F2-94F52BA1C03C}" dt="2020-05-20T12:02:01.955" v="1286" actId="1076"/>
          <ac:picMkLst>
            <pc:docMk/>
            <pc:sldMk cId="1497952272" sldId="283"/>
            <ac:picMk id="10" creationId="{659CA05D-958D-4A3E-B27E-8F8B8F8266D8}"/>
          </ac:picMkLst>
        </pc:picChg>
      </pc:sldChg>
      <pc:sldChg chg="delSp add mod">
        <pc:chgData name="Antonio Osamu Katagiri Tanaka" userId="2c28225e-d492-4964-8551-1b0a3c65dda0" providerId="ADAL" clId="{53C21BA9-2F03-48C3-86F2-94F52BA1C03C}" dt="2020-05-20T12:00:24.141" v="1270" actId="478"/>
        <pc:sldMkLst>
          <pc:docMk/>
          <pc:sldMk cId="133208790" sldId="284"/>
        </pc:sldMkLst>
        <pc:picChg chg="del">
          <ac:chgData name="Antonio Osamu Katagiri Tanaka" userId="2c28225e-d492-4964-8551-1b0a3c65dda0" providerId="ADAL" clId="{53C21BA9-2F03-48C3-86F2-94F52BA1C03C}" dt="2020-05-20T12:00:24.141" v="1270" actId="478"/>
          <ac:picMkLst>
            <pc:docMk/>
            <pc:sldMk cId="133208790" sldId="284"/>
            <ac:picMk id="4" creationId="{A7B4D5D4-1A14-4742-B6B8-5ACD34D02877}"/>
          </ac:picMkLst>
        </pc:picChg>
      </pc:sldChg>
      <pc:sldChg chg="addSp delSp modSp add mod modNotesTx">
        <pc:chgData name="Antonio Osamu Katagiri Tanaka" userId="2c28225e-d492-4964-8551-1b0a3c65dda0" providerId="ADAL" clId="{53C21BA9-2F03-48C3-86F2-94F52BA1C03C}" dt="2020-05-20T12:35:57.192" v="1743" actId="692"/>
        <pc:sldMkLst>
          <pc:docMk/>
          <pc:sldMk cId="31060205" sldId="285"/>
        </pc:sldMkLst>
        <pc:spChg chg="mod">
          <ac:chgData name="Antonio Osamu Katagiri Tanaka" userId="2c28225e-d492-4964-8551-1b0a3c65dda0" providerId="ADAL" clId="{53C21BA9-2F03-48C3-86F2-94F52BA1C03C}" dt="2020-05-20T12:18:41.994" v="1545" actId="20577"/>
          <ac:spMkLst>
            <pc:docMk/>
            <pc:sldMk cId="31060205" sldId="285"/>
            <ac:spMk id="3" creationId="{2D4AC367-4D72-46ED-AC45-781B06AF6569}"/>
          </ac:spMkLst>
        </pc:spChg>
        <pc:spChg chg="mod">
          <ac:chgData name="Antonio Osamu Katagiri Tanaka" userId="2c28225e-d492-4964-8551-1b0a3c65dda0" providerId="ADAL" clId="{53C21BA9-2F03-48C3-86F2-94F52BA1C03C}" dt="2020-05-20T12:34:59.890" v="1714" actId="14100"/>
          <ac:spMkLst>
            <pc:docMk/>
            <pc:sldMk cId="31060205" sldId="285"/>
            <ac:spMk id="4" creationId="{9593BE55-92EA-423B-9D1B-7B1CAE140DF1}"/>
          </ac:spMkLst>
        </pc:spChg>
        <pc:spChg chg="add mod">
          <ac:chgData name="Antonio Osamu Katagiri Tanaka" userId="2c28225e-d492-4964-8551-1b0a3c65dda0" providerId="ADAL" clId="{53C21BA9-2F03-48C3-86F2-94F52BA1C03C}" dt="2020-05-20T12:35:29.880" v="1731" actId="1076"/>
          <ac:spMkLst>
            <pc:docMk/>
            <pc:sldMk cId="31060205" sldId="285"/>
            <ac:spMk id="7" creationId="{C546F9F5-AF94-4D6B-BF5B-2EBDC5B9F480}"/>
          </ac:spMkLst>
        </pc:spChg>
        <pc:spChg chg="mod">
          <ac:chgData name="Antonio Osamu Katagiri Tanaka" userId="2c28225e-d492-4964-8551-1b0a3c65dda0" providerId="ADAL" clId="{53C21BA9-2F03-48C3-86F2-94F52BA1C03C}" dt="2020-05-20T12:34:46.972" v="1712" actId="1076"/>
          <ac:spMkLst>
            <pc:docMk/>
            <pc:sldMk cId="31060205" sldId="285"/>
            <ac:spMk id="8" creationId="{2623EC5B-93F3-4DD7-9D8A-F413BD0717BB}"/>
          </ac:spMkLst>
        </pc:spChg>
        <pc:picChg chg="add mod">
          <ac:chgData name="Antonio Osamu Katagiri Tanaka" userId="2c28225e-d492-4964-8551-1b0a3c65dda0" providerId="ADAL" clId="{53C21BA9-2F03-48C3-86F2-94F52BA1C03C}" dt="2020-05-20T12:29:06.436" v="1710" actId="1076"/>
          <ac:picMkLst>
            <pc:docMk/>
            <pc:sldMk cId="31060205" sldId="285"/>
            <ac:picMk id="5" creationId="{659034AE-8E00-4627-86CA-319D3ADDF64E}"/>
          </ac:picMkLst>
        </pc:picChg>
        <pc:picChg chg="del">
          <ac:chgData name="Antonio Osamu Katagiri Tanaka" userId="2c28225e-d492-4964-8551-1b0a3c65dda0" providerId="ADAL" clId="{53C21BA9-2F03-48C3-86F2-94F52BA1C03C}" dt="2020-05-20T12:19:07.099" v="1564" actId="478"/>
          <ac:picMkLst>
            <pc:docMk/>
            <pc:sldMk cId="31060205" sldId="285"/>
            <ac:picMk id="6" creationId="{69DCF2F4-9F7F-4FE1-95F0-1910C33E696B}"/>
          </ac:picMkLst>
        </pc:picChg>
        <pc:picChg chg="del">
          <ac:chgData name="Antonio Osamu Katagiri Tanaka" userId="2c28225e-d492-4964-8551-1b0a3c65dda0" providerId="ADAL" clId="{53C21BA9-2F03-48C3-86F2-94F52BA1C03C}" dt="2020-05-20T12:20:48.832" v="1569" actId="478"/>
          <ac:picMkLst>
            <pc:docMk/>
            <pc:sldMk cId="31060205" sldId="285"/>
            <ac:picMk id="10" creationId="{659CA05D-958D-4A3E-B27E-8F8B8F8266D8}"/>
          </ac:picMkLst>
        </pc:picChg>
        <pc:cxnChg chg="add mod">
          <ac:chgData name="Antonio Osamu Katagiri Tanaka" userId="2c28225e-d492-4964-8551-1b0a3c65dda0" providerId="ADAL" clId="{53C21BA9-2F03-48C3-86F2-94F52BA1C03C}" dt="2020-05-20T12:35:57.192" v="1743" actId="692"/>
          <ac:cxnSpMkLst>
            <pc:docMk/>
            <pc:sldMk cId="31060205" sldId="285"/>
            <ac:cxnSpMk id="12" creationId="{077B5451-400B-465C-A25B-5ED60553AD77}"/>
          </ac:cxnSpMkLst>
        </pc:cxn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D962D6D7-454A-41C7-98A7-DA876A9E1509}"/>
    <pc:docChg chg="undo custSel modSld modMainMaster">
      <pc:chgData name="Antonio Osamu Katagiri Tanaka" userId="2c28225e-d492-4964-8551-1b0a3c65dda0" providerId="ADAL" clId="{D962D6D7-454A-41C7-98A7-DA876A9E1509}" dt="2020-05-07T16:59:39.076" v="294" actId="113"/>
      <pc:docMkLst>
        <pc:docMk/>
      </pc:docMkLst>
      <pc:sldChg chg="modSp mod setBg">
        <pc:chgData name="Antonio Osamu Katagiri Tanaka" userId="2c28225e-d492-4964-8551-1b0a3c65dda0" providerId="ADAL" clId="{D962D6D7-454A-41C7-98A7-DA876A9E1509}" dt="2020-05-04T16:19:55.243" v="80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D962D6D7-454A-41C7-98A7-DA876A9E1509}" dt="2020-05-04T16:19:15.301" v="26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D962D6D7-454A-41C7-98A7-DA876A9E1509}" dt="2020-05-04T16:19:55.243" v="80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mod">
        <pc:chgData name="Antonio Osamu Katagiri Tanaka" userId="2c28225e-d492-4964-8551-1b0a3c65dda0" providerId="ADAL" clId="{D962D6D7-454A-41C7-98A7-DA876A9E1509}" dt="2020-05-07T16:59:39.076" v="294" actId="113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D962D6D7-454A-41C7-98A7-DA876A9E1509}" dt="2020-05-07T16:59:39.076" v="294" actId="113"/>
          <ac:spMkLst>
            <pc:docMk/>
            <pc:sldMk cId="4056039362" sldId="260"/>
            <ac:spMk id="14" creationId="{B1FDEF3E-1872-41D3-A841-FBE14801F476}"/>
          </ac:spMkLst>
        </pc:spChg>
      </pc:sldChg>
      <pc:sldChg chg="addSp delSp modSp mod">
        <pc:chgData name="Antonio Osamu Katagiri Tanaka" userId="2c28225e-d492-4964-8551-1b0a3c65dda0" providerId="ADAL" clId="{D962D6D7-454A-41C7-98A7-DA876A9E1509}" dt="2020-05-04T16:18:34.715" v="25" actId="14100"/>
        <pc:sldMkLst>
          <pc:docMk/>
          <pc:sldMk cId="4246728971" sldId="269"/>
        </pc:sldMkLst>
        <pc:spChg chg="add">
          <ac:chgData name="Antonio Osamu Katagiri Tanaka" userId="2c28225e-d492-4964-8551-1b0a3c65dda0" providerId="ADAL" clId="{D962D6D7-454A-41C7-98A7-DA876A9E1509}" dt="2020-05-04T16:15:48.760" v="11"/>
          <ac:spMkLst>
            <pc:docMk/>
            <pc:sldMk cId="4246728971" sldId="269"/>
            <ac:spMk id="3" creationId="{2D3FFEBE-5388-4A46-A0AF-9ADC5456286E}"/>
          </ac:spMkLst>
        </pc:spChg>
        <pc:spChg chg="add del mod">
          <ac:chgData name="Antonio Osamu Katagiri Tanaka" userId="2c28225e-d492-4964-8551-1b0a3c65dda0" providerId="ADAL" clId="{D962D6D7-454A-41C7-98A7-DA876A9E1509}" dt="2020-05-04T16:16:04.485" v="15" actId="478"/>
          <ac:spMkLst>
            <pc:docMk/>
            <pc:sldMk cId="4246728971" sldId="269"/>
            <ac:spMk id="5" creationId="{446ACE21-741E-4F2C-859F-FBC573402619}"/>
          </ac:spMkLst>
        </pc:spChg>
        <pc:spChg chg="del">
          <ac:chgData name="Antonio Osamu Katagiri Tanaka" userId="2c28225e-d492-4964-8551-1b0a3c65dda0" providerId="ADAL" clId="{D962D6D7-454A-41C7-98A7-DA876A9E1509}" dt="2020-05-04T16:16:01.539" v="13" actId="478"/>
          <ac:spMkLst>
            <pc:docMk/>
            <pc:sldMk cId="4246728971" sldId="269"/>
            <ac:spMk id="9" creationId="{907DD878-B76C-4FC5-9BC3-86C7C3DB3BDA}"/>
          </ac:spMkLst>
        </pc:spChg>
        <pc:picChg chg="del">
          <ac:chgData name="Antonio Osamu Katagiri Tanaka" userId="2c28225e-d492-4964-8551-1b0a3c65dda0" providerId="ADAL" clId="{D962D6D7-454A-41C7-98A7-DA876A9E1509}" dt="2020-05-04T16:15:56.157" v="12" actId="478"/>
          <ac:picMkLst>
            <pc:docMk/>
            <pc:sldMk cId="4246728971" sldId="269"/>
            <ac:picMk id="2" creationId="{A3958ADD-11D2-4A36-B683-42F04B78B769}"/>
          </ac:picMkLst>
        </pc:picChg>
        <pc:picChg chg="add del mod">
          <ac:chgData name="Antonio Osamu Katagiri Tanaka" userId="2c28225e-d492-4964-8551-1b0a3c65dda0" providerId="ADAL" clId="{D962D6D7-454A-41C7-98A7-DA876A9E1509}" dt="2020-05-04T16:18:02.926" v="21" actId="478"/>
          <ac:picMkLst>
            <pc:docMk/>
            <pc:sldMk cId="4246728971" sldId="269"/>
            <ac:picMk id="1028" creationId="{56C6D4DC-57F2-4C12-81BE-8CDB47C96E4B}"/>
          </ac:picMkLst>
        </pc:picChg>
        <pc:picChg chg="add mod">
          <ac:chgData name="Antonio Osamu Katagiri Tanaka" userId="2c28225e-d492-4964-8551-1b0a3c65dda0" providerId="ADAL" clId="{D962D6D7-454A-41C7-98A7-DA876A9E1509}" dt="2020-05-04T16:18:34.715" v="25" actId="14100"/>
          <ac:picMkLst>
            <pc:docMk/>
            <pc:sldMk cId="4246728971" sldId="269"/>
            <ac:picMk id="1030" creationId="{DF3B20E7-DFB7-496B-A1B1-F29CEEFDF57F}"/>
          </ac:picMkLst>
        </pc:picChg>
      </pc:sldChg>
      <pc:sldMasterChg chg="modSp mod setBg modSldLayout">
        <pc:chgData name="Antonio Osamu Katagiri Tanaka" userId="2c28225e-d492-4964-8551-1b0a3c65dda0" providerId="ADAL" clId="{D962D6D7-454A-41C7-98A7-DA876A9E1509}" dt="2020-05-06T18:02:23.988" v="291" actId="1076"/>
        <pc:sldMasterMkLst>
          <pc:docMk/>
          <pc:sldMasterMk cId="2403102699" sldId="2147483648"/>
        </pc:sldMasterMkLst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2" creationId="{4058ABB2-B490-47FF-90EB-CD4D3E37C9F0}"/>
          </ac:spMkLst>
        </pc:spChg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3" creationId="{45D6D09A-7161-461C-9416-A965993AB85A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4" creationId="{61D5A034-8476-4107-8627-EB6E11CCB2AD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5" creationId="{3EEB07D8-FD16-4F5A-A35D-B7A908B2AD1A}"/>
          </ac:spMkLst>
        </pc:spChg>
        <pc:spChg chg="mod">
          <ac:chgData name="Antonio Osamu Katagiri Tanaka" userId="2c28225e-d492-4964-8551-1b0a3c65dda0" providerId="ADAL" clId="{D962D6D7-454A-41C7-98A7-DA876A9E1509}" dt="2020-05-06T18:02:23.988" v="291" actId="1076"/>
          <ac:spMkLst>
            <pc:docMk/>
            <pc:sldMasterMk cId="2403102699" sldId="2147483648"/>
            <ac:spMk id="6" creationId="{A22F53A1-7893-45BA-AFD9-7BE608102FD3}"/>
          </ac:spMkLst>
        </pc:spChg>
        <pc:sldLayoutChg chg="modSp mod setBg">
          <pc:chgData name="Antonio Osamu Katagiri Tanaka" userId="2c28225e-d492-4964-8551-1b0a3c65dda0" providerId="ADAL" clId="{D962D6D7-454A-41C7-98A7-DA876A9E1509}" dt="2020-05-06T17:56:25.179" v="105" actId="1076"/>
          <pc:sldLayoutMkLst>
            <pc:docMk/>
            <pc:sldMasterMk cId="2403102699" sldId="2147483648"/>
            <pc:sldLayoutMk cId="4257312655" sldId="2147483649"/>
          </pc:sldLayoutMkLst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2" creationId="{A15DA177-A0FC-4DBC-B7B5-4ABA2CE5F756}"/>
            </ac:spMkLst>
          </pc:spChg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3" creationId="{BAD0EED8-4909-420C-9359-C8245CF3B33E}"/>
            </ac:spMkLst>
          </pc:spChg>
          <pc:spChg chg="mod">
            <ac:chgData name="Antonio Osamu Katagiri Tanaka" userId="2c28225e-d492-4964-8551-1b0a3c65dda0" providerId="ADAL" clId="{D962D6D7-454A-41C7-98A7-DA876A9E1509}" dt="2020-05-06T17:55:49.233" v="94" actId="1037"/>
            <ac:spMkLst>
              <pc:docMk/>
              <pc:sldMasterMk cId="2403102699" sldId="2147483648"/>
              <pc:sldLayoutMk cId="4257312655" sldId="2147483649"/>
              <ac:spMk id="4" creationId="{F67EA5FD-9813-4D78-A444-844D6C9C7966}"/>
            </ac:spMkLst>
          </pc:spChg>
          <pc:spChg chg="mod">
            <ac:chgData name="Antonio Osamu Katagiri Tanaka" userId="2c28225e-d492-4964-8551-1b0a3c65dda0" providerId="ADAL" clId="{D962D6D7-454A-41C7-98A7-DA876A9E1509}" dt="2020-05-06T17:56:16.086" v="103" actId="1076"/>
            <ac:spMkLst>
              <pc:docMk/>
              <pc:sldMasterMk cId="2403102699" sldId="2147483648"/>
              <pc:sldLayoutMk cId="4257312655" sldId="2147483649"/>
              <ac:spMk id="5" creationId="{330619A2-14E8-4349-9294-5F79462A6F3A}"/>
            </ac:spMkLst>
          </pc:spChg>
          <pc:spChg chg="mod">
            <ac:chgData name="Antonio Osamu Katagiri Tanaka" userId="2c28225e-d492-4964-8551-1b0a3c65dda0" providerId="ADAL" clId="{D962D6D7-454A-41C7-98A7-DA876A9E1509}" dt="2020-05-06T17:55:38.638" v="81" actId="1076"/>
            <ac:spMkLst>
              <pc:docMk/>
              <pc:sldMasterMk cId="2403102699" sldId="2147483648"/>
              <pc:sldLayoutMk cId="4257312655" sldId="2147483649"/>
              <ac:spMk id="6" creationId="{1B413D95-19C4-4017-83C0-65CB5412D4D4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8:01:50.451" v="287" actId="1076"/>
          <pc:sldLayoutMkLst>
            <pc:docMk/>
            <pc:sldMasterMk cId="2403102699" sldId="2147483648"/>
            <pc:sldLayoutMk cId="473447723" sldId="2147483650"/>
          </pc:sldLayoutMkLst>
          <pc:spChg chg="mod">
            <ac:chgData name="Antonio Osamu Katagiri Tanaka" userId="2c28225e-d492-4964-8551-1b0a3c65dda0" providerId="ADAL" clId="{D962D6D7-454A-41C7-98A7-DA876A9E1509}" dt="2020-05-06T18:01:50.451" v="287" actId="1076"/>
            <ac:spMkLst>
              <pc:docMk/>
              <pc:sldMasterMk cId="2403102699" sldId="2147483648"/>
              <pc:sldLayoutMk cId="473447723" sldId="2147483650"/>
              <ac:spMk id="4" creationId="{A2E4ED0E-6116-4991-9AF2-0108DBCEE2AB}"/>
            </ac:spMkLst>
          </pc:spChg>
          <pc:spChg chg="mod">
            <ac:chgData name="Antonio Osamu Katagiri Tanaka" userId="2c28225e-d492-4964-8551-1b0a3c65dda0" providerId="ADAL" clId="{D962D6D7-454A-41C7-98A7-DA876A9E1509}" dt="2020-05-06T18:01:47.033" v="286" actId="1076"/>
            <ac:spMkLst>
              <pc:docMk/>
              <pc:sldMasterMk cId="2403102699" sldId="2147483648"/>
              <pc:sldLayoutMk cId="473447723" sldId="2147483650"/>
              <ac:spMk id="5" creationId="{C558BA4F-EE41-4F30-89A4-1E9659BBA0F6}"/>
            </ac:spMkLst>
          </pc:spChg>
          <pc:spChg chg="mod">
            <ac:chgData name="Antonio Osamu Katagiri Tanaka" userId="2c28225e-d492-4964-8551-1b0a3c65dda0" providerId="ADAL" clId="{D962D6D7-454A-41C7-98A7-DA876A9E1509}" dt="2020-05-06T18:01:43.234" v="285" actId="1076"/>
            <ac:spMkLst>
              <pc:docMk/>
              <pc:sldMasterMk cId="2403102699" sldId="2147483648"/>
              <pc:sldLayoutMk cId="473447723" sldId="2147483650"/>
              <ac:spMk id="6" creationId="{5C1AF694-4D4B-482E-A784-BFB2EEE62C1A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8:58.589" v="150" actId="1037"/>
          <pc:sldLayoutMkLst>
            <pc:docMk/>
            <pc:sldMasterMk cId="2403102699" sldId="2147483648"/>
            <pc:sldLayoutMk cId="1765815900" sldId="2147483651"/>
          </pc:sldLayoutMkLst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2" creationId="{EADD464F-617B-4174-B3D1-08693734D58A}"/>
            </ac:spMkLst>
          </pc:spChg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3" creationId="{1EB79DC7-E4D1-40FE-9056-280392BDEFD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11.149" v="176" actId="1038"/>
          <pc:sldLayoutMkLst>
            <pc:docMk/>
            <pc:sldMasterMk cId="2403102699" sldId="2147483648"/>
            <pc:sldLayoutMk cId="1787570629" sldId="2147483652"/>
          </pc:sldLayoutMkLst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3" creationId="{1A20A5F4-A1A2-452D-AB94-532C54E04165}"/>
            </ac:spMkLst>
          </pc:spChg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4" creationId="{92FD7A53-2967-4B36-835E-ECA203A78B7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34.073" v="205" actId="14100"/>
          <pc:sldLayoutMkLst>
            <pc:docMk/>
            <pc:sldMasterMk cId="2403102699" sldId="2147483648"/>
            <pc:sldLayoutMk cId="1223017044" sldId="2147483653"/>
          </pc:sldLayoutMkLst>
          <pc:spChg chg="mod">
            <ac:chgData name="Antonio Osamu Katagiri Tanaka" userId="2c28225e-d492-4964-8551-1b0a3c65dda0" providerId="ADAL" clId="{D962D6D7-454A-41C7-98A7-DA876A9E1509}" dt="2020-05-06T17:59:34.073" v="205" actId="14100"/>
            <ac:spMkLst>
              <pc:docMk/>
              <pc:sldMasterMk cId="2403102699" sldId="2147483648"/>
              <pc:sldLayoutMk cId="1223017044" sldId="2147483653"/>
              <ac:spMk id="2" creationId="{D2590BE5-232C-47FC-830F-08227601046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3" creationId="{00FCBD9D-7609-4F6E-BE48-506E638B54C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4" creationId="{12E2A0EC-7212-48F6-B9CE-ACD96E2F0610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5" creationId="{CDA50457-4D2A-4248-A1E0-E5BAB7B0BD5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6" creationId="{24780775-5344-4961-BED0-8A1AE66D7172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844546723" sldId="2147483654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251026656" sldId="2147483655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7:59:44.365" v="232" actId="1037"/>
          <pc:sldLayoutMkLst>
            <pc:docMk/>
            <pc:sldMasterMk cId="2403102699" sldId="2147483648"/>
            <pc:sldLayoutMk cId="49165472" sldId="2147483656"/>
          </pc:sldLayoutMkLst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2" creationId="{01EA08D6-FC53-4087-B636-D0CB3352A76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3" creationId="{2C4BBAB5-877E-4762-BF43-3C55140F455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4" creationId="{358D4FF6-774C-40D4-B0A7-95169C13A792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56.763" v="261" actId="1038"/>
          <pc:sldLayoutMkLst>
            <pc:docMk/>
            <pc:sldMasterMk cId="2403102699" sldId="2147483648"/>
            <pc:sldLayoutMk cId="521446591" sldId="2147483657"/>
          </pc:sldLayoutMkLst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2" creationId="{78C5CDEE-372D-43DC-87FC-108E5275CDDB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3" creationId="{93521A81-433F-4839-AFB3-A6103F3DD430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4" creationId="{F396A426-DDEA-4D9F-AF86-F90F668B3BA3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653133263" sldId="2147483658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8:00:09.089" v="281" actId="1037"/>
          <pc:sldLayoutMkLst>
            <pc:docMk/>
            <pc:sldMasterMk cId="2403102699" sldId="2147483648"/>
            <pc:sldLayoutMk cId="3334238241" sldId="2147483659"/>
          </pc:sldLayoutMkLst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2" creationId="{59A06716-0DD5-4144-AB2F-21D187C810CF}"/>
            </ac:spMkLst>
          </pc:spChg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3" creationId="{041EE26B-79F2-4544-84CC-39A992C2302B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Donor</a:t>
            </a:r>
            <a:r>
              <a:rPr lang="es-MX" dirty="0"/>
              <a:t> vs </a:t>
            </a:r>
            <a:r>
              <a:rPr lang="es-MX" dirty="0" err="1"/>
              <a:t>acceptor</a:t>
            </a:r>
            <a:r>
              <a:rPr lang="es-MX" dirty="0"/>
              <a:t> &amp; viceversa</a:t>
            </a:r>
          </a:p>
          <a:p>
            <a:r>
              <a:rPr lang="en-GB" dirty="0"/>
              <a:t>transparent substrate</a:t>
            </a:r>
          </a:p>
          <a:p>
            <a:r>
              <a:rPr lang="en-GB" dirty="0"/>
              <a:t>melting and evaporation of the donor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12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Multiple focal points – increase scanning velocity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424" y="125888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424" y="37266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848" y="6489947"/>
            <a:ext cx="2743200" cy="365125"/>
          </a:xfrm>
        </p:spPr>
        <p:txBody>
          <a:bodyPr/>
          <a:lstStyle/>
          <a:p>
            <a:fld id="{90731ABD-EBC2-433F-B58F-CADA0E63E927}" type="datetime1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2024" y="6484091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1CB-2C73-41D6-A5E0-A3CBE094B6E1}" type="datetime1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366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36965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181-5B74-44BF-AD18-F5DE3421F803}" type="datetime1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005" y="6492875"/>
            <a:ext cx="2743200" cy="365125"/>
          </a:xfrm>
        </p:spPr>
        <p:txBody>
          <a:bodyPr/>
          <a:lstStyle/>
          <a:p>
            <a:fld id="{D0C410B8-84C1-4E9C-B4AB-BBB25FED2D2D}" type="datetime1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4602" y="6492873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444" y="6492874"/>
            <a:ext cx="518556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865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865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6AC-1C6A-47B9-BCE2-5F048AA16EE3}" type="datetime1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E84-0301-4FFC-872F-2643339CA3A4}" type="datetime1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329500"/>
            <a:ext cx="112399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80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4802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7214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47214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960-54CC-42D4-BCDB-E08C43EF06AF}" type="datetime1">
              <a:rPr lang="en-GB" smtClean="0"/>
              <a:t>20/05/2020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10A3-8637-4790-B12B-8FD8E1420A99}" type="datetime1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06EA-8135-4DC5-BA0A-28CCC05DEFA0}" type="datetime1">
              <a:rPr lang="en-GB" smtClean="0"/>
              <a:t>20/05/2020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DAA-A929-4F83-90EF-F41A94A7AEBF}" type="datetime1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BC09-303C-492E-88C1-49700F40A5AD}" type="datetime1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489774"/>
            <a:ext cx="11239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005" y="1962150"/>
            <a:ext cx="11239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200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81F60144-7850-46D0-A9C3-9B5CC4C07D04}" type="datetime1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4602" y="64809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195" y="6492874"/>
            <a:ext cx="494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44F922D5-DBBB-4193-BE70-B740CC9842E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Osamu Katagiri-Tanaka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20 May 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23DF9C6-5C2A-4235-975C-946594F45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1" y="962910"/>
            <a:ext cx="9699694" cy="24295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F3B1DB-F37B-446C-8ADF-D97836996EAA}"/>
              </a:ext>
            </a:extLst>
          </p:cNvPr>
          <p:cNvSpPr/>
          <p:nvPr/>
        </p:nvSpPr>
        <p:spPr>
          <a:xfrm>
            <a:off x="0" y="6396335"/>
            <a:ext cx="993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K.B.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Fritzler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V.Y. Prinz, 3D printing methods for micro- and nanostructures,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Uspekhi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Fiz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Nauk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189 (2019) 55–71. https://doi.org/10.3367/UFNr.2017.11.038239.</a:t>
            </a:r>
          </a:p>
        </p:txBody>
      </p:sp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10</a:t>
            </a:fld>
            <a:endParaRPr lang="en-GB"/>
          </a:p>
        </p:txBody>
      </p:sp>
      <p:pic>
        <p:nvPicPr>
          <p:cNvPr id="4" name="Picture 3" descr="A picture containing sitting&#10;&#10;Description automatically generated">
            <a:extLst>
              <a:ext uri="{FF2B5EF4-FFF2-40B4-BE49-F238E27FC236}">
                <a16:creationId xmlns:a16="http://schemas.microsoft.com/office/drawing/2014/main" id="{A7B4D5D4-1A14-4742-B6B8-5ACD34D02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995" y="1690688"/>
            <a:ext cx="6964636" cy="466415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57CF98-097F-4AEF-85C4-382CBEF7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Electrohydrodynamic inkjet printing</a:t>
            </a:r>
          </a:p>
        </p:txBody>
      </p:sp>
    </p:spTree>
    <p:extLst>
      <p:ext uri="{BB962C8B-B14F-4D97-AF65-F5344CB8AC3E}">
        <p14:creationId xmlns:p14="http://schemas.microsoft.com/office/powerpoint/2010/main" val="223216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 point for discussion&gt;		: &lt;5min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&lt;another point for discussion&gt;	: ~20min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7BD6F-5EC3-42E2-B061-A46734EB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Nanostereolithography</a:t>
            </a:r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(Charles Hull, 1986)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9040" y="1690688"/>
            <a:ext cx="11242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Is one of the earliest and most popular additive manufacturing methods by layer-by-layer formation of 3D objects by </a:t>
            </a:r>
            <a:r>
              <a:rPr lang="en-GB" sz="2800" dirty="0">
                <a:solidFill>
                  <a:schemeClr val="accent4"/>
                </a:solidFill>
                <a:latin typeface="Arial Nova Light" panose="020B0304020202020204" pitchFamily="34" charset="0"/>
              </a:rPr>
              <a:t>photoirradiation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</a:t>
            </a:r>
            <a:endParaRPr lang="en-GB" b="1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3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F464A-3E34-42E4-82F9-E8490542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80" y="2842892"/>
            <a:ext cx="8486775" cy="2752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A07DC5-55CD-4EE8-A84A-252891A9D85C}"/>
              </a:ext>
            </a:extLst>
          </p:cNvPr>
          <p:cNvSpPr/>
          <p:nvPr/>
        </p:nvSpPr>
        <p:spPr>
          <a:xfrm>
            <a:off x="1054680" y="5595617"/>
            <a:ext cx="42433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scanning stereolithography</a:t>
            </a:r>
          </a:p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(point-by-point solidification)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D4482-3429-418B-A9BA-C809D8705413}"/>
              </a:ext>
            </a:extLst>
          </p:cNvPr>
          <p:cNvSpPr/>
          <p:nvPr/>
        </p:nvSpPr>
        <p:spPr>
          <a:xfrm>
            <a:off x="5576360" y="5595616"/>
            <a:ext cx="3965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projection stereolithography</a:t>
            </a:r>
          </a:p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(layer-by-layer solidification)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7CBBD7-095A-4BD9-B9AF-F87860733E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23" r="27390" b="24652"/>
          <a:stretch/>
        </p:blipFill>
        <p:spPr>
          <a:xfrm>
            <a:off x="9541454" y="2581701"/>
            <a:ext cx="2650545" cy="23120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D544C91-8ECE-4F2C-A478-6A6CFA06099B}"/>
              </a:ext>
            </a:extLst>
          </p:cNvPr>
          <p:cNvSpPr/>
          <p:nvPr/>
        </p:nvSpPr>
        <p:spPr>
          <a:xfrm>
            <a:off x="7898296" y="3458818"/>
            <a:ext cx="357808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184B58-7278-4388-9FBD-FD0FDA02F7CC}"/>
              </a:ext>
            </a:extLst>
          </p:cNvPr>
          <p:cNvCxnSpPr/>
          <p:nvPr/>
        </p:nvCxnSpPr>
        <p:spPr>
          <a:xfrm flipV="1">
            <a:off x="8256104" y="2578535"/>
            <a:ext cx="1285350" cy="8802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785492-9778-4627-95B5-1B8FB3DBD81A}"/>
              </a:ext>
            </a:extLst>
          </p:cNvPr>
          <p:cNvCxnSpPr>
            <a:cxnSpLocks/>
          </p:cNvCxnSpPr>
          <p:nvPr/>
        </p:nvCxnSpPr>
        <p:spPr>
          <a:xfrm>
            <a:off x="8256103" y="3723176"/>
            <a:ext cx="1285350" cy="11706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246665C-F4A2-4E89-9269-6C7F78E628E4}"/>
              </a:ext>
            </a:extLst>
          </p:cNvPr>
          <p:cNvSpPr/>
          <p:nvPr/>
        </p:nvSpPr>
        <p:spPr>
          <a:xfrm>
            <a:off x="949040" y="6396335"/>
            <a:ext cx="10724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How Digital Light Processing (DLP) works - YouTube, (n.d.). https://www.youtube.com/watch?v=9nb8mM3uEIc (accessed 20 May 2020).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Hull C W, U.S. Patent No. 4575330A (1986)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479FE3-7F18-400C-8540-4D83ADEE548A}"/>
              </a:ext>
            </a:extLst>
          </p:cNvPr>
          <p:cNvSpPr/>
          <p:nvPr/>
        </p:nvSpPr>
        <p:spPr>
          <a:xfrm>
            <a:off x="9797684" y="4916386"/>
            <a:ext cx="2176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10 by 10 </a:t>
            </a:r>
            <a:r>
              <a:rPr lang="el-GR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μ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 mirrors</a:t>
            </a:r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4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CA772A-52EB-4458-89C3-26F605E1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Two-photon polymerization</a:t>
            </a:r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(</a:t>
            </a:r>
            <a:r>
              <a:rPr lang="en-GB" sz="3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Maruo</a:t>
            </a:r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1997)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6F9EA-C434-4716-A1C7-B079C4282BDA}"/>
              </a:ext>
            </a:extLst>
          </p:cNvPr>
          <p:cNvSpPr/>
          <p:nvPr/>
        </p:nvSpPr>
        <p:spPr>
          <a:xfrm>
            <a:off x="949040" y="6581002"/>
            <a:ext cx="10724404" cy="276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Maruo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S, Nakamura O,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Kawata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S Opt. Lett. 22 132 (1997)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B9C45-14C4-4404-951D-FF6E7183C066}"/>
              </a:ext>
            </a:extLst>
          </p:cNvPr>
          <p:cNvSpPr/>
          <p:nvPr/>
        </p:nvSpPr>
        <p:spPr>
          <a:xfrm>
            <a:off x="949041" y="1690688"/>
            <a:ext cx="11242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  <a:latin typeface="Arial Nova Light" panose="020B0304020202020204" pitchFamily="34" charset="0"/>
              </a:rPr>
              <a:t>Enhancing the resolution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of stereolithographic methods to about 1/100 the optical wave-length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AAF50-FF25-424B-B7E8-FA134CBA1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60" y="2894456"/>
            <a:ext cx="4772025" cy="33623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84AAE7-6865-43FB-AAE9-DD1AB59B63AD}"/>
              </a:ext>
            </a:extLst>
          </p:cNvPr>
          <p:cNvSpPr/>
          <p:nvPr/>
        </p:nvSpPr>
        <p:spPr>
          <a:xfrm>
            <a:off x="3224793" y="4996723"/>
            <a:ext cx="357808" cy="426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1D90D9-8382-4256-AADF-053D0B0CB1A6}"/>
              </a:ext>
            </a:extLst>
          </p:cNvPr>
          <p:cNvCxnSpPr>
            <a:cxnSpLocks/>
          </p:cNvCxnSpPr>
          <p:nvPr/>
        </p:nvCxnSpPr>
        <p:spPr>
          <a:xfrm flipV="1">
            <a:off x="3582601" y="4207513"/>
            <a:ext cx="1431235" cy="7892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2A4A9D-C19E-4176-9C08-63876715DF0C}"/>
              </a:ext>
            </a:extLst>
          </p:cNvPr>
          <p:cNvCxnSpPr>
            <a:cxnSpLocks/>
          </p:cNvCxnSpPr>
          <p:nvPr/>
        </p:nvCxnSpPr>
        <p:spPr>
          <a:xfrm flipV="1">
            <a:off x="3582601" y="5365017"/>
            <a:ext cx="1431235" cy="579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A541320-A5B4-46AF-82FE-395E9E36E9AF}"/>
              </a:ext>
            </a:extLst>
          </p:cNvPr>
          <p:cNvSpPr/>
          <p:nvPr/>
        </p:nvSpPr>
        <p:spPr>
          <a:xfrm>
            <a:off x="5013836" y="4209317"/>
            <a:ext cx="956917" cy="1155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E1ED9-43DF-405C-A312-DBA59DD1BFC9}"/>
              </a:ext>
            </a:extLst>
          </p:cNvPr>
          <p:cNvSpPr/>
          <p:nvPr/>
        </p:nvSpPr>
        <p:spPr>
          <a:xfrm>
            <a:off x="5151527" y="3902686"/>
            <a:ext cx="681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Arial Nova Light" panose="020B0304020202020204" pitchFamily="34" charset="0"/>
              </a:rPr>
              <a:t>voxel</a:t>
            </a:r>
            <a:endParaRPr lang="en-GB" dirty="0">
              <a:solidFill>
                <a:srgbClr val="002060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86AB33-5620-48FC-8094-05AB3F18939D}"/>
              </a:ext>
            </a:extLst>
          </p:cNvPr>
          <p:cNvSpPr/>
          <p:nvPr/>
        </p:nvSpPr>
        <p:spPr>
          <a:xfrm>
            <a:off x="6564313" y="2644795"/>
            <a:ext cx="56276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Voxel size is </a:t>
            </a:r>
            <a:r>
              <a:rPr lang="en-GB" sz="2800" dirty="0">
                <a:solidFill>
                  <a:schemeClr val="accent4"/>
                </a:solidFill>
                <a:latin typeface="Arial Nova Light" panose="020B0304020202020204" pitchFamily="34" charset="0"/>
              </a:rPr>
              <a:t>multivariable dependent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hence hard to control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D55B50-8C4A-4441-88AE-48B0F3648D52}"/>
              </a:ext>
            </a:extLst>
          </p:cNvPr>
          <p:cNvSpPr/>
          <p:nvPr/>
        </p:nvSpPr>
        <p:spPr>
          <a:xfrm>
            <a:off x="6564313" y="3596355"/>
            <a:ext cx="5627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(radiation power and wavelength, oxygen diffusion, the radiation dose, and the properties of photoinitiators and monomers)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67ABF-8123-4D6E-8616-68A46F7A4ACB}"/>
              </a:ext>
            </a:extLst>
          </p:cNvPr>
          <p:cNvSpPr/>
          <p:nvPr/>
        </p:nvSpPr>
        <p:spPr>
          <a:xfrm>
            <a:off x="6564312" y="4763985"/>
            <a:ext cx="56276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In short, a highly </a:t>
            </a:r>
            <a:r>
              <a:rPr lang="en-GB" sz="2800" dirty="0">
                <a:solidFill>
                  <a:schemeClr val="accent4"/>
                </a:solidFill>
                <a:latin typeface="Arial Nova Light" panose="020B0304020202020204" pitchFamily="34" charset="0"/>
              </a:rPr>
              <a:t>sensitive and efficient photoinitiator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and a </a:t>
            </a:r>
            <a:r>
              <a:rPr lang="en-GB" sz="2800" dirty="0">
                <a:solidFill>
                  <a:schemeClr val="accent4"/>
                </a:solidFill>
                <a:latin typeface="Arial Nova Light" panose="020B0304020202020204" pitchFamily="34" charset="0"/>
              </a:rPr>
              <a:t>low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laser radiation </a:t>
            </a:r>
            <a:r>
              <a:rPr lang="en-GB" sz="2800" dirty="0">
                <a:solidFill>
                  <a:schemeClr val="accent4"/>
                </a:solidFill>
                <a:latin typeface="Arial Nova Light" panose="020B0304020202020204" pitchFamily="34" charset="0"/>
              </a:rPr>
              <a:t>wavelength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result in </a:t>
            </a:r>
            <a:r>
              <a:rPr lang="en-GB" sz="2800" dirty="0">
                <a:solidFill>
                  <a:schemeClr val="accent4"/>
                </a:solidFill>
                <a:latin typeface="Arial Nova Light" panose="020B0304020202020204" pitchFamily="34" charset="0"/>
              </a:rPr>
              <a:t>smaller objects</a:t>
            </a:r>
          </a:p>
        </p:txBody>
      </p:sp>
    </p:spTree>
    <p:extLst>
      <p:ext uri="{BB962C8B-B14F-4D97-AF65-F5344CB8AC3E}">
        <p14:creationId xmlns:p14="http://schemas.microsoft.com/office/powerpoint/2010/main" val="100481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5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93BE55-92EA-423B-9D1B-7B1CAE14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Electrohydrodynamic inkjet printing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4AC367-4D72-46ED-AC45-781B06AF6569}"/>
              </a:ext>
            </a:extLst>
          </p:cNvPr>
          <p:cNvSpPr/>
          <p:nvPr/>
        </p:nvSpPr>
        <p:spPr>
          <a:xfrm>
            <a:off x="949040" y="1690688"/>
            <a:ext cx="11242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Sequential selective </a:t>
            </a:r>
            <a:r>
              <a:rPr lang="en-GB" sz="2800" dirty="0">
                <a:solidFill>
                  <a:schemeClr val="accent4"/>
                </a:solidFill>
                <a:latin typeface="Arial Nova Light" panose="020B0304020202020204" pitchFamily="34" charset="0"/>
              </a:rPr>
              <a:t>deposition of ink droplets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onto a substrate, just like when printing a document.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CF2F4-9F7F-4FE1-95F0-1910C33E6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325" y="2692399"/>
            <a:ext cx="3457575" cy="38004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23EC5B-93F3-4DD7-9D8A-F413BD0717BB}"/>
              </a:ext>
            </a:extLst>
          </p:cNvPr>
          <p:cNvSpPr/>
          <p:nvPr/>
        </p:nvSpPr>
        <p:spPr>
          <a:xfrm>
            <a:off x="5602514" y="2679217"/>
            <a:ext cx="65894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</a:t>
            </a:r>
            <a:r>
              <a:rPr lang="en-GB" sz="2800" dirty="0">
                <a:solidFill>
                  <a:schemeClr val="accent4"/>
                </a:solidFill>
                <a:latin typeface="Arial Nova Light" panose="020B0304020202020204" pitchFamily="34" charset="0"/>
              </a:rPr>
              <a:t>jet diameter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depends mainly on the </a:t>
            </a:r>
            <a:r>
              <a:rPr lang="en-GB" sz="2800" dirty="0">
                <a:solidFill>
                  <a:schemeClr val="accent4"/>
                </a:solidFill>
                <a:latin typeface="Arial Nova Light" panose="020B0304020202020204" pitchFamily="34" charset="0"/>
              </a:rPr>
              <a:t>electrodynamic force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rather than only on the ink viscosity as in conventional inkjet printing</a:t>
            </a:r>
          </a:p>
        </p:txBody>
      </p:sp>
      <p:pic>
        <p:nvPicPr>
          <p:cNvPr id="10" name="Picture 9" descr="A picture containing sitting&#10;&#10;Description automatically generated">
            <a:extLst>
              <a:ext uri="{FF2B5EF4-FFF2-40B4-BE49-F238E27FC236}">
                <a16:creationId xmlns:a16="http://schemas.microsoft.com/office/drawing/2014/main" id="{659CA05D-958D-4A3E-B27E-8F8B8F8266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676" y="4033267"/>
            <a:ext cx="3804338" cy="25477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E452C33-ECC2-48BA-849F-27B8BF6562AC}"/>
              </a:ext>
            </a:extLst>
          </p:cNvPr>
          <p:cNvSpPr/>
          <p:nvPr/>
        </p:nvSpPr>
        <p:spPr>
          <a:xfrm>
            <a:off x="949040" y="6581000"/>
            <a:ext cx="107445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K.B.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Fritzler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V.Y. Prinz, 3D printing methods for micro- and nanostructures,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Uspekhi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Fiz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Nauk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189 (2019) 55–71. https://doi.org/10.3367/UFNr.2017.11.038239.</a:t>
            </a:r>
          </a:p>
        </p:txBody>
      </p:sp>
    </p:spTree>
    <p:extLst>
      <p:ext uri="{BB962C8B-B14F-4D97-AF65-F5344CB8AC3E}">
        <p14:creationId xmlns:p14="http://schemas.microsoft.com/office/powerpoint/2010/main" val="149795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6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93BE55-92EA-423B-9D1B-7B1CAE14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Laser-induced forward/backward transfer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4AC367-4D72-46ED-AC45-781B06AF6569}"/>
              </a:ext>
            </a:extLst>
          </p:cNvPr>
          <p:cNvSpPr/>
          <p:nvPr/>
        </p:nvSpPr>
        <p:spPr>
          <a:xfrm>
            <a:off x="949040" y="1690688"/>
            <a:ext cx="11242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method is based on the transfer of a material from one</a:t>
            </a:r>
          </a:p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substrate to another laser pulses.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3EC5B-93F3-4DD7-9D8A-F413BD0717BB}"/>
              </a:ext>
            </a:extLst>
          </p:cNvPr>
          <p:cNvSpPr/>
          <p:nvPr/>
        </p:nvSpPr>
        <p:spPr>
          <a:xfrm>
            <a:off x="6780150" y="4672786"/>
            <a:ext cx="51525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  <a:latin typeface="Arial Nova Light" panose="020B0304020202020204" pitchFamily="34" charset="0"/>
              </a:rPr>
              <a:t>heating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</a:t>
            </a:r>
            <a:r>
              <a:rPr lang="en-GB" sz="2800" dirty="0">
                <a:solidFill>
                  <a:schemeClr val="accent4"/>
                </a:solidFill>
                <a:latin typeface="Arial Nova Light" panose="020B0304020202020204" pitchFamily="34" charset="0"/>
              </a:rPr>
              <a:t>melting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and subsequent </a:t>
            </a:r>
            <a:r>
              <a:rPr lang="en-GB" sz="2800" dirty="0">
                <a:solidFill>
                  <a:schemeClr val="accent4"/>
                </a:solidFill>
                <a:latin typeface="Arial Nova Light" panose="020B0304020202020204" pitchFamily="34" charset="0"/>
              </a:rPr>
              <a:t>crystallization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452C33-ECC2-48BA-849F-27B8BF6562AC}"/>
              </a:ext>
            </a:extLst>
          </p:cNvPr>
          <p:cNvSpPr/>
          <p:nvPr/>
        </p:nvSpPr>
        <p:spPr>
          <a:xfrm>
            <a:off x="949040" y="6581000"/>
            <a:ext cx="107445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K.B.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Fritzler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V.Y. Prinz, 3D printing methods for micro- and nanostructures,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Uspekhi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Fiz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Nauk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189 (2019) 55–71. https://doi.org/10.3367/UFNr.2017.11.038239.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034AE-8E00-4627-86CA-319D3ADDF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7153" y="2979708"/>
            <a:ext cx="4373719" cy="30901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46F9F5-AF94-4D6B-BF5B-2EBDC5B9F480}"/>
              </a:ext>
            </a:extLst>
          </p:cNvPr>
          <p:cNvSpPr/>
          <p:nvPr/>
        </p:nvSpPr>
        <p:spPr>
          <a:xfrm>
            <a:off x="6564313" y="2979708"/>
            <a:ext cx="5627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Laser-induced </a:t>
            </a:r>
            <a:r>
              <a:rPr lang="en-GB" sz="2800" dirty="0">
                <a:solidFill>
                  <a:schemeClr val="accent4"/>
                </a:solidFill>
                <a:latin typeface="Arial Nova Light" panose="020B0304020202020204" pitchFamily="34" charset="0"/>
              </a:rPr>
              <a:t>backward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transfer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77B5451-400B-465C-A25B-5ED60553AD77}"/>
              </a:ext>
            </a:extLst>
          </p:cNvPr>
          <p:cNvCxnSpPr>
            <a:stCxn id="7" idx="2"/>
          </p:cNvCxnSpPr>
          <p:nvPr/>
        </p:nvCxnSpPr>
        <p:spPr>
          <a:xfrm rot="5400000">
            <a:off x="7814122" y="2209679"/>
            <a:ext cx="270786" cy="2857285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3"/>
            <a:ext cx="11242960" cy="503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Conclusions:</a:t>
            </a:r>
            <a:endParaRPr lang="en-GB" b="1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9A467-EB4B-46FB-BBC1-89E7ED60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540D0A6-AFE1-45DB-8174-C46AB915D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51316"/>
              </p:ext>
            </p:extLst>
          </p:nvPr>
        </p:nvGraphicFramePr>
        <p:xfrm>
          <a:off x="949040" y="1690688"/>
          <a:ext cx="1124295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653">
                  <a:extLst>
                    <a:ext uri="{9D8B030D-6E8A-4147-A177-3AD203B41FA5}">
                      <a16:colId xmlns:a16="http://schemas.microsoft.com/office/drawing/2014/main" val="3221530373"/>
                    </a:ext>
                  </a:extLst>
                </a:gridCol>
                <a:gridCol w="3747653">
                  <a:extLst>
                    <a:ext uri="{9D8B030D-6E8A-4147-A177-3AD203B41FA5}">
                      <a16:colId xmlns:a16="http://schemas.microsoft.com/office/drawing/2014/main" val="1052262754"/>
                    </a:ext>
                  </a:extLst>
                </a:gridCol>
                <a:gridCol w="3747653">
                  <a:extLst>
                    <a:ext uri="{9D8B030D-6E8A-4147-A177-3AD203B41FA5}">
                      <a16:colId xmlns:a16="http://schemas.microsoft.com/office/drawing/2014/main" val="1218641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Scanning stereolithography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Projection stereolithography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Two-photon</a:t>
                      </a:r>
                    </a:p>
                    <a:p>
                      <a:r>
                        <a:rPr lang="en-GB" sz="2400" b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polymerization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kern="1200" noProof="0" dirty="0">
                          <a:solidFill>
                            <a:srgbClr val="002060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Slow, but easy to maintain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0" kern="1200" noProof="0" dirty="0">
                          <a:solidFill>
                            <a:srgbClr val="002060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Faster, but more sensitive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0" kern="1200" noProof="0" dirty="0">
                          <a:solidFill>
                            <a:srgbClr val="002060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More versatile, but voxel is hard to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6771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b="0" kern="1200" noProof="0" dirty="0">
                          <a:solidFill>
                            <a:srgbClr val="002060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Resolution is limited by the radiation wave-length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2400" b="0" kern="1200" noProof="0" dirty="0">
                        <a:solidFill>
                          <a:srgbClr val="002060"/>
                        </a:solidFill>
                        <a:latin typeface="Arial Nova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noProof="0" dirty="0">
                          <a:solidFill>
                            <a:srgbClr val="002060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Higher resolution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86355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b="0" kern="1200" noProof="0" dirty="0">
                          <a:solidFill>
                            <a:srgbClr val="002060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Very slow processes –&gt; rate of </a:t>
                      </a:r>
                      <a:r>
                        <a:rPr lang="en-GB" sz="2000" b="0" kern="1200" dirty="0">
                          <a:solidFill>
                            <a:srgbClr val="002060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mm per sec</a:t>
                      </a:r>
                      <a:endParaRPr lang="en-GB" sz="2000" b="0" kern="1200" noProof="0" dirty="0">
                        <a:solidFill>
                          <a:srgbClr val="002060"/>
                        </a:solidFill>
                        <a:latin typeface="Arial Nova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GB" sz="2400" b="0" kern="1200" noProof="0" dirty="0">
                        <a:solidFill>
                          <a:srgbClr val="002060"/>
                        </a:solidFill>
                        <a:latin typeface="Arial Nova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92171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34A7EB1-E658-4757-A223-AD155160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865" y="1"/>
            <a:ext cx="2018821" cy="16906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D5E491-C594-4E00-937F-C04E0EEEDF2E}"/>
              </a:ext>
            </a:extLst>
          </p:cNvPr>
          <p:cNvSpPr/>
          <p:nvPr/>
        </p:nvSpPr>
        <p:spPr>
          <a:xfrm>
            <a:off x="949040" y="6211668"/>
            <a:ext cx="10724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How Digital Light Processing (DLP) works - YouTube, (n.d.). https://www.youtube.com/watch?v=9nb8mM3uEIc (accessed 20 May 2020).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V. Galstyan, M. Bhandari, V.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Sberveglieri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G.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Sberveglieri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E.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Comini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Metal Oxide Nanostructures in Food Applications: Quality Control and Packaging,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Chemosensors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6 (2018) 16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18658409-6F15-4149-87DD-29BC0B957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10421"/>
              </p:ext>
            </p:extLst>
          </p:nvPr>
        </p:nvGraphicFramePr>
        <p:xfrm>
          <a:off x="949038" y="4195018"/>
          <a:ext cx="1124296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1481">
                  <a:extLst>
                    <a:ext uri="{9D8B030D-6E8A-4147-A177-3AD203B41FA5}">
                      <a16:colId xmlns:a16="http://schemas.microsoft.com/office/drawing/2014/main" val="3221530373"/>
                    </a:ext>
                  </a:extLst>
                </a:gridCol>
                <a:gridCol w="5621481">
                  <a:extLst>
                    <a:ext uri="{9D8B030D-6E8A-4147-A177-3AD203B41FA5}">
                      <a16:colId xmlns:a16="http://schemas.microsoft.com/office/drawing/2014/main" val="105226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EHD Inkjet printing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Laser-induced transfer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kern="1200" noProof="0" dirty="0">
                          <a:solidFill>
                            <a:srgbClr val="002060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Fast process (cm per sec), can yield droplets and fibers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0" kern="1200" noProof="0">
                          <a:solidFill>
                            <a:srgbClr val="002060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free from nozzle clogging, but the donor material may change</a:t>
                      </a:r>
                      <a:endParaRPr lang="en-GB" sz="2000" b="0" kern="1200" noProof="0" dirty="0">
                        <a:solidFill>
                          <a:srgbClr val="002060"/>
                        </a:solidFill>
                        <a:latin typeface="Arial Nova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6771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b="0" kern="1200" noProof="0" dirty="0">
                          <a:solidFill>
                            <a:srgbClr val="002060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scalable, low cost, variety of materials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2000" b="0" kern="1200" noProof="0" dirty="0">
                        <a:solidFill>
                          <a:srgbClr val="002060"/>
                        </a:solidFill>
                        <a:latin typeface="Arial Nova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2865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kern="1200" noProof="0" dirty="0">
                          <a:solidFill>
                            <a:srgbClr val="002060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The ink/donor properties alter the process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2000" b="0" kern="1200" noProof="0" dirty="0">
                        <a:solidFill>
                          <a:srgbClr val="002060"/>
                        </a:solidFill>
                        <a:latin typeface="Arial Nova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4780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71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Q &amp; A">
            <a:extLst>
              <a:ext uri="{FF2B5EF4-FFF2-40B4-BE49-F238E27FC236}">
                <a16:creationId xmlns:a16="http://schemas.microsoft.com/office/drawing/2014/main" id="{2D3FFEBE-5388-4A46-A0AF-9ADC545628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F3B20E7-DFB7-496B-A1B1-F29CEEFDF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3"/>
          <a:stretch/>
        </p:blipFill>
        <p:spPr bwMode="auto">
          <a:xfrm>
            <a:off x="3794845" y="1519571"/>
            <a:ext cx="5538936" cy="37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F4E12-8FF6-4ADC-8AF4-F321F8D6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A&gt;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B&gt;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3096D-A30D-4C6A-BF79-9EB11251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629</Words>
  <Application>Microsoft Office PowerPoint</Application>
  <PresentationFormat>Widescreen</PresentationFormat>
  <Paragraphs>74</Paragraphs>
  <Slides>11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</vt:lpstr>
      <vt:lpstr>Arial Nova Light</vt:lpstr>
      <vt:lpstr>Calibri</vt:lpstr>
      <vt:lpstr>Consolas</vt:lpstr>
      <vt:lpstr>Office Theme</vt:lpstr>
      <vt:lpstr>PowerPoint Presentation</vt:lpstr>
      <vt:lpstr>Agenda</vt:lpstr>
      <vt:lpstr>Nanostereolithography (Charles Hull, 1986)</vt:lpstr>
      <vt:lpstr>Two-photon polymerization (Maruo, 1997)</vt:lpstr>
      <vt:lpstr>Electrohydrodynamic inkjet printing</vt:lpstr>
      <vt:lpstr>Laser-induced forward/backward transfer</vt:lpstr>
      <vt:lpstr>Conclusions:</vt:lpstr>
      <vt:lpstr>PowerPoint Presentation</vt:lpstr>
      <vt:lpstr>References</vt:lpstr>
      <vt:lpstr>Electrohydrodynamic inkjet printing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10</cp:revision>
  <dcterms:created xsi:type="dcterms:W3CDTF">2019-03-28T22:09:57Z</dcterms:created>
  <dcterms:modified xsi:type="dcterms:W3CDTF">2020-05-20T12:35:59Z</dcterms:modified>
</cp:coreProperties>
</file>