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82" r:id="rId3"/>
    <p:sldId id="260" r:id="rId4"/>
    <p:sldId id="286" r:id="rId5"/>
    <p:sldId id="285" r:id="rId6"/>
    <p:sldId id="284" r:id="rId7"/>
    <p:sldId id="283" r:id="rId8"/>
    <p:sldId id="276" r:id="rId9"/>
    <p:sldId id="269" r:id="rId10"/>
    <p:sldId id="263" r:id="rId11"/>
    <p:sldId id="28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Slides" id="{C3FB3F32-FB21-4AE8-89EF-70B7F2C28BB8}">
          <p14:sldIdLst>
            <p14:sldId id="256"/>
          </p14:sldIdLst>
        </p14:section>
        <p14:section name="Opening Slides" id="{4602AA0E-63BE-41F3-8FC7-D6D9D743E6E4}">
          <p14:sldIdLst>
            <p14:sldId id="282"/>
            <p14:sldId id="260"/>
            <p14:sldId id="286"/>
            <p14:sldId id="285"/>
            <p14:sldId id="284"/>
            <p14:sldId id="283"/>
          </p14:sldIdLst>
        </p14:section>
        <p14:section name="Presentation Body" id="{032748CF-34D4-4F00-AA86-51FC83977DA0}">
          <p14:sldIdLst>
            <p14:sldId id="276"/>
          </p14:sldIdLst>
        </p14:section>
        <p14:section name="Closing Slides" id="{E80DB28E-CAD9-4B95-9FE2-9292BCFE48B7}">
          <p14:sldIdLst>
            <p14:sldId id="269"/>
          </p14:sldIdLst>
        </p14:section>
        <p14:section name="Side Slides" id="{1C99C5B6-3640-4323-B416-8D531FACFE49}">
          <p14:sldIdLst>
            <p14:sldId id="263"/>
            <p14:sldId id="281"/>
          </p14:sldIdLst>
        </p14:section>
      </p14:sectionLst>
    </p:ext>
    <p:ext uri="{EFAFB233-063F-42B5-8137-9DF3F51BA10A}">
      <p15:sldGuideLst xmlns:p15="http://schemas.microsoft.com/office/powerpoint/2012/main">
        <p15:guide id="1" orient="horz" pos="2137" userDrawn="1">
          <p15:clr>
            <a:srgbClr val="A4A3A4"/>
          </p15:clr>
        </p15:guide>
        <p15:guide id="2" pos="413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onio Osamu Katagiri Tanaka" initials="AOKT" lastIdx="1" clrIdx="0">
    <p:extLst>
      <p:ext uri="{19B8F6BF-5375-455C-9EA6-DF929625EA0E}">
        <p15:presenceInfo xmlns:p15="http://schemas.microsoft.com/office/powerpoint/2012/main" userId="Antonio Osamu Katagiri Tanak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966260-3096-4054-A5E0-0A91A10A6CF4}" v="12" dt="2019-05-05T18:21:47.6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0" autoAdjust="0"/>
    <p:restoredTop sz="81390" autoAdjust="0"/>
  </p:normalViewPr>
  <p:slideViewPr>
    <p:cSldViewPr snapToGrid="0" showGuides="1">
      <p:cViewPr varScale="1">
        <p:scale>
          <a:sx n="88" d="100"/>
          <a:sy n="88" d="100"/>
        </p:scale>
        <p:origin x="120" y="66"/>
      </p:cViewPr>
      <p:guideLst>
        <p:guide orient="horz" pos="2137"/>
        <p:guide pos="41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o Osamu Katagiri Tanaka" userId="2c28225e-d492-4964-8551-1b0a3c65dda0" providerId="ADAL" clId="{329B512D-3474-403B-B217-DE713D6D5C19}"/>
    <pc:docChg chg="undo custSel addSld delSld modSld sldOrd modSection">
      <pc:chgData name="Antonio Osamu Katagiri Tanaka" userId="2c28225e-d492-4964-8551-1b0a3c65dda0" providerId="ADAL" clId="{329B512D-3474-403B-B217-DE713D6D5C19}" dt="2019-04-04T15:50:31.505" v="1986" actId="20577"/>
      <pc:docMkLst>
        <pc:docMk/>
      </pc:docMkLst>
      <pc:sldChg chg="addSp">
        <pc:chgData name="Antonio Osamu Katagiri Tanaka" userId="2c28225e-d492-4964-8551-1b0a3c65dda0" providerId="ADAL" clId="{329B512D-3474-403B-B217-DE713D6D5C19}" dt="2019-03-31T15:07:38.520" v="0" actId="9405"/>
        <pc:sldMkLst>
          <pc:docMk/>
          <pc:sldMk cId="3401248549" sldId="256"/>
        </pc:sldMkLst>
        <pc:inkChg chg="add">
          <ac:chgData name="Antonio Osamu Katagiri Tanaka" userId="2c28225e-d492-4964-8551-1b0a3c65dda0" providerId="ADAL" clId="{329B512D-3474-403B-B217-DE713D6D5C19}" dt="2019-03-31T15:07:38.520" v="0" actId="9405"/>
          <ac:inkMkLst>
            <pc:docMk/>
            <pc:sldMk cId="3401248549" sldId="256"/>
            <ac:inkMk id="2" creationId="{E00210A8-2E97-46D2-AE68-867D9198F33C}"/>
          </ac:inkMkLst>
        </pc:inkChg>
      </pc:sldChg>
      <pc:sldChg chg="modSp">
        <pc:chgData name="Antonio Osamu Katagiri Tanaka" userId="2c28225e-d492-4964-8551-1b0a3c65dda0" providerId="ADAL" clId="{329B512D-3474-403B-B217-DE713D6D5C19}" dt="2019-04-04T15:50:31.505" v="1986" actId="20577"/>
        <pc:sldMkLst>
          <pc:docMk/>
          <pc:sldMk cId="1105756717" sldId="257"/>
        </pc:sldMkLst>
        <pc:spChg chg="mod">
          <ac:chgData name="Antonio Osamu Katagiri Tanaka" userId="2c28225e-d492-4964-8551-1b0a3c65dda0" providerId="ADAL" clId="{329B512D-3474-403B-B217-DE713D6D5C19}" dt="2019-04-04T15:50:31.505" v="1986" actId="20577"/>
          <ac:spMkLst>
            <pc:docMk/>
            <pc:sldMk cId="1105756717" sldId="257"/>
            <ac:spMk id="3" creationId="{6E971A9A-8031-4781-96A0-B9A5656935B5}"/>
          </ac:spMkLst>
        </pc:spChg>
      </pc:sldChg>
      <pc:sldChg chg="addSp delSp modSp">
        <pc:chgData name="Antonio Osamu Katagiri Tanaka" userId="2c28225e-d492-4964-8551-1b0a3c65dda0" providerId="ADAL" clId="{329B512D-3474-403B-B217-DE713D6D5C19}" dt="2019-04-04T14:27:37.615" v="1984" actId="115"/>
        <pc:sldMkLst>
          <pc:docMk/>
          <pc:sldMk cId="3604131991" sldId="263"/>
        </pc:sldMkLst>
        <pc:spChg chg="mod">
          <ac:chgData name="Antonio Osamu Katagiri Tanaka" userId="2c28225e-d492-4964-8551-1b0a3c65dda0" providerId="ADAL" clId="{329B512D-3474-403B-B217-DE713D6D5C19}" dt="2019-04-04T14:27:37.615" v="1984" actId="115"/>
          <ac:spMkLst>
            <pc:docMk/>
            <pc:sldMk cId="3604131991" sldId="263"/>
            <ac:spMk id="6" creationId="{058630E6-31AF-4451-B084-C9809D0DA4E8}"/>
          </ac:spMkLst>
        </pc:spChg>
        <pc:inkChg chg="add del">
          <ac:chgData name="Antonio Osamu Katagiri Tanaka" userId="2c28225e-d492-4964-8551-1b0a3c65dda0" providerId="ADAL" clId="{329B512D-3474-403B-B217-DE713D6D5C19}" dt="2019-04-04T14:27:28.979" v="1982" actId="9405"/>
          <ac:inkMkLst>
            <pc:docMk/>
            <pc:sldMk cId="3604131991" sldId="263"/>
            <ac:inkMk id="2" creationId="{969D952D-714C-43B0-A513-C6B4AE47428D}"/>
          </ac:inkMkLst>
        </pc:inkChg>
        <pc:inkChg chg="add del">
          <ac:chgData name="Antonio Osamu Katagiri Tanaka" userId="2c28225e-d492-4964-8551-1b0a3c65dda0" providerId="ADAL" clId="{329B512D-3474-403B-B217-DE713D6D5C19}" dt="2019-04-04T14:27:28.045" v="1981" actId="9405"/>
          <ac:inkMkLst>
            <pc:docMk/>
            <pc:sldMk cId="3604131991" sldId="263"/>
            <ac:inkMk id="3" creationId="{FE05DE7C-4281-4120-83A0-C423CBD124A8}"/>
          </ac:inkMkLst>
        </pc:inkChg>
        <pc:inkChg chg="add del">
          <ac:chgData name="Antonio Osamu Katagiri Tanaka" userId="2c28225e-d492-4964-8551-1b0a3c65dda0" providerId="ADAL" clId="{329B512D-3474-403B-B217-DE713D6D5C19}" dt="2019-04-04T14:27:27.649" v="1980" actId="9405"/>
          <ac:inkMkLst>
            <pc:docMk/>
            <pc:sldMk cId="3604131991" sldId="263"/>
            <ac:inkMk id="5" creationId="{BB6A19F7-AA98-477A-A47F-B32552340760}"/>
          </ac:inkMkLst>
        </pc:inkChg>
      </pc:sldChg>
      <pc:sldChg chg="addSp delSp modSp add modNotesTx">
        <pc:chgData name="Antonio Osamu Katagiri Tanaka" userId="2c28225e-d492-4964-8551-1b0a3c65dda0" providerId="ADAL" clId="{329B512D-3474-403B-B217-DE713D6D5C19}" dt="2019-04-04T13:21:57.223" v="1920" actId="20577"/>
        <pc:sldMkLst>
          <pc:docMk/>
          <pc:sldMk cId="708711930" sldId="276"/>
        </pc:sldMkLst>
        <pc:spChg chg="mod">
          <ac:chgData name="Antonio Osamu Katagiri Tanaka" userId="2c28225e-d492-4964-8551-1b0a3c65dda0" providerId="ADAL" clId="{329B512D-3474-403B-B217-DE713D6D5C19}" dt="2019-04-04T04:34:54.745" v="1145" actId="20577"/>
          <ac:spMkLst>
            <pc:docMk/>
            <pc:sldMk cId="708711930" sldId="276"/>
            <ac:spMk id="4" creationId="{F9ED8BE6-F7AC-4FD8-8FA8-8C683A7C2F62}"/>
          </ac:spMkLst>
        </pc:spChg>
        <pc:spChg chg="add mod">
          <ac:chgData name="Antonio Osamu Katagiri Tanaka" userId="2c28225e-d492-4964-8551-1b0a3c65dda0" providerId="ADAL" clId="{329B512D-3474-403B-B217-DE713D6D5C19}" dt="2019-04-04T13:21:57.223" v="1920" actId="20577"/>
          <ac:spMkLst>
            <pc:docMk/>
            <pc:sldMk cId="708711930" sldId="276"/>
            <ac:spMk id="7" creationId="{43F915F1-9C90-4B6E-AA0B-C9F4FCF704FA}"/>
          </ac:spMkLst>
        </pc:spChg>
        <pc:picChg chg="add del mod">
          <ac:chgData name="Antonio Osamu Katagiri Tanaka" userId="2c28225e-d492-4964-8551-1b0a3c65dda0" providerId="ADAL" clId="{329B512D-3474-403B-B217-DE713D6D5C19}" dt="2019-04-04T05:13:15.197" v="1321" actId="478"/>
          <ac:picMkLst>
            <pc:docMk/>
            <pc:sldMk cId="708711930" sldId="276"/>
            <ac:picMk id="5" creationId="{A98AA8FA-E2A8-490A-BE93-C2DB37F95CB5}"/>
          </ac:picMkLst>
        </pc:picChg>
      </pc:sldChg>
      <pc:sldChg chg="addSp delSp add">
        <pc:chgData name="Antonio Osamu Katagiri Tanaka" userId="2c28225e-d492-4964-8551-1b0a3c65dda0" providerId="ADAL" clId="{329B512D-3474-403B-B217-DE713D6D5C19}" dt="2019-04-04T14:17:54.544" v="1976" actId="9405"/>
        <pc:sldMkLst>
          <pc:docMk/>
          <pc:sldMk cId="2232161063" sldId="281"/>
        </pc:sldMkLst>
        <pc:spChg chg="del">
          <ac:chgData name="Antonio Osamu Katagiri Tanaka" userId="2c28225e-d492-4964-8551-1b0a3c65dda0" providerId="ADAL" clId="{329B512D-3474-403B-B217-DE713D6D5C19}" dt="2019-04-04T14:16:15.620" v="1950" actId="478"/>
          <ac:spMkLst>
            <pc:docMk/>
            <pc:sldMk cId="2232161063" sldId="281"/>
            <ac:spMk id="2" creationId="{4C4F355D-C485-4947-B93D-D35B7AA9E70B}"/>
          </ac:spMkLst>
        </pc:spChg>
        <pc:spChg chg="del">
          <ac:chgData name="Antonio Osamu Katagiri Tanaka" userId="2c28225e-d492-4964-8551-1b0a3c65dda0" providerId="ADAL" clId="{329B512D-3474-403B-B217-DE713D6D5C19}" dt="2019-04-04T14:16:15.620" v="1950" actId="478"/>
          <ac:spMkLst>
            <pc:docMk/>
            <pc:sldMk cId="2232161063" sldId="281"/>
            <ac:spMk id="3" creationId="{CEFF394F-286F-4E9E-91A4-CDDC3F9A8031}"/>
          </ac:spMkLst>
        </pc:spChg>
        <pc:inkChg chg="add del">
          <ac:chgData name="Antonio Osamu Katagiri Tanaka" userId="2c28225e-d492-4964-8551-1b0a3c65dda0" providerId="ADAL" clId="{329B512D-3474-403B-B217-DE713D6D5C19}" dt="2019-04-04T14:16:38.510" v="1954" actId="9405"/>
          <ac:inkMkLst>
            <pc:docMk/>
            <pc:sldMk cId="2232161063" sldId="281"/>
            <ac:inkMk id="4" creationId="{F48662FE-D5D2-4B7F-8DA7-0CF64BB16546}"/>
          </ac:inkMkLst>
        </pc:inkChg>
        <pc:inkChg chg="add del">
          <ac:chgData name="Antonio Osamu Katagiri Tanaka" userId="2c28225e-d492-4964-8551-1b0a3c65dda0" providerId="ADAL" clId="{329B512D-3474-403B-B217-DE713D6D5C19}" dt="2019-04-04T14:16:38.154" v="1953" actId="9405"/>
          <ac:inkMkLst>
            <pc:docMk/>
            <pc:sldMk cId="2232161063" sldId="281"/>
            <ac:inkMk id="5" creationId="{4ABF39D1-C7B9-4BA2-B542-4048A038320F}"/>
          </ac:inkMkLst>
        </pc:inkChg>
        <pc:inkChg chg="add del">
          <ac:chgData name="Antonio Osamu Katagiri Tanaka" userId="2c28225e-d492-4964-8551-1b0a3c65dda0" providerId="ADAL" clId="{329B512D-3474-403B-B217-DE713D6D5C19}" dt="2019-04-04T14:16:47.175" v="1958" actId="9405"/>
          <ac:inkMkLst>
            <pc:docMk/>
            <pc:sldMk cId="2232161063" sldId="281"/>
            <ac:inkMk id="6" creationId="{5B1B56C8-70C9-4730-8643-79E88310667C}"/>
          </ac:inkMkLst>
        </pc:inkChg>
        <pc:inkChg chg="add del">
          <ac:chgData name="Antonio Osamu Katagiri Tanaka" userId="2c28225e-d492-4964-8551-1b0a3c65dda0" providerId="ADAL" clId="{329B512D-3474-403B-B217-DE713D6D5C19}" dt="2019-04-04T14:16:46.724" v="1957" actId="9405"/>
          <ac:inkMkLst>
            <pc:docMk/>
            <pc:sldMk cId="2232161063" sldId="281"/>
            <ac:inkMk id="7" creationId="{24C5F770-68B4-4D42-B489-41A511F861BD}"/>
          </ac:inkMkLst>
        </pc:inkChg>
        <pc:inkChg chg="add del">
          <ac:chgData name="Antonio Osamu Katagiri Tanaka" userId="2c28225e-d492-4964-8551-1b0a3c65dda0" providerId="ADAL" clId="{329B512D-3474-403B-B217-DE713D6D5C19}" dt="2019-04-04T14:17:20.271" v="1975" actId="9405"/>
          <ac:inkMkLst>
            <pc:docMk/>
            <pc:sldMk cId="2232161063" sldId="281"/>
            <ac:inkMk id="8" creationId="{39B76950-E0E3-487C-9E7C-22E8EC186848}"/>
          </ac:inkMkLst>
        </pc:inkChg>
        <pc:inkChg chg="add del">
          <ac:chgData name="Antonio Osamu Katagiri Tanaka" userId="2c28225e-d492-4964-8551-1b0a3c65dda0" providerId="ADAL" clId="{329B512D-3474-403B-B217-DE713D6D5C19}" dt="2019-04-04T14:17:20.012" v="1974" actId="9405"/>
          <ac:inkMkLst>
            <pc:docMk/>
            <pc:sldMk cId="2232161063" sldId="281"/>
            <ac:inkMk id="9" creationId="{3CEC4F54-38E1-4934-8B8C-FFE12692C698}"/>
          </ac:inkMkLst>
        </pc:inkChg>
        <pc:inkChg chg="add del">
          <ac:chgData name="Antonio Osamu Katagiri Tanaka" userId="2c28225e-d492-4964-8551-1b0a3c65dda0" providerId="ADAL" clId="{329B512D-3474-403B-B217-DE713D6D5C19}" dt="2019-04-04T14:17:09.245" v="1963"/>
          <ac:inkMkLst>
            <pc:docMk/>
            <pc:sldMk cId="2232161063" sldId="281"/>
            <ac:inkMk id="10" creationId="{0DBEE789-6623-4AB2-ADC5-98E430E1CBAF}"/>
          </ac:inkMkLst>
        </pc:inkChg>
        <pc:inkChg chg="add del">
          <ac:chgData name="Antonio Osamu Katagiri Tanaka" userId="2c28225e-d492-4964-8551-1b0a3c65dda0" providerId="ADAL" clId="{329B512D-3474-403B-B217-DE713D6D5C19}" dt="2019-04-04T14:17:19.713" v="1973" actId="9405"/>
          <ac:inkMkLst>
            <pc:docMk/>
            <pc:sldMk cId="2232161063" sldId="281"/>
            <ac:inkMk id="11" creationId="{DFC9F2CA-5285-4A5C-9F5B-2525D84FA85B}"/>
          </ac:inkMkLst>
        </pc:inkChg>
        <pc:inkChg chg="add del">
          <ac:chgData name="Antonio Osamu Katagiri Tanaka" userId="2c28225e-d492-4964-8551-1b0a3c65dda0" providerId="ADAL" clId="{329B512D-3474-403B-B217-DE713D6D5C19}" dt="2019-04-04T14:17:11.940" v="1965"/>
          <ac:inkMkLst>
            <pc:docMk/>
            <pc:sldMk cId="2232161063" sldId="281"/>
            <ac:inkMk id="12" creationId="{70729EB8-D999-44DE-BD4B-AC2656488D0D}"/>
          </ac:inkMkLst>
        </pc:inkChg>
        <pc:inkChg chg="add del">
          <ac:chgData name="Antonio Osamu Katagiri Tanaka" userId="2c28225e-d492-4964-8551-1b0a3c65dda0" providerId="ADAL" clId="{329B512D-3474-403B-B217-DE713D6D5C19}" dt="2019-04-04T14:17:19.448" v="1972" actId="9405"/>
          <ac:inkMkLst>
            <pc:docMk/>
            <pc:sldMk cId="2232161063" sldId="281"/>
            <ac:inkMk id="13" creationId="{B5E4568C-A122-4752-BFD4-D01AB9477A90}"/>
          </ac:inkMkLst>
        </pc:inkChg>
        <pc:inkChg chg="add del">
          <ac:chgData name="Antonio Osamu Katagiri Tanaka" userId="2c28225e-d492-4964-8551-1b0a3c65dda0" providerId="ADAL" clId="{329B512D-3474-403B-B217-DE713D6D5C19}" dt="2019-04-04T14:17:14.340" v="1967"/>
          <ac:inkMkLst>
            <pc:docMk/>
            <pc:sldMk cId="2232161063" sldId="281"/>
            <ac:inkMk id="14" creationId="{B7C371AD-F542-4243-992B-83DE8682F6E8}"/>
          </ac:inkMkLst>
        </pc:inkChg>
        <pc:inkChg chg="add del">
          <ac:chgData name="Antonio Osamu Katagiri Tanaka" userId="2c28225e-d492-4964-8551-1b0a3c65dda0" providerId="ADAL" clId="{329B512D-3474-403B-B217-DE713D6D5C19}" dt="2019-04-04T14:17:19.102" v="1971" actId="9405"/>
          <ac:inkMkLst>
            <pc:docMk/>
            <pc:sldMk cId="2232161063" sldId="281"/>
            <ac:inkMk id="15" creationId="{CFB02AAB-6668-48F3-B426-4D9D0CC71014}"/>
          </ac:inkMkLst>
        </pc:inkChg>
        <pc:inkChg chg="add del">
          <ac:chgData name="Antonio Osamu Katagiri Tanaka" userId="2c28225e-d492-4964-8551-1b0a3c65dda0" providerId="ADAL" clId="{329B512D-3474-403B-B217-DE713D6D5C19}" dt="2019-04-04T14:17:17.351" v="1969"/>
          <ac:inkMkLst>
            <pc:docMk/>
            <pc:sldMk cId="2232161063" sldId="281"/>
            <ac:inkMk id="16" creationId="{F958836C-F4E8-4AF9-BD66-055A4B6A0328}"/>
          </ac:inkMkLst>
        </pc:inkChg>
        <pc:inkChg chg="add del">
          <ac:chgData name="Antonio Osamu Katagiri Tanaka" userId="2c28225e-d492-4964-8551-1b0a3c65dda0" providerId="ADAL" clId="{329B512D-3474-403B-B217-DE713D6D5C19}" dt="2019-04-04T14:17:18.869" v="1970" actId="9405"/>
          <ac:inkMkLst>
            <pc:docMk/>
            <pc:sldMk cId="2232161063" sldId="281"/>
            <ac:inkMk id="17" creationId="{381EC61D-F6A6-4D31-8DC8-0FDB22BF7969}"/>
          </ac:inkMkLst>
        </pc:inkChg>
        <pc:inkChg chg="add">
          <ac:chgData name="Antonio Osamu Katagiri Tanaka" userId="2c28225e-d492-4964-8551-1b0a3c65dda0" providerId="ADAL" clId="{329B512D-3474-403B-B217-DE713D6D5C19}" dt="2019-04-04T14:17:17.351" v="1969"/>
          <ac:inkMkLst>
            <pc:docMk/>
            <pc:sldMk cId="2232161063" sldId="281"/>
            <ac:inkMk id="18" creationId="{A82FD42E-7762-4781-B54C-6FC99285B972}"/>
          </ac:inkMkLst>
        </pc:inkChg>
        <pc:inkChg chg="add">
          <ac:chgData name="Antonio Osamu Katagiri Tanaka" userId="2c28225e-d492-4964-8551-1b0a3c65dda0" providerId="ADAL" clId="{329B512D-3474-403B-B217-DE713D6D5C19}" dt="2019-04-04T14:17:54.544" v="1976" actId="9405"/>
          <ac:inkMkLst>
            <pc:docMk/>
            <pc:sldMk cId="2232161063" sldId="281"/>
            <ac:inkMk id="19" creationId="{BAA549A7-2830-4ED6-A802-0791908B8068}"/>
          </ac:inkMkLst>
        </pc:inkChg>
      </pc:sldChg>
    </pc:docChg>
  </pc:docChgLst>
  <pc:docChgLst>
    <pc:chgData name="Antonio Osamu Katagiri Tanaka" userId="2c28225e-d492-4964-8551-1b0a3c65dda0" providerId="ADAL" clId="{E8966260-3096-4054-A5E0-0A91A10A6CF4}"/>
    <pc:docChg chg="custSel delSld modSld modSection">
      <pc:chgData name="Antonio Osamu Katagiri Tanaka" userId="2c28225e-d492-4964-8551-1b0a3c65dda0" providerId="ADAL" clId="{E8966260-3096-4054-A5E0-0A91A10A6CF4}" dt="2019-05-05T18:21:47.650" v="183" actId="1076"/>
      <pc:docMkLst>
        <pc:docMk/>
      </pc:docMkLst>
      <pc:sldChg chg="modSp">
        <pc:chgData name="Antonio Osamu Katagiri Tanaka" userId="2c28225e-d492-4964-8551-1b0a3c65dda0" providerId="ADAL" clId="{E8966260-3096-4054-A5E0-0A91A10A6CF4}" dt="2019-05-05T18:15:43.052" v="43" actId="20577"/>
        <pc:sldMkLst>
          <pc:docMk/>
          <pc:sldMk cId="3401248549" sldId="256"/>
        </pc:sldMkLst>
        <pc:spChg chg="mod">
          <ac:chgData name="Antonio Osamu Katagiri Tanaka" userId="2c28225e-d492-4964-8551-1b0a3c65dda0" providerId="ADAL" clId="{E8966260-3096-4054-A5E0-0A91A10A6CF4}" dt="2019-05-05T18:15:05.242" v="6" actId="20577"/>
          <ac:spMkLst>
            <pc:docMk/>
            <pc:sldMk cId="3401248549" sldId="256"/>
            <ac:spMk id="6" creationId="{3EB028BF-0783-48AF-AB96-57CC5B2CBEAF}"/>
          </ac:spMkLst>
        </pc:spChg>
        <pc:spChg chg="mod">
          <ac:chgData name="Antonio Osamu Katagiri Tanaka" userId="2c28225e-d492-4964-8551-1b0a3c65dda0" providerId="ADAL" clId="{E8966260-3096-4054-A5E0-0A91A10A6CF4}" dt="2019-05-05T18:15:43.052" v="43" actId="20577"/>
          <ac:spMkLst>
            <pc:docMk/>
            <pc:sldMk cId="3401248549" sldId="256"/>
            <ac:spMk id="7" creationId="{8D0BEDFD-CE79-4A45-9ADE-72FBEA303FCC}"/>
          </ac:spMkLst>
        </pc:spChg>
      </pc:sldChg>
      <pc:sldChg chg="modSp">
        <pc:chgData name="Antonio Osamu Katagiri Tanaka" userId="2c28225e-d492-4964-8551-1b0a3c65dda0" providerId="ADAL" clId="{E8966260-3096-4054-A5E0-0A91A10A6CF4}" dt="2019-05-05T18:17:03.441" v="65" actId="20577"/>
        <pc:sldMkLst>
          <pc:docMk/>
          <pc:sldMk cId="1105756717" sldId="257"/>
        </pc:sldMkLst>
        <pc:spChg chg="mod">
          <ac:chgData name="Antonio Osamu Katagiri Tanaka" userId="2c28225e-d492-4964-8551-1b0a3c65dda0" providerId="ADAL" clId="{E8966260-3096-4054-A5E0-0A91A10A6CF4}" dt="2019-05-05T18:17:03.441" v="65" actId="20577"/>
          <ac:spMkLst>
            <pc:docMk/>
            <pc:sldMk cId="1105756717" sldId="257"/>
            <ac:spMk id="3" creationId="{6E971A9A-8031-4781-96A0-B9A5656935B5}"/>
          </ac:spMkLst>
        </pc:spChg>
      </pc:sldChg>
      <pc:sldChg chg="del">
        <pc:chgData name="Antonio Osamu Katagiri Tanaka" userId="2c28225e-d492-4964-8551-1b0a3c65dda0" providerId="ADAL" clId="{E8966260-3096-4054-A5E0-0A91A10A6CF4}" dt="2019-05-05T18:18:49.783" v="109" actId="2696"/>
        <pc:sldMkLst>
          <pc:docMk/>
          <pc:sldMk cId="1147480841" sldId="258"/>
        </pc:sldMkLst>
      </pc:sldChg>
      <pc:sldChg chg="delSp modSp">
        <pc:chgData name="Antonio Osamu Katagiri Tanaka" userId="2c28225e-d492-4964-8551-1b0a3c65dda0" providerId="ADAL" clId="{E8966260-3096-4054-A5E0-0A91A10A6CF4}" dt="2019-05-05T18:18:19.783" v="108" actId="478"/>
        <pc:sldMkLst>
          <pc:docMk/>
          <pc:sldMk cId="4056039362" sldId="260"/>
        </pc:sldMkLst>
        <pc:spChg chg="mod">
          <ac:chgData name="Antonio Osamu Katagiri Tanaka" userId="2c28225e-d492-4964-8551-1b0a3c65dda0" providerId="ADAL" clId="{E8966260-3096-4054-A5E0-0A91A10A6CF4}" dt="2019-05-05T18:17:53.631" v="80" actId="20577"/>
          <ac:spMkLst>
            <pc:docMk/>
            <pc:sldMk cId="4056039362" sldId="260"/>
            <ac:spMk id="6" creationId="{438892A2-F58C-479B-93B3-BDD2A80D348B}"/>
          </ac:spMkLst>
        </pc:spChg>
        <pc:spChg chg="mod">
          <ac:chgData name="Antonio Osamu Katagiri Tanaka" userId="2c28225e-d492-4964-8551-1b0a3c65dda0" providerId="ADAL" clId="{E8966260-3096-4054-A5E0-0A91A10A6CF4}" dt="2019-05-05T18:18:16.618" v="107" actId="20577"/>
          <ac:spMkLst>
            <pc:docMk/>
            <pc:sldMk cId="4056039362" sldId="260"/>
            <ac:spMk id="14" creationId="{B1FDEF3E-1872-41D3-A841-FBE14801F476}"/>
          </ac:spMkLst>
        </pc:spChg>
        <pc:picChg chg="del">
          <ac:chgData name="Antonio Osamu Katagiri Tanaka" userId="2c28225e-d492-4964-8551-1b0a3c65dda0" providerId="ADAL" clId="{E8966260-3096-4054-A5E0-0A91A10A6CF4}" dt="2019-05-05T18:18:19.783" v="108" actId="478"/>
          <ac:picMkLst>
            <pc:docMk/>
            <pc:sldMk cId="4056039362" sldId="260"/>
            <ac:picMk id="13" creationId="{8578D0BD-CD2C-44B1-976E-1029D186D2DF}"/>
          </ac:picMkLst>
        </pc:picChg>
      </pc:sldChg>
      <pc:sldChg chg="del">
        <pc:chgData name="Antonio Osamu Katagiri Tanaka" userId="2c28225e-d492-4964-8551-1b0a3c65dda0" providerId="ADAL" clId="{E8966260-3096-4054-A5E0-0A91A10A6CF4}" dt="2019-05-05T18:19:07.219" v="110" actId="2696"/>
        <pc:sldMkLst>
          <pc:docMk/>
          <pc:sldMk cId="2503017019" sldId="261"/>
        </pc:sldMkLst>
      </pc:sldChg>
      <pc:sldChg chg="del">
        <pc:chgData name="Antonio Osamu Katagiri Tanaka" userId="2c28225e-d492-4964-8551-1b0a3c65dda0" providerId="ADAL" clId="{E8966260-3096-4054-A5E0-0A91A10A6CF4}" dt="2019-05-05T18:20:04.225" v="154" actId="2696"/>
        <pc:sldMkLst>
          <pc:docMk/>
          <pc:sldMk cId="3893641512" sldId="262"/>
        </pc:sldMkLst>
      </pc:sldChg>
      <pc:sldChg chg="modSp">
        <pc:chgData name="Antonio Osamu Katagiri Tanaka" userId="2c28225e-d492-4964-8551-1b0a3c65dda0" providerId="ADAL" clId="{E8966260-3096-4054-A5E0-0A91A10A6CF4}" dt="2019-05-05T18:20:20.845" v="178" actId="20577"/>
        <pc:sldMkLst>
          <pc:docMk/>
          <pc:sldMk cId="3604131991" sldId="263"/>
        </pc:sldMkLst>
        <pc:spChg chg="mod">
          <ac:chgData name="Antonio Osamu Katagiri Tanaka" userId="2c28225e-d492-4964-8551-1b0a3c65dda0" providerId="ADAL" clId="{E8966260-3096-4054-A5E0-0A91A10A6CF4}" dt="2019-05-05T18:20:20.845" v="178" actId="20577"/>
          <ac:spMkLst>
            <pc:docMk/>
            <pc:sldMk cId="3604131991" sldId="263"/>
            <ac:spMk id="6" creationId="{058630E6-31AF-4451-B084-C9809D0DA4E8}"/>
          </ac:spMkLst>
        </pc:spChg>
      </pc:sldChg>
      <pc:sldChg chg="del">
        <pc:chgData name="Antonio Osamu Katagiri Tanaka" userId="2c28225e-d492-4964-8551-1b0a3c65dda0" providerId="ADAL" clId="{E8966260-3096-4054-A5E0-0A91A10A6CF4}" dt="2019-05-05T18:19:07.234" v="111" actId="2696"/>
        <pc:sldMkLst>
          <pc:docMk/>
          <pc:sldMk cId="2598307304" sldId="264"/>
        </pc:sldMkLst>
      </pc:sldChg>
      <pc:sldChg chg="del">
        <pc:chgData name="Antonio Osamu Katagiri Tanaka" userId="2c28225e-d492-4964-8551-1b0a3c65dda0" providerId="ADAL" clId="{E8966260-3096-4054-A5E0-0A91A10A6CF4}" dt="2019-05-05T18:20:04.300" v="156" actId="2696"/>
        <pc:sldMkLst>
          <pc:docMk/>
          <pc:sldMk cId="1380703515" sldId="265"/>
        </pc:sldMkLst>
      </pc:sldChg>
      <pc:sldChg chg="del">
        <pc:chgData name="Antonio Osamu Katagiri Tanaka" userId="2c28225e-d492-4964-8551-1b0a3c65dda0" providerId="ADAL" clId="{E8966260-3096-4054-A5E0-0A91A10A6CF4}" dt="2019-05-05T18:20:04.217" v="149" actId="2696"/>
        <pc:sldMkLst>
          <pc:docMk/>
          <pc:sldMk cId="3341228731" sldId="266"/>
        </pc:sldMkLst>
      </pc:sldChg>
      <pc:sldChg chg="del">
        <pc:chgData name="Antonio Osamu Katagiri Tanaka" userId="2c28225e-d492-4964-8551-1b0a3c65dda0" providerId="ADAL" clId="{E8966260-3096-4054-A5E0-0A91A10A6CF4}" dt="2019-05-05T18:20:04.214" v="147" actId="2696"/>
        <pc:sldMkLst>
          <pc:docMk/>
          <pc:sldMk cId="4191868023" sldId="267"/>
        </pc:sldMkLst>
      </pc:sldChg>
      <pc:sldChg chg="del">
        <pc:chgData name="Antonio Osamu Katagiri Tanaka" userId="2c28225e-d492-4964-8551-1b0a3c65dda0" providerId="ADAL" clId="{E8966260-3096-4054-A5E0-0A91A10A6CF4}" dt="2019-05-05T18:19:07.290" v="112" actId="2696"/>
        <pc:sldMkLst>
          <pc:docMk/>
          <pc:sldMk cId="3853310930" sldId="268"/>
        </pc:sldMkLst>
      </pc:sldChg>
      <pc:sldChg chg="addSp delSp modSp">
        <pc:chgData name="Antonio Osamu Katagiri Tanaka" userId="2c28225e-d492-4964-8551-1b0a3c65dda0" providerId="ADAL" clId="{E8966260-3096-4054-A5E0-0A91A10A6CF4}" dt="2019-05-05T18:21:47.650" v="183" actId="1076"/>
        <pc:sldMkLst>
          <pc:docMk/>
          <pc:sldMk cId="4246728971" sldId="269"/>
        </pc:sldMkLst>
        <pc:picChg chg="add mod">
          <ac:chgData name="Antonio Osamu Katagiri Tanaka" userId="2c28225e-d492-4964-8551-1b0a3c65dda0" providerId="ADAL" clId="{E8966260-3096-4054-A5E0-0A91A10A6CF4}" dt="2019-05-05T18:21:47.650" v="183" actId="1076"/>
          <ac:picMkLst>
            <pc:docMk/>
            <pc:sldMk cId="4246728971" sldId="269"/>
            <ac:picMk id="2" creationId="{A3958ADD-11D2-4A36-B683-42F04B78B769}"/>
          </ac:picMkLst>
        </pc:picChg>
        <pc:picChg chg="del">
          <ac:chgData name="Antonio Osamu Katagiri Tanaka" userId="2c28225e-d492-4964-8551-1b0a3c65dda0" providerId="ADAL" clId="{E8966260-3096-4054-A5E0-0A91A10A6CF4}" dt="2019-05-05T18:21:41.213" v="180" actId="478"/>
          <ac:picMkLst>
            <pc:docMk/>
            <pc:sldMk cId="4246728971" sldId="269"/>
            <ac:picMk id="1026" creationId="{62C86081-2859-45C8-BAE6-D2CC488FFFF6}"/>
          </ac:picMkLst>
        </pc:picChg>
      </pc:sldChg>
      <pc:sldChg chg="del">
        <pc:chgData name="Antonio Osamu Katagiri Tanaka" userId="2c28225e-d492-4964-8551-1b0a3c65dda0" providerId="ADAL" clId="{E8966260-3096-4054-A5E0-0A91A10A6CF4}" dt="2019-05-05T18:19:07.332" v="113" actId="2696"/>
        <pc:sldMkLst>
          <pc:docMk/>
          <pc:sldMk cId="3718396701" sldId="270"/>
        </pc:sldMkLst>
      </pc:sldChg>
      <pc:sldChg chg="del">
        <pc:chgData name="Antonio Osamu Katagiri Tanaka" userId="2c28225e-d492-4964-8551-1b0a3c65dda0" providerId="ADAL" clId="{E8966260-3096-4054-A5E0-0A91A10A6CF4}" dt="2019-05-05T18:19:07.474" v="115" actId="2696"/>
        <pc:sldMkLst>
          <pc:docMk/>
          <pc:sldMk cId="1388157750" sldId="271"/>
        </pc:sldMkLst>
      </pc:sldChg>
      <pc:sldChg chg="del">
        <pc:chgData name="Antonio Osamu Katagiri Tanaka" userId="2c28225e-d492-4964-8551-1b0a3c65dda0" providerId="ADAL" clId="{E8966260-3096-4054-A5E0-0A91A10A6CF4}" dt="2019-05-05T18:19:07.488" v="116" actId="2696"/>
        <pc:sldMkLst>
          <pc:docMk/>
          <pc:sldMk cId="3743568195" sldId="272"/>
        </pc:sldMkLst>
      </pc:sldChg>
      <pc:sldChg chg="del">
        <pc:chgData name="Antonio Osamu Katagiri Tanaka" userId="2c28225e-d492-4964-8551-1b0a3c65dda0" providerId="ADAL" clId="{E8966260-3096-4054-A5E0-0A91A10A6CF4}" dt="2019-05-05T18:20:04.228" v="155" actId="2696"/>
        <pc:sldMkLst>
          <pc:docMk/>
          <pc:sldMk cId="3231993023" sldId="273"/>
        </pc:sldMkLst>
      </pc:sldChg>
      <pc:sldChg chg="del">
        <pc:chgData name="Antonio Osamu Katagiri Tanaka" userId="2c28225e-d492-4964-8551-1b0a3c65dda0" providerId="ADAL" clId="{E8966260-3096-4054-A5E0-0A91A10A6CF4}" dt="2019-05-05T18:19:07.457" v="114" actId="2696"/>
        <pc:sldMkLst>
          <pc:docMk/>
          <pc:sldMk cId="4180764040" sldId="274"/>
        </pc:sldMkLst>
      </pc:sldChg>
      <pc:sldChg chg="del">
        <pc:chgData name="Antonio Osamu Katagiri Tanaka" userId="2c28225e-d492-4964-8551-1b0a3c65dda0" providerId="ADAL" clId="{E8966260-3096-4054-A5E0-0A91A10A6CF4}" dt="2019-05-05T18:20:04.224" v="153" actId="2696"/>
        <pc:sldMkLst>
          <pc:docMk/>
          <pc:sldMk cId="1610641762" sldId="275"/>
        </pc:sldMkLst>
      </pc:sldChg>
      <pc:sldChg chg="modSp">
        <pc:chgData name="Antonio Osamu Katagiri Tanaka" userId="2c28225e-d492-4964-8551-1b0a3c65dda0" providerId="ADAL" clId="{E8966260-3096-4054-A5E0-0A91A10A6CF4}" dt="2019-05-05T18:19:48.704" v="146" actId="20577"/>
        <pc:sldMkLst>
          <pc:docMk/>
          <pc:sldMk cId="708711930" sldId="276"/>
        </pc:sldMkLst>
        <pc:spChg chg="mod">
          <ac:chgData name="Antonio Osamu Katagiri Tanaka" userId="2c28225e-d492-4964-8551-1b0a3c65dda0" providerId="ADAL" clId="{E8966260-3096-4054-A5E0-0A91A10A6CF4}" dt="2019-05-05T18:19:48.704" v="146" actId="20577"/>
          <ac:spMkLst>
            <pc:docMk/>
            <pc:sldMk cId="708711930" sldId="276"/>
            <ac:spMk id="7" creationId="{43F915F1-9C90-4B6E-AA0B-C9F4FCF704FA}"/>
          </ac:spMkLst>
        </pc:spChg>
      </pc:sldChg>
      <pc:sldChg chg="del">
        <pc:chgData name="Antonio Osamu Katagiri Tanaka" userId="2c28225e-d492-4964-8551-1b0a3c65dda0" providerId="ADAL" clId="{E8966260-3096-4054-A5E0-0A91A10A6CF4}" dt="2019-05-05T18:20:04.219" v="150" actId="2696"/>
        <pc:sldMkLst>
          <pc:docMk/>
          <pc:sldMk cId="4081235605" sldId="277"/>
        </pc:sldMkLst>
      </pc:sldChg>
      <pc:sldChg chg="del">
        <pc:chgData name="Antonio Osamu Katagiri Tanaka" userId="2c28225e-d492-4964-8551-1b0a3c65dda0" providerId="ADAL" clId="{E8966260-3096-4054-A5E0-0A91A10A6CF4}" dt="2019-05-05T18:20:04.220" v="151" actId="2696"/>
        <pc:sldMkLst>
          <pc:docMk/>
          <pc:sldMk cId="3364986435" sldId="278"/>
        </pc:sldMkLst>
      </pc:sldChg>
      <pc:sldChg chg="del">
        <pc:chgData name="Antonio Osamu Katagiri Tanaka" userId="2c28225e-d492-4964-8551-1b0a3c65dda0" providerId="ADAL" clId="{E8966260-3096-4054-A5E0-0A91A10A6CF4}" dt="2019-05-05T18:20:04.221" v="152" actId="2696"/>
        <pc:sldMkLst>
          <pc:docMk/>
          <pc:sldMk cId="2164953142" sldId="279"/>
        </pc:sldMkLst>
      </pc:sldChg>
      <pc:sldChg chg="del">
        <pc:chgData name="Antonio Osamu Katagiri Tanaka" userId="2c28225e-d492-4964-8551-1b0a3c65dda0" providerId="ADAL" clId="{E8966260-3096-4054-A5E0-0A91A10A6CF4}" dt="2019-05-05T18:20:04.216" v="148" actId="2696"/>
        <pc:sldMkLst>
          <pc:docMk/>
          <pc:sldMk cId="3680588873" sldId="280"/>
        </pc:sldMkLst>
      </pc:sldChg>
    </pc:docChg>
  </pc:docChgLst>
  <pc:docChgLst>
    <pc:chgData name="Antonio Osamu Katagiri Tanaka" userId="2c28225e-d492-4964-8551-1b0a3c65dda0" providerId="ADAL" clId="{C59DF1F7-432E-4893-B28C-5D3B004F8374}"/>
    <pc:docChg chg="undo redo custSel addSld delSld modSld sldOrd delSection modSection">
      <pc:chgData name="Antonio Osamu Katagiri Tanaka" userId="2c28225e-d492-4964-8551-1b0a3c65dda0" providerId="ADAL" clId="{C59DF1F7-432E-4893-B28C-5D3B004F8374}" dt="2019-03-31T14:59:20.878" v="389" actId="20577"/>
      <pc:docMkLst>
        <pc:docMk/>
      </pc:docMkLst>
      <pc:sldChg chg="modSp">
        <pc:chgData name="Antonio Osamu Katagiri Tanaka" userId="2c28225e-d492-4964-8551-1b0a3c65dda0" providerId="ADAL" clId="{C59DF1F7-432E-4893-B28C-5D3B004F8374}" dt="2019-03-30T15:24:08.167" v="64" actId="1440"/>
        <pc:sldMkLst>
          <pc:docMk/>
          <pc:sldMk cId="4056039362" sldId="260"/>
        </pc:sldMkLst>
        <pc:picChg chg="mod">
          <ac:chgData name="Antonio Osamu Katagiri Tanaka" userId="2c28225e-d492-4964-8551-1b0a3c65dda0" providerId="ADAL" clId="{C59DF1F7-432E-4893-B28C-5D3B004F8374}" dt="2019-03-30T15:24:08.167" v="64" actId="1440"/>
          <ac:picMkLst>
            <pc:docMk/>
            <pc:sldMk cId="4056039362" sldId="260"/>
            <ac:picMk id="13" creationId="{8578D0BD-CD2C-44B1-976E-1029D186D2DF}"/>
          </ac:picMkLst>
        </pc:picChg>
      </pc:sldChg>
      <pc:sldChg chg="ord">
        <pc:chgData name="Antonio Osamu Katagiri Tanaka" userId="2c28225e-d492-4964-8551-1b0a3c65dda0" providerId="ADAL" clId="{C59DF1F7-432E-4893-B28C-5D3B004F8374}" dt="2019-03-30T14:49:00.456" v="1"/>
        <pc:sldMkLst>
          <pc:docMk/>
          <pc:sldMk cId="3604131991" sldId="263"/>
        </pc:sldMkLst>
      </pc:sldChg>
      <pc:sldChg chg="addSp delSp modSp add">
        <pc:chgData name="Antonio Osamu Katagiri Tanaka" userId="2c28225e-d492-4964-8551-1b0a3c65dda0" providerId="ADAL" clId="{C59DF1F7-432E-4893-B28C-5D3B004F8374}" dt="2019-03-30T15:01:17.755" v="32"/>
        <pc:sldMkLst>
          <pc:docMk/>
          <pc:sldMk cId="4246728971" sldId="269"/>
        </pc:sldMkLst>
        <pc:spChg chg="add del mod">
          <ac:chgData name="Antonio Osamu Katagiri Tanaka" userId="2c28225e-d492-4964-8551-1b0a3c65dda0" providerId="ADAL" clId="{C59DF1F7-432E-4893-B28C-5D3B004F8374}" dt="2019-03-30T14:52:53.260" v="6" actId="478"/>
          <ac:spMkLst>
            <pc:docMk/>
            <pc:sldMk cId="4246728971" sldId="269"/>
            <ac:spMk id="3" creationId="{BFCEFFC5-7335-4486-8818-2B397870E222}"/>
          </ac:spMkLst>
        </pc:spChg>
        <pc:spChg chg="del">
          <ac:chgData name="Antonio Osamu Katagiri Tanaka" userId="2c28225e-d492-4964-8551-1b0a3c65dda0" providerId="ADAL" clId="{C59DF1F7-432E-4893-B28C-5D3B004F8374}" dt="2019-03-30T14:52:51.721" v="5" actId="478"/>
          <ac:spMkLst>
            <pc:docMk/>
            <pc:sldMk cId="4246728971" sldId="269"/>
            <ac:spMk id="4" creationId="{F9ED8BE6-F7AC-4FD8-8FA8-8C683A7C2F62}"/>
          </ac:spMkLst>
        </pc:spChg>
        <pc:spChg chg="del">
          <ac:chgData name="Antonio Osamu Katagiri Tanaka" userId="2c28225e-d492-4964-8551-1b0a3c65dda0" providerId="ADAL" clId="{C59DF1F7-432E-4893-B28C-5D3B004F8374}" dt="2019-03-30T14:52:55.923" v="7" actId="478"/>
          <ac:spMkLst>
            <pc:docMk/>
            <pc:sldMk cId="4246728971" sldId="269"/>
            <ac:spMk id="6" creationId="{058630E6-31AF-4451-B084-C9809D0DA4E8}"/>
          </ac:spMkLst>
        </pc:spChg>
        <pc:spChg chg="add del mod">
          <ac:chgData name="Antonio Osamu Katagiri Tanaka" userId="2c28225e-d492-4964-8551-1b0a3c65dda0" providerId="ADAL" clId="{C59DF1F7-432E-4893-B28C-5D3B004F8374}" dt="2019-03-30T14:52:58.396" v="8" actId="478"/>
          <ac:spMkLst>
            <pc:docMk/>
            <pc:sldMk cId="4246728971" sldId="269"/>
            <ac:spMk id="7" creationId="{EFB1FD18-9FB8-4EC8-A186-B4E23A6745CA}"/>
          </ac:spMkLst>
        </pc:spChg>
        <pc:spChg chg="add mod">
          <ac:chgData name="Antonio Osamu Katagiri Tanaka" userId="2c28225e-d492-4964-8551-1b0a3c65dda0" providerId="ADAL" clId="{C59DF1F7-432E-4893-B28C-5D3B004F8374}" dt="2019-03-30T14:57:55.916" v="28" actId="403"/>
          <ac:spMkLst>
            <pc:docMk/>
            <pc:sldMk cId="4246728971" sldId="269"/>
            <ac:spMk id="9" creationId="{907DD878-B76C-4FC5-9BC3-86C7C3DB3BDA}"/>
          </ac:spMkLst>
        </pc:spChg>
        <pc:picChg chg="add mod">
          <ac:chgData name="Antonio Osamu Katagiri Tanaka" userId="2c28225e-d492-4964-8551-1b0a3c65dda0" providerId="ADAL" clId="{C59DF1F7-432E-4893-B28C-5D3B004F8374}" dt="2019-03-30T15:01:17.755" v="32"/>
          <ac:picMkLst>
            <pc:docMk/>
            <pc:sldMk cId="4246728971" sldId="269"/>
            <ac:picMk id="1026" creationId="{62C86081-2859-45C8-BAE6-D2CC488FFFF6}"/>
          </ac:picMkLst>
        </pc:picChg>
      </pc:sldChg>
    </pc:docChg>
  </pc:docChgLst>
  <pc:docChgLst>
    <pc:chgData name="Antonio Osamu Katagiri Tanaka" userId="2c28225e-d492-4964-8551-1b0a3c65dda0" providerId="ADAL" clId="{BA091A27-582A-4D6D-8346-D5CF8624059C}"/>
    <pc:docChg chg="undo custSel addSld delSld modSld sldOrd">
      <pc:chgData name="Antonio Osamu Katagiri Tanaka" userId="2c28225e-d492-4964-8551-1b0a3c65dda0" providerId="ADAL" clId="{BA091A27-582A-4D6D-8346-D5CF8624059C}" dt="2019-03-29T18:11:35.461" v="1535" actId="20577"/>
      <pc:docMkLst>
        <pc:docMk/>
      </pc:docMkLst>
      <pc:sldChg chg="modSp">
        <pc:chgData name="Antonio Osamu Katagiri Tanaka" userId="2c28225e-d492-4964-8551-1b0a3c65dda0" providerId="ADAL" clId="{BA091A27-582A-4D6D-8346-D5CF8624059C}" dt="2019-03-29T17:31:38.150" v="1287" actId="20577"/>
        <pc:sldMkLst>
          <pc:docMk/>
          <pc:sldMk cId="1105756717" sldId="257"/>
        </pc:sldMkLst>
        <pc:spChg chg="mod">
          <ac:chgData name="Antonio Osamu Katagiri Tanaka" userId="2c28225e-d492-4964-8551-1b0a3c65dda0" providerId="ADAL" clId="{BA091A27-582A-4D6D-8346-D5CF8624059C}" dt="2019-03-29T17:31:38.150" v="1287" actId="20577"/>
          <ac:spMkLst>
            <pc:docMk/>
            <pc:sldMk cId="1105756717" sldId="257"/>
            <ac:spMk id="3" creationId="{6E971A9A-8031-4781-96A0-B9A5656935B5}"/>
          </ac:spMkLst>
        </pc:spChg>
      </pc:sldChg>
      <pc:sldChg chg="modSp add ord">
        <pc:chgData name="Antonio Osamu Katagiri Tanaka" userId="2c28225e-d492-4964-8551-1b0a3c65dda0" providerId="ADAL" clId="{BA091A27-582A-4D6D-8346-D5CF8624059C}" dt="2019-03-29T17:30:36.770" v="1284"/>
        <pc:sldMkLst>
          <pc:docMk/>
          <pc:sldMk cId="3604131991" sldId="263"/>
        </pc:sldMkLst>
        <pc:spChg chg="mod">
          <ac:chgData name="Antonio Osamu Katagiri Tanaka" userId="2c28225e-d492-4964-8551-1b0a3c65dda0" providerId="ADAL" clId="{BA091A27-582A-4D6D-8346-D5CF8624059C}" dt="2019-03-29T15:52:32.017" v="518" actId="20577"/>
          <ac:spMkLst>
            <pc:docMk/>
            <pc:sldMk cId="3604131991" sldId="263"/>
            <ac:spMk id="4" creationId="{F9ED8BE6-F7AC-4FD8-8FA8-8C683A7C2F62}"/>
          </ac:spMkLst>
        </pc:spChg>
        <pc:spChg chg="mod">
          <ac:chgData name="Antonio Osamu Katagiri Tanaka" userId="2c28225e-d492-4964-8551-1b0a3c65dda0" providerId="ADAL" clId="{BA091A27-582A-4D6D-8346-D5CF8624059C}" dt="2019-03-29T15:53:27.381" v="528" actId="11"/>
          <ac:spMkLst>
            <pc:docMk/>
            <pc:sldMk cId="3604131991" sldId="263"/>
            <ac:spMk id="6" creationId="{058630E6-31AF-4451-B084-C9809D0DA4E8}"/>
          </ac:spMkLst>
        </pc:spChg>
      </pc:sldChg>
    </pc:docChg>
  </pc:docChgLst>
  <pc:docChgLst>
    <pc:chgData name="Antonio Osamu Katagiri Tanaka" userId="2c28225e-d492-4964-8551-1b0a3c65dda0" providerId="ADAL" clId="{A1255C39-2EFB-4D15-B143-B65097792378}"/>
    <pc:docChg chg="undo custSel addSld delSld modSld">
      <pc:chgData name="Antonio Osamu Katagiri Tanaka" userId="2c28225e-d492-4964-8551-1b0a3c65dda0" providerId="ADAL" clId="{A1255C39-2EFB-4D15-B143-B65097792378}" dt="2019-03-29T13:16:25.522" v="350" actId="20577"/>
      <pc:docMkLst>
        <pc:docMk/>
      </pc:docMkLst>
      <pc:sldChg chg="modSp">
        <pc:chgData name="Antonio Osamu Katagiri Tanaka" userId="2c28225e-d492-4964-8551-1b0a3c65dda0" providerId="ADAL" clId="{A1255C39-2EFB-4D15-B143-B65097792378}" dt="2019-03-28T22:22:21.819" v="38" actId="20577"/>
        <pc:sldMkLst>
          <pc:docMk/>
          <pc:sldMk cId="3401248549" sldId="256"/>
        </pc:sldMkLst>
        <pc:spChg chg="mod">
          <ac:chgData name="Antonio Osamu Katagiri Tanaka" userId="2c28225e-d492-4964-8551-1b0a3c65dda0" providerId="ADAL" clId="{A1255C39-2EFB-4D15-B143-B65097792378}" dt="2019-03-28T22:22:21.819" v="38" actId="20577"/>
          <ac:spMkLst>
            <pc:docMk/>
            <pc:sldMk cId="3401248549" sldId="256"/>
            <ac:spMk id="7" creationId="{8D0BEDFD-CE79-4A45-9ADE-72FBEA303FCC}"/>
          </ac:spMkLst>
        </pc:spChg>
      </pc:sldChg>
      <pc:sldChg chg="modSp addCm delCm">
        <pc:chgData name="Antonio Osamu Katagiri Tanaka" userId="2c28225e-d492-4964-8551-1b0a3c65dda0" providerId="ADAL" clId="{A1255C39-2EFB-4D15-B143-B65097792378}" dt="2019-03-29T13:16:25.522" v="350" actId="20577"/>
        <pc:sldMkLst>
          <pc:docMk/>
          <pc:sldMk cId="1105756717" sldId="257"/>
        </pc:sldMkLst>
        <pc:spChg chg="mod">
          <ac:chgData name="Antonio Osamu Katagiri Tanaka" userId="2c28225e-d492-4964-8551-1b0a3c65dda0" providerId="ADAL" clId="{A1255C39-2EFB-4D15-B143-B65097792378}" dt="2019-03-28T22:24:17.071" v="98" actId="790"/>
          <ac:spMkLst>
            <pc:docMk/>
            <pc:sldMk cId="1105756717" sldId="257"/>
            <ac:spMk id="2" creationId="{6B4CD107-D7DB-4A9B-AA15-4038D49BB7C0}"/>
          </ac:spMkLst>
        </pc:spChg>
        <pc:spChg chg="mod">
          <ac:chgData name="Antonio Osamu Katagiri Tanaka" userId="2c28225e-d492-4964-8551-1b0a3c65dda0" providerId="ADAL" clId="{A1255C39-2EFB-4D15-B143-B65097792378}" dt="2019-03-29T13:16:25.522" v="350" actId="20577"/>
          <ac:spMkLst>
            <pc:docMk/>
            <pc:sldMk cId="1105756717" sldId="257"/>
            <ac:spMk id="3" creationId="{6E971A9A-8031-4781-96A0-B9A5656935B5}"/>
          </ac:spMkLst>
        </pc:spChg>
      </pc:sldChg>
      <pc:sldChg chg="addSp delSp modSp">
        <pc:chgData name="Antonio Osamu Katagiri Tanaka" userId="2c28225e-d492-4964-8551-1b0a3c65dda0" providerId="ADAL" clId="{A1255C39-2EFB-4D15-B143-B65097792378}" dt="2019-03-28T23:56:37.673" v="212" actId="113"/>
        <pc:sldMkLst>
          <pc:docMk/>
          <pc:sldMk cId="4056039362" sldId="260"/>
        </pc:sldMkLst>
        <pc:spChg chg="del">
          <ac:chgData name="Antonio Osamu Katagiri Tanaka" userId="2c28225e-d492-4964-8551-1b0a3c65dda0" providerId="ADAL" clId="{A1255C39-2EFB-4D15-B143-B65097792378}" dt="2019-03-28T23:48:09.150" v="129" actId="478"/>
          <ac:spMkLst>
            <pc:docMk/>
            <pc:sldMk cId="4056039362" sldId="260"/>
            <ac:spMk id="2" creationId="{6B4CD107-D7DB-4A9B-AA15-4038D49BB7C0}"/>
          </ac:spMkLst>
        </pc:spChg>
        <pc:spChg chg="del">
          <ac:chgData name="Antonio Osamu Katagiri Tanaka" userId="2c28225e-d492-4964-8551-1b0a3c65dda0" providerId="ADAL" clId="{A1255C39-2EFB-4D15-B143-B65097792378}" dt="2019-03-28T23:48:09.150" v="129" actId="478"/>
          <ac:spMkLst>
            <pc:docMk/>
            <pc:sldMk cId="4056039362" sldId="260"/>
            <ac:spMk id="3" creationId="{6E971A9A-8031-4781-96A0-B9A5656935B5}"/>
          </ac:spMkLst>
        </pc:spChg>
        <pc:spChg chg="add mod">
          <ac:chgData name="Antonio Osamu Katagiri Tanaka" userId="2c28225e-d492-4964-8551-1b0a3c65dda0" providerId="ADAL" clId="{A1255C39-2EFB-4D15-B143-B65097792378}" dt="2019-03-28T23:50:57.963" v="160" actId="14100"/>
          <ac:spMkLst>
            <pc:docMk/>
            <pc:sldMk cId="4056039362" sldId="260"/>
            <ac:spMk id="6" creationId="{438892A2-F58C-479B-93B3-BDD2A80D348B}"/>
          </ac:spMkLst>
        </pc:spChg>
        <pc:spChg chg="add del">
          <ac:chgData name="Antonio Osamu Katagiri Tanaka" userId="2c28225e-d492-4964-8551-1b0a3c65dda0" providerId="ADAL" clId="{A1255C39-2EFB-4D15-B143-B65097792378}" dt="2019-03-28T23:48:28.310" v="146" actId="478"/>
          <ac:spMkLst>
            <pc:docMk/>
            <pc:sldMk cId="4056039362" sldId="260"/>
            <ac:spMk id="7" creationId="{EF6DB918-A567-432C-9553-B291EBCD9916}"/>
          </ac:spMkLst>
        </pc:spChg>
        <pc:spChg chg="add del mod">
          <ac:chgData name="Antonio Osamu Katagiri Tanaka" userId="2c28225e-d492-4964-8551-1b0a3c65dda0" providerId="ADAL" clId="{A1255C39-2EFB-4D15-B143-B65097792378}" dt="2019-03-28T23:48:31.374" v="147" actId="478"/>
          <ac:spMkLst>
            <pc:docMk/>
            <pc:sldMk cId="4056039362" sldId="260"/>
            <ac:spMk id="9" creationId="{1E2B6CCF-ADC6-4398-BBBE-8A3899B1F60D}"/>
          </ac:spMkLst>
        </pc:spChg>
        <pc:spChg chg="add del mod">
          <ac:chgData name="Antonio Osamu Katagiri Tanaka" userId="2c28225e-d492-4964-8551-1b0a3c65dda0" providerId="ADAL" clId="{A1255C39-2EFB-4D15-B143-B65097792378}" dt="2019-03-28T23:49:31.279" v="152" actId="478"/>
          <ac:spMkLst>
            <pc:docMk/>
            <pc:sldMk cId="4056039362" sldId="260"/>
            <ac:spMk id="10" creationId="{76E5AA51-769F-464D-B9B3-B06DC2DB3974}"/>
          </ac:spMkLst>
        </pc:spChg>
        <pc:spChg chg="add del mod">
          <ac:chgData name="Antonio Osamu Katagiri Tanaka" userId="2c28225e-d492-4964-8551-1b0a3c65dda0" providerId="ADAL" clId="{A1255C39-2EFB-4D15-B143-B65097792378}" dt="2019-03-28T23:49:33.812" v="153" actId="478"/>
          <ac:spMkLst>
            <pc:docMk/>
            <pc:sldMk cId="4056039362" sldId="260"/>
            <ac:spMk id="12" creationId="{687A944B-A58D-42D4-A5FB-9C5AEDA23012}"/>
          </ac:spMkLst>
        </pc:spChg>
        <pc:spChg chg="add mod">
          <ac:chgData name="Antonio Osamu Katagiri Tanaka" userId="2c28225e-d492-4964-8551-1b0a3c65dda0" providerId="ADAL" clId="{A1255C39-2EFB-4D15-B143-B65097792378}" dt="2019-03-28T23:56:37.673" v="212" actId="113"/>
          <ac:spMkLst>
            <pc:docMk/>
            <pc:sldMk cId="4056039362" sldId="260"/>
            <ac:spMk id="14" creationId="{B1FDEF3E-1872-41D3-A841-FBE14801F476}"/>
          </ac:spMkLst>
        </pc:spChg>
        <pc:picChg chg="add del mod">
          <ac:chgData name="Antonio Osamu Katagiri Tanaka" userId="2c28225e-d492-4964-8551-1b0a3c65dda0" providerId="ADAL" clId="{A1255C39-2EFB-4D15-B143-B65097792378}" dt="2019-03-28T23:50:01.886" v="156" actId="478"/>
          <ac:picMkLst>
            <pc:docMk/>
            <pc:sldMk cId="4056039362" sldId="260"/>
            <ac:picMk id="5" creationId="{977539DB-7CD6-458F-9C2E-830FC458ECDD}"/>
          </ac:picMkLst>
        </pc:picChg>
        <pc:picChg chg="add mod">
          <ac:chgData name="Antonio Osamu Katagiri Tanaka" userId="2c28225e-d492-4964-8551-1b0a3c65dda0" providerId="ADAL" clId="{A1255C39-2EFB-4D15-B143-B65097792378}" dt="2019-03-28T23:53:58.543" v="189" actId="1036"/>
          <ac:picMkLst>
            <pc:docMk/>
            <pc:sldMk cId="4056039362" sldId="260"/>
            <ac:picMk id="13" creationId="{8578D0BD-CD2C-44B1-976E-1029D186D2DF}"/>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3-31T15:07:38.518"/>
    </inkml:context>
    <inkml:brush xml:id="br0">
      <inkml:brushProperty name="width" value="0.05" units="cm"/>
      <inkml:brushProperty name="height" value="0.05" units="cm"/>
    </inkml:brush>
  </inkml:definitions>
  <inkml:trace contextRef="#ctx0" brushRef="#br0">226 0 692 0 0,'-17'0'1812'0'0,"17"0"-484"0"0,-17 0-324 0 0,-1 0-295 0 0,-17 0-237 0 0,18 0-176 0 0,-18 0-108 0 0,18 10-84 0 0,-18-10-96 0 0,18 0-156 0 0,17 0-248 0 0,-17 0-301 0 0,17 0-303 0 0,17-10-372 0 0,-17 10-32 0 0,17 0 192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4-04T14:17:54.543"/>
    </inkml:context>
    <inkml:brush xml:id="br0">
      <inkml:brushProperty name="width" value="0.1" units="cm"/>
      <inkml:brushProperty name="height" value="0.1" units="cm"/>
      <inkml:brushProperty name="color" value="#B4C3DA"/>
      <inkml:brushProperty name="ignorePressure" value="1"/>
      <inkml:brushProperty name="inkEffects" value="silver"/>
      <inkml:brushProperty name="anchorX" value="-26568.26563"/>
      <inkml:brushProperty name="anchorY" value="-13048.70605"/>
      <inkml:brushProperty name="scaleFactor" value="0.5"/>
    </inkml:brush>
  </inkml:definitions>
  <inkml:trace contextRef="#ctx0" brushRef="#br0">1 1,'0'0,"0"0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402B64-CAC4-4D07-834F-F232921309C8}" type="datetimeFigureOut">
              <a:rPr lang="en-GB" smtClean="0"/>
              <a:t>02/10/2019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A8F86A-A3D1-4706-9131-90E1724D7948}" type="slidenum">
              <a:rPr lang="en-GB" smtClean="0"/>
              <a:t>‹#›</a:t>
            </a:fld>
            <a:endParaRPr lang="en-GB"/>
          </a:p>
        </p:txBody>
      </p:sp>
    </p:spTree>
    <p:extLst>
      <p:ext uri="{BB962C8B-B14F-4D97-AF65-F5344CB8AC3E}">
        <p14:creationId xmlns:p14="http://schemas.microsoft.com/office/powerpoint/2010/main" val="1931294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Despite the </a:t>
            </a:r>
            <a:r>
              <a:rPr lang="en-GB" dirty="0" err="1"/>
              <a:t>impor</a:t>
            </a:r>
            <a:r>
              <a:rPr lang="en-GB" dirty="0"/>
              <a:t>- </a:t>
            </a:r>
            <a:r>
              <a:rPr lang="en-GB" dirty="0" err="1"/>
              <a:t>tance</a:t>
            </a:r>
            <a:r>
              <a:rPr lang="en-GB" dirty="0"/>
              <a:t> in </a:t>
            </a:r>
            <a:r>
              <a:rPr lang="en-GB" dirty="0" err="1"/>
              <a:t>analyzing</a:t>
            </a:r>
            <a:r>
              <a:rPr lang="en-GB" dirty="0"/>
              <a:t> the inherent volumetric shrinkage experienced during pyrolysis of TPP structures, no studies to date have experimentally and theoretically assessed how the different geometrical building blocks, such as nanorods or micro/nanowires30, and bars4,24, transform upon carbonization.</a:t>
            </a:r>
          </a:p>
          <a:p>
            <a:endParaRPr lang="en-GB" dirty="0"/>
          </a:p>
          <a:p>
            <a:r>
              <a:rPr lang="en-GB" dirty="0"/>
              <a:t>Thus, estimation of the voxel line- width percent reduction would enable the rational design of the carbonized version of photoresist templates, with- out necessarily undergoing extensive optimization</a:t>
            </a:r>
          </a:p>
          <a:p>
            <a:endParaRPr lang="en-GB" dirty="0"/>
          </a:p>
          <a:p>
            <a:r>
              <a:rPr lang="en-GB" dirty="0"/>
              <a:t>In this work, we study the pyrolysis-induced shrinkage</a:t>
            </a:r>
          </a:p>
          <a:p>
            <a:r>
              <a:rPr lang="en-GB" dirty="0"/>
              <a:t>of structures consisting of suspended microwires of photocured resin (SU-8 2050).</a:t>
            </a:r>
          </a:p>
        </p:txBody>
      </p:sp>
      <p:sp>
        <p:nvSpPr>
          <p:cNvPr id="4" name="Slide Number Placeholder 3"/>
          <p:cNvSpPr>
            <a:spLocks noGrp="1"/>
          </p:cNvSpPr>
          <p:nvPr>
            <p:ph type="sldNum" sz="quarter" idx="5"/>
          </p:nvPr>
        </p:nvSpPr>
        <p:spPr/>
        <p:txBody>
          <a:bodyPr/>
          <a:lstStyle/>
          <a:p>
            <a:fld id="{B3A8F86A-A3D1-4706-9131-90E1724D7948}" type="slidenum">
              <a:rPr lang="en-GB" smtClean="0"/>
              <a:t>2</a:t>
            </a:fld>
            <a:endParaRPr lang="en-GB"/>
          </a:p>
        </p:txBody>
      </p:sp>
    </p:spTree>
    <p:extLst>
      <p:ext uri="{BB962C8B-B14F-4D97-AF65-F5344CB8AC3E}">
        <p14:creationId xmlns:p14="http://schemas.microsoft.com/office/powerpoint/2010/main" val="1522343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varying the TPP exposure dose on the photoresist, the linewidth of the photoresist microwires was controlled in the range of 1250–1800 nm and subsequently reduced to 300–550 nm carbon structures through pyrolysis.</a:t>
            </a:r>
          </a:p>
          <a:p>
            <a:endParaRPr lang="en-GB" dirty="0"/>
          </a:p>
          <a:p>
            <a:r>
              <a:rPr lang="en-GB" dirty="0"/>
              <a:t>This variation was achieved by tuning the scanning velocity and power of the laser, to produce a change in the exposure dose.</a:t>
            </a:r>
          </a:p>
          <a:p>
            <a:endParaRPr lang="en-GB" dirty="0"/>
          </a:p>
          <a:p>
            <a:r>
              <a:rPr lang="en-GB" dirty="0"/>
              <a:t>We first undertook the fabrication of SU-8 microwires</a:t>
            </a:r>
          </a:p>
          <a:p>
            <a:r>
              <a:rPr lang="en-GB" dirty="0"/>
              <a:t>by varying scanning velocity (v) and laser average power (Pt) to study the effect of dosage on voxel linewidth.</a:t>
            </a:r>
          </a:p>
          <a:p>
            <a:endParaRPr lang="en-GB" dirty="0"/>
          </a:p>
          <a:p>
            <a:r>
              <a:rPr lang="en-GB" dirty="0"/>
              <a:t>Following the fabrication of the suspended SU-8 microstructures, the samples were pyrolyzed in a fur- </a:t>
            </a:r>
            <a:r>
              <a:rPr lang="en-GB" dirty="0" err="1"/>
              <a:t>nace</a:t>
            </a:r>
            <a:r>
              <a:rPr lang="en-GB" dirty="0"/>
              <a:t> at 900 °C to obtain the carbon nanowire structures.</a:t>
            </a:r>
          </a:p>
          <a:p>
            <a:endParaRPr lang="en-GB" dirty="0"/>
          </a:p>
          <a:p>
            <a:r>
              <a:rPr lang="en-GB" dirty="0"/>
              <a:t>threshold for polymerization and successful patterning of the wires was 1.13 ± 0.12 </a:t>
            </a:r>
            <a:r>
              <a:rPr lang="en-GB" dirty="0" err="1"/>
              <a:t>mW</a:t>
            </a:r>
            <a:r>
              <a:rPr lang="en-GB" dirty="0"/>
              <a:t>, at a scanning velocity of 0.2 mm/s</a:t>
            </a:r>
          </a:p>
        </p:txBody>
      </p:sp>
      <p:sp>
        <p:nvSpPr>
          <p:cNvPr id="4" name="Slide Number Placeholder 3"/>
          <p:cNvSpPr>
            <a:spLocks noGrp="1"/>
          </p:cNvSpPr>
          <p:nvPr>
            <p:ph type="sldNum" sz="quarter" idx="5"/>
          </p:nvPr>
        </p:nvSpPr>
        <p:spPr/>
        <p:txBody>
          <a:bodyPr/>
          <a:lstStyle/>
          <a:p>
            <a:fld id="{B3A8F86A-A3D1-4706-9131-90E1724D7948}" type="slidenum">
              <a:rPr lang="en-GB" smtClean="0"/>
              <a:t>3</a:t>
            </a:fld>
            <a:endParaRPr lang="en-GB"/>
          </a:p>
        </p:txBody>
      </p:sp>
    </p:spTree>
    <p:extLst>
      <p:ext uri="{BB962C8B-B14F-4D97-AF65-F5344CB8AC3E}">
        <p14:creationId xmlns:p14="http://schemas.microsoft.com/office/powerpoint/2010/main" val="93663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3A8F86A-A3D1-4706-9131-90E1724D7948}" type="slidenum">
              <a:rPr lang="en-GB" smtClean="0"/>
              <a:t>4</a:t>
            </a:fld>
            <a:endParaRPr lang="en-GB"/>
          </a:p>
        </p:txBody>
      </p:sp>
    </p:spTree>
    <p:extLst>
      <p:ext uri="{BB962C8B-B14F-4D97-AF65-F5344CB8AC3E}">
        <p14:creationId xmlns:p14="http://schemas.microsoft.com/office/powerpoint/2010/main" val="1306095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examined the degree of shrinkage through direct </a:t>
            </a:r>
            <a:r>
              <a:rPr lang="en-GB" dirty="0" err="1"/>
              <a:t>mea</a:t>
            </a:r>
            <a:r>
              <a:rPr lang="en-GB" dirty="0"/>
              <a:t>- </a:t>
            </a:r>
            <a:r>
              <a:rPr lang="en-GB" dirty="0" err="1"/>
              <a:t>surement</a:t>
            </a:r>
            <a:r>
              <a:rPr lang="en-GB" dirty="0"/>
              <a:t> using scanning electron microscopy (SEM), and studied the quality of the obtained carbon material through energy dispersive X-ray spectroscopy (EDS) and Raman spectroscopy.</a:t>
            </a:r>
          </a:p>
          <a:p>
            <a:endParaRPr lang="en-GB" dirty="0"/>
          </a:p>
          <a:p>
            <a:r>
              <a:rPr lang="en-GB" dirty="0"/>
              <a:t>To confirm the degree of carbonization of the samples,</a:t>
            </a:r>
          </a:p>
          <a:p>
            <a:r>
              <a:rPr lang="en-GB" dirty="0"/>
              <a:t>we </a:t>
            </a:r>
            <a:r>
              <a:rPr lang="en-GB" dirty="0" err="1"/>
              <a:t>analyzed</a:t>
            </a:r>
            <a:r>
              <a:rPr lang="en-GB" dirty="0"/>
              <a:t> their carbon-to-oxygen (C/O) weight per- centage, before and after pyrolysis using EDS.</a:t>
            </a:r>
          </a:p>
        </p:txBody>
      </p:sp>
      <p:sp>
        <p:nvSpPr>
          <p:cNvPr id="4" name="Slide Number Placeholder 3"/>
          <p:cNvSpPr>
            <a:spLocks noGrp="1"/>
          </p:cNvSpPr>
          <p:nvPr>
            <p:ph type="sldNum" sz="quarter" idx="5"/>
          </p:nvPr>
        </p:nvSpPr>
        <p:spPr/>
        <p:txBody>
          <a:bodyPr/>
          <a:lstStyle/>
          <a:p>
            <a:fld id="{B3A8F86A-A3D1-4706-9131-90E1724D7948}" type="slidenum">
              <a:rPr lang="en-GB" smtClean="0"/>
              <a:t>5</a:t>
            </a:fld>
            <a:endParaRPr lang="en-GB"/>
          </a:p>
        </p:txBody>
      </p:sp>
    </p:spTree>
    <p:extLst>
      <p:ext uri="{BB962C8B-B14F-4D97-AF65-F5344CB8AC3E}">
        <p14:creationId xmlns:p14="http://schemas.microsoft.com/office/powerpoint/2010/main" val="957219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addition, we developed a semi- empirical model that estimates the near-</a:t>
            </a:r>
            <a:r>
              <a:rPr lang="en-GB" dirty="0" err="1"/>
              <a:t>isometrical</a:t>
            </a:r>
            <a:r>
              <a:rPr lang="en-GB" dirty="0"/>
              <a:t> transformation experienced by TPP structures after </a:t>
            </a:r>
            <a:r>
              <a:rPr lang="en-GB" dirty="0" err="1"/>
              <a:t>pyr</a:t>
            </a:r>
            <a:r>
              <a:rPr lang="en-GB" dirty="0"/>
              <a:t>- </a:t>
            </a:r>
            <a:r>
              <a:rPr lang="en-GB" dirty="0" err="1"/>
              <a:t>olysis</a:t>
            </a:r>
            <a:r>
              <a:rPr lang="en-GB" dirty="0"/>
              <a:t>.</a:t>
            </a:r>
          </a:p>
          <a:p>
            <a:endParaRPr lang="en-GB" dirty="0"/>
          </a:p>
          <a:p>
            <a:r>
              <a:rPr lang="en-GB" dirty="0"/>
              <a:t>Using this empirical model, we estimate the residual mass of the TPP structures, assuming that the volatilized material: (1) is solely lost to degassing; and (2) is dependent on the initially available surface area of the microstructures.</a:t>
            </a:r>
          </a:p>
          <a:p>
            <a:endParaRPr lang="en-GB" dirty="0"/>
          </a:p>
          <a:p>
            <a:r>
              <a:rPr lang="en-GB" dirty="0"/>
              <a:t>An expression for the resolution of the TPP linewidth</a:t>
            </a:r>
          </a:p>
          <a:p>
            <a:r>
              <a:rPr lang="en-GB" dirty="0"/>
              <a:t>before pyrolysis can be obtained by taking into account the different parameters involved in the fabrication process, such as scanning velocity, average laser power, repetition rate, and pulse duration</a:t>
            </a:r>
          </a:p>
        </p:txBody>
      </p:sp>
      <p:sp>
        <p:nvSpPr>
          <p:cNvPr id="4" name="Slide Number Placeholder 3"/>
          <p:cNvSpPr>
            <a:spLocks noGrp="1"/>
          </p:cNvSpPr>
          <p:nvPr>
            <p:ph type="sldNum" sz="quarter" idx="5"/>
          </p:nvPr>
        </p:nvSpPr>
        <p:spPr/>
        <p:txBody>
          <a:bodyPr/>
          <a:lstStyle/>
          <a:p>
            <a:fld id="{B3A8F86A-A3D1-4706-9131-90E1724D7948}" type="slidenum">
              <a:rPr lang="en-GB" smtClean="0"/>
              <a:t>6</a:t>
            </a:fld>
            <a:endParaRPr lang="en-GB"/>
          </a:p>
        </p:txBody>
      </p:sp>
    </p:spTree>
    <p:extLst>
      <p:ext uri="{BB962C8B-B14F-4D97-AF65-F5344CB8AC3E}">
        <p14:creationId xmlns:p14="http://schemas.microsoft.com/office/powerpoint/2010/main" val="354489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3A8F86A-A3D1-4706-9131-90E1724D7948}" type="slidenum">
              <a:rPr lang="en-GB" smtClean="0"/>
              <a:t>7</a:t>
            </a:fld>
            <a:endParaRPr lang="en-GB"/>
          </a:p>
        </p:txBody>
      </p:sp>
    </p:spTree>
    <p:extLst>
      <p:ext uri="{BB962C8B-B14F-4D97-AF65-F5344CB8AC3E}">
        <p14:creationId xmlns:p14="http://schemas.microsoft.com/office/powerpoint/2010/main" val="1430063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solidFill>
                  <a:schemeClr val="bg1">
                    <a:lumMod val="95000"/>
                  </a:schemeClr>
                </a:solidFill>
                <a:latin typeface="Arial Nova Light" panose="020B0304020202020204" pitchFamily="34" charset="0"/>
              </a:rPr>
              <a:t>the approximate functional form of the dependence between TPP exposure dose and feature linewidth after pyrolysis</a:t>
            </a:r>
          </a:p>
          <a:p>
            <a:endParaRPr lang="en-GB" dirty="0">
              <a:solidFill>
                <a:schemeClr val="bg1">
                  <a:lumMod val="95000"/>
                </a:schemeClr>
              </a:solidFill>
              <a:latin typeface="Arial Nova Light" panose="020B0304020202020204" pitchFamily="34" charset="0"/>
            </a:endParaRPr>
          </a:p>
          <a:p>
            <a:r>
              <a:rPr lang="en-GB" dirty="0">
                <a:solidFill>
                  <a:schemeClr val="bg1">
                    <a:lumMod val="95000"/>
                  </a:schemeClr>
                </a:solidFill>
                <a:latin typeface="Arial Nova Light" panose="020B0304020202020204" pitchFamily="34" charset="0"/>
              </a:rPr>
              <a:t>a model that relates the feature percentage reduction to the mechanical </a:t>
            </a:r>
            <a:r>
              <a:rPr lang="en-GB" dirty="0" err="1">
                <a:solidFill>
                  <a:schemeClr val="bg1">
                    <a:lumMod val="95000"/>
                  </a:schemeClr>
                </a:solidFill>
                <a:latin typeface="Arial Nova Light" panose="020B0304020202020204" pitchFamily="34" charset="0"/>
              </a:rPr>
              <a:t>elonga</a:t>
            </a:r>
            <a:r>
              <a:rPr lang="en-GB" dirty="0">
                <a:solidFill>
                  <a:schemeClr val="bg1">
                    <a:lumMod val="95000"/>
                  </a:schemeClr>
                </a:solidFill>
                <a:latin typeface="Arial Nova Light" panose="020B0304020202020204" pitchFamily="34" charset="0"/>
              </a:rPr>
              <a:t>- </a:t>
            </a:r>
            <a:r>
              <a:rPr lang="en-GB" dirty="0" err="1">
                <a:solidFill>
                  <a:schemeClr val="bg1">
                    <a:lumMod val="95000"/>
                  </a:schemeClr>
                </a:solidFill>
                <a:latin typeface="Arial Nova Light" panose="020B0304020202020204" pitchFamily="34" charset="0"/>
              </a:rPr>
              <a:t>tion</a:t>
            </a:r>
            <a:r>
              <a:rPr lang="en-GB" dirty="0">
                <a:solidFill>
                  <a:schemeClr val="bg1">
                    <a:lumMod val="95000"/>
                  </a:schemeClr>
                </a:solidFill>
                <a:latin typeface="Arial Nova Light" panose="020B0304020202020204" pitchFamily="34" charset="0"/>
              </a:rPr>
              <a:t> and degassing of the structures</a:t>
            </a:r>
          </a:p>
          <a:p>
            <a:endParaRPr lang="en-GB" dirty="0">
              <a:solidFill>
                <a:schemeClr val="bg1">
                  <a:lumMod val="95000"/>
                </a:schemeClr>
              </a:solidFill>
              <a:latin typeface="Arial Nova Light" panose="020B0304020202020204" pitchFamily="34" charset="0"/>
            </a:endParaRPr>
          </a:p>
          <a:p>
            <a:r>
              <a:rPr lang="en-GB" dirty="0">
                <a:solidFill>
                  <a:schemeClr val="bg1">
                    <a:lumMod val="95000"/>
                  </a:schemeClr>
                </a:solidFill>
                <a:latin typeface="Arial Nova Light" panose="020B0304020202020204" pitchFamily="34" charset="0"/>
              </a:rPr>
              <a:t>an empirical model that uses fitting parameters with a precise physical meaning.</a:t>
            </a:r>
          </a:p>
          <a:p>
            <a:endParaRPr lang="en-GB" dirty="0">
              <a:solidFill>
                <a:schemeClr val="bg1">
                  <a:lumMod val="95000"/>
                </a:schemeClr>
              </a:solidFill>
              <a:latin typeface="Arial Nova Light" panose="020B0304020202020204" pitchFamily="34" charset="0"/>
            </a:endParaRPr>
          </a:p>
          <a:p>
            <a:r>
              <a:rPr lang="en-GB" dirty="0">
                <a:solidFill>
                  <a:schemeClr val="bg1">
                    <a:lumMod val="95000"/>
                  </a:schemeClr>
                </a:solidFill>
                <a:latin typeface="Arial Nova Light" panose="020B0304020202020204" pitchFamily="34" charset="0"/>
              </a:rPr>
              <a:t>A good agreement was obtained between our model and the experimental line- width measurements of the fabricated structures.</a:t>
            </a:r>
          </a:p>
          <a:p>
            <a:endParaRPr lang="en-GB" dirty="0">
              <a:solidFill>
                <a:schemeClr val="bg1">
                  <a:lumMod val="95000"/>
                </a:schemeClr>
              </a:solidFill>
              <a:latin typeface="Arial Nova Light" panose="020B0304020202020204" pitchFamily="34" charset="0"/>
            </a:endParaRPr>
          </a:p>
          <a:p>
            <a:r>
              <a:rPr lang="en-GB" dirty="0">
                <a:solidFill>
                  <a:schemeClr val="bg1">
                    <a:lumMod val="95000"/>
                  </a:schemeClr>
                </a:solidFill>
                <a:latin typeface="Arial Nova Light" panose="020B0304020202020204" pitchFamily="34" charset="0"/>
              </a:rPr>
              <a:t>we have found that nanowire structures with high aspect ratio (length over linewidth of 30 or more) can be susceptible to buckling, resulting in deflections in the range of 100–250 nm caused by the thermal stress in the pyrolysis process (Euler’s buckling theory)</a:t>
            </a:r>
          </a:p>
        </p:txBody>
      </p:sp>
      <p:sp>
        <p:nvSpPr>
          <p:cNvPr id="4" name="Slide Number Placeholder 3"/>
          <p:cNvSpPr>
            <a:spLocks noGrp="1"/>
          </p:cNvSpPr>
          <p:nvPr>
            <p:ph type="sldNum" sz="quarter" idx="5"/>
          </p:nvPr>
        </p:nvSpPr>
        <p:spPr/>
        <p:txBody>
          <a:bodyPr/>
          <a:lstStyle/>
          <a:p>
            <a:fld id="{B3A8F86A-A3D1-4706-9131-90E1724D7948}" type="slidenum">
              <a:rPr lang="en-GB" smtClean="0"/>
              <a:t>8</a:t>
            </a:fld>
            <a:endParaRPr lang="en-GB"/>
          </a:p>
        </p:txBody>
      </p:sp>
    </p:spTree>
    <p:extLst>
      <p:ext uri="{BB962C8B-B14F-4D97-AF65-F5344CB8AC3E}">
        <p14:creationId xmlns:p14="http://schemas.microsoft.com/office/powerpoint/2010/main" val="4239783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DA177-A0FC-4DBC-B7B5-4ABA2CE5F7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AD0EED8-4909-420C-9359-C8245CF3B3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67EA5FD-9813-4D78-A444-844D6C9C7966}"/>
              </a:ext>
            </a:extLst>
          </p:cNvPr>
          <p:cNvSpPr>
            <a:spLocks noGrp="1"/>
          </p:cNvSpPr>
          <p:nvPr>
            <p:ph type="dt" sz="half" idx="10"/>
          </p:nvPr>
        </p:nvSpPr>
        <p:spPr/>
        <p:txBody>
          <a:bodyPr/>
          <a:lstStyle/>
          <a:p>
            <a:fld id="{D884633D-11AC-4888-94B9-297E606567D1}" type="datetimeFigureOut">
              <a:rPr lang="en-GB" smtClean="0"/>
              <a:t>02/10/2019</a:t>
            </a:fld>
            <a:endParaRPr lang="en-GB"/>
          </a:p>
        </p:txBody>
      </p:sp>
      <p:sp>
        <p:nvSpPr>
          <p:cNvPr id="5" name="Footer Placeholder 4">
            <a:extLst>
              <a:ext uri="{FF2B5EF4-FFF2-40B4-BE49-F238E27FC236}">
                <a16:creationId xmlns:a16="http://schemas.microsoft.com/office/drawing/2014/main" id="{330619A2-14E8-4349-9294-5F79462A6F3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B413D95-19C4-4017-83C0-65CB5412D4D4}"/>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4257312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A9887-1092-4B16-AED6-C6526BB714F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2E7977-1391-4F64-BF86-0AEB5178FE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4957C5-B5A3-4D31-8AD4-F2508FCC38A9}"/>
              </a:ext>
            </a:extLst>
          </p:cNvPr>
          <p:cNvSpPr>
            <a:spLocks noGrp="1"/>
          </p:cNvSpPr>
          <p:nvPr>
            <p:ph type="dt" sz="half" idx="10"/>
          </p:nvPr>
        </p:nvSpPr>
        <p:spPr/>
        <p:txBody>
          <a:bodyPr/>
          <a:lstStyle/>
          <a:p>
            <a:fld id="{D884633D-11AC-4888-94B9-297E606567D1}" type="datetimeFigureOut">
              <a:rPr lang="en-GB" smtClean="0"/>
              <a:t>02/10/2019</a:t>
            </a:fld>
            <a:endParaRPr lang="en-GB"/>
          </a:p>
        </p:txBody>
      </p:sp>
      <p:sp>
        <p:nvSpPr>
          <p:cNvPr id="5" name="Footer Placeholder 4">
            <a:extLst>
              <a:ext uri="{FF2B5EF4-FFF2-40B4-BE49-F238E27FC236}">
                <a16:creationId xmlns:a16="http://schemas.microsoft.com/office/drawing/2014/main" id="{B0553379-EC2F-4EFB-BEBF-1853D537CB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F2D98D-3EC1-48F6-8BC5-5D6F07ECF28F}"/>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653133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A06716-0DD5-4144-AB2F-21D187C810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41EE26B-79F2-4544-84CC-39A992C230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F90EAC-C2E1-49BB-A654-A2B860EA6D64}"/>
              </a:ext>
            </a:extLst>
          </p:cNvPr>
          <p:cNvSpPr>
            <a:spLocks noGrp="1"/>
          </p:cNvSpPr>
          <p:nvPr>
            <p:ph type="dt" sz="half" idx="10"/>
          </p:nvPr>
        </p:nvSpPr>
        <p:spPr/>
        <p:txBody>
          <a:bodyPr/>
          <a:lstStyle/>
          <a:p>
            <a:fld id="{D884633D-11AC-4888-94B9-297E606567D1}" type="datetimeFigureOut">
              <a:rPr lang="en-GB" smtClean="0"/>
              <a:t>02/10/2019</a:t>
            </a:fld>
            <a:endParaRPr lang="en-GB"/>
          </a:p>
        </p:txBody>
      </p:sp>
      <p:sp>
        <p:nvSpPr>
          <p:cNvPr id="5" name="Footer Placeholder 4">
            <a:extLst>
              <a:ext uri="{FF2B5EF4-FFF2-40B4-BE49-F238E27FC236}">
                <a16:creationId xmlns:a16="http://schemas.microsoft.com/office/drawing/2014/main" id="{FF6837E1-AA4A-4076-BF3C-FB897322DE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25AD66-304D-4422-8991-C1890C1FC4D7}"/>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3334238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074CF-ADF7-4575-AA51-4157145A517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F76B854-B5A5-445B-BD74-05218BF905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2E4ED0E-6116-4991-9AF2-0108DBCEE2AB}"/>
              </a:ext>
            </a:extLst>
          </p:cNvPr>
          <p:cNvSpPr>
            <a:spLocks noGrp="1"/>
          </p:cNvSpPr>
          <p:nvPr>
            <p:ph type="dt" sz="half" idx="10"/>
          </p:nvPr>
        </p:nvSpPr>
        <p:spPr/>
        <p:txBody>
          <a:bodyPr/>
          <a:lstStyle/>
          <a:p>
            <a:fld id="{D884633D-11AC-4888-94B9-297E606567D1}" type="datetimeFigureOut">
              <a:rPr lang="en-GB" smtClean="0"/>
              <a:t>02/10/2019</a:t>
            </a:fld>
            <a:endParaRPr lang="en-GB"/>
          </a:p>
        </p:txBody>
      </p:sp>
      <p:sp>
        <p:nvSpPr>
          <p:cNvPr id="5" name="Footer Placeholder 4">
            <a:extLst>
              <a:ext uri="{FF2B5EF4-FFF2-40B4-BE49-F238E27FC236}">
                <a16:creationId xmlns:a16="http://schemas.microsoft.com/office/drawing/2014/main" id="{C558BA4F-EE41-4F30-89A4-1E9659BBA0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1AF694-4D4B-482E-A784-BFB2EEE62C1A}"/>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473447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D464F-617B-4174-B3D1-08693734D5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EB79DC7-E4D1-40FE-9056-280392BDEF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233880-A255-436A-B6CE-1783C8A2629D}"/>
              </a:ext>
            </a:extLst>
          </p:cNvPr>
          <p:cNvSpPr>
            <a:spLocks noGrp="1"/>
          </p:cNvSpPr>
          <p:nvPr>
            <p:ph type="dt" sz="half" idx="10"/>
          </p:nvPr>
        </p:nvSpPr>
        <p:spPr/>
        <p:txBody>
          <a:bodyPr/>
          <a:lstStyle/>
          <a:p>
            <a:fld id="{D884633D-11AC-4888-94B9-297E606567D1}" type="datetimeFigureOut">
              <a:rPr lang="en-GB" smtClean="0"/>
              <a:t>02/10/2019</a:t>
            </a:fld>
            <a:endParaRPr lang="en-GB"/>
          </a:p>
        </p:txBody>
      </p:sp>
      <p:sp>
        <p:nvSpPr>
          <p:cNvPr id="5" name="Footer Placeholder 4">
            <a:extLst>
              <a:ext uri="{FF2B5EF4-FFF2-40B4-BE49-F238E27FC236}">
                <a16:creationId xmlns:a16="http://schemas.microsoft.com/office/drawing/2014/main" id="{2FAE832D-A01C-4620-91D5-6E53876D75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50CAFF-35AF-4A81-8474-D7998D46C6FE}"/>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1765815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1FF3-1753-497A-94D9-622A7D73CC4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A20A5F4-A1A2-452D-AB94-532C54E041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2FD7A53-2967-4B36-835E-ECA203A78B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A05898F-558A-4D3B-9E9B-5067524396CF}"/>
              </a:ext>
            </a:extLst>
          </p:cNvPr>
          <p:cNvSpPr>
            <a:spLocks noGrp="1"/>
          </p:cNvSpPr>
          <p:nvPr>
            <p:ph type="dt" sz="half" idx="10"/>
          </p:nvPr>
        </p:nvSpPr>
        <p:spPr/>
        <p:txBody>
          <a:bodyPr/>
          <a:lstStyle/>
          <a:p>
            <a:fld id="{D884633D-11AC-4888-94B9-297E606567D1}" type="datetimeFigureOut">
              <a:rPr lang="en-GB" smtClean="0"/>
              <a:t>02/10/2019</a:t>
            </a:fld>
            <a:endParaRPr lang="en-GB"/>
          </a:p>
        </p:txBody>
      </p:sp>
      <p:sp>
        <p:nvSpPr>
          <p:cNvPr id="6" name="Footer Placeholder 5">
            <a:extLst>
              <a:ext uri="{FF2B5EF4-FFF2-40B4-BE49-F238E27FC236}">
                <a16:creationId xmlns:a16="http://schemas.microsoft.com/office/drawing/2014/main" id="{0AD7986E-AC55-4E99-8631-8F168717E7D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10634FE-157B-44F9-9BEB-C9B839A5AD4E}"/>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178757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90BE5-232C-47FC-830F-08227601046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0FCBD9D-7609-4F6E-BE48-506E638B54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E2A0EC-7212-48F6-B9CE-ACD96E2F06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DA50457-4D2A-4248-A1E0-E5BAB7B0BD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780775-5344-4961-BED0-8A1AE66D71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478EF31-F5C8-46D6-A341-6265E936AA4C}"/>
              </a:ext>
            </a:extLst>
          </p:cNvPr>
          <p:cNvSpPr>
            <a:spLocks noGrp="1"/>
          </p:cNvSpPr>
          <p:nvPr>
            <p:ph type="dt" sz="half" idx="10"/>
          </p:nvPr>
        </p:nvSpPr>
        <p:spPr/>
        <p:txBody>
          <a:bodyPr/>
          <a:lstStyle/>
          <a:p>
            <a:fld id="{D884633D-11AC-4888-94B9-297E606567D1}" type="datetimeFigureOut">
              <a:rPr lang="en-GB" smtClean="0"/>
              <a:t>02/10/2019</a:t>
            </a:fld>
            <a:endParaRPr lang="en-GB"/>
          </a:p>
        </p:txBody>
      </p:sp>
      <p:sp>
        <p:nvSpPr>
          <p:cNvPr id="8" name="Footer Placeholder 7">
            <a:extLst>
              <a:ext uri="{FF2B5EF4-FFF2-40B4-BE49-F238E27FC236}">
                <a16:creationId xmlns:a16="http://schemas.microsoft.com/office/drawing/2014/main" id="{0623AE6C-A377-43E0-ACBD-04BF2BF9961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3E1A2EA-DE5D-4A46-AE9A-2407C4AC5683}"/>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1223017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2E30E-E834-4A66-B096-A02A3A96C2E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AFC51F7-0D43-498E-AF96-1F375BA08F6F}"/>
              </a:ext>
            </a:extLst>
          </p:cNvPr>
          <p:cNvSpPr>
            <a:spLocks noGrp="1"/>
          </p:cNvSpPr>
          <p:nvPr>
            <p:ph type="dt" sz="half" idx="10"/>
          </p:nvPr>
        </p:nvSpPr>
        <p:spPr/>
        <p:txBody>
          <a:bodyPr/>
          <a:lstStyle/>
          <a:p>
            <a:fld id="{D884633D-11AC-4888-94B9-297E606567D1}" type="datetimeFigureOut">
              <a:rPr lang="en-GB" smtClean="0"/>
              <a:t>02/10/2019</a:t>
            </a:fld>
            <a:endParaRPr lang="en-GB"/>
          </a:p>
        </p:txBody>
      </p:sp>
      <p:sp>
        <p:nvSpPr>
          <p:cNvPr id="4" name="Footer Placeholder 3">
            <a:extLst>
              <a:ext uri="{FF2B5EF4-FFF2-40B4-BE49-F238E27FC236}">
                <a16:creationId xmlns:a16="http://schemas.microsoft.com/office/drawing/2014/main" id="{882B08AB-9615-472F-BB96-4912EAA64FC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17768F7-D56D-4830-829A-4F32F029B0AC}"/>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2844546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1A4D60-05FE-4749-BE04-D06BD3ED78E4}"/>
              </a:ext>
            </a:extLst>
          </p:cNvPr>
          <p:cNvSpPr>
            <a:spLocks noGrp="1"/>
          </p:cNvSpPr>
          <p:nvPr>
            <p:ph type="dt" sz="half" idx="10"/>
          </p:nvPr>
        </p:nvSpPr>
        <p:spPr/>
        <p:txBody>
          <a:bodyPr/>
          <a:lstStyle/>
          <a:p>
            <a:fld id="{D884633D-11AC-4888-94B9-297E606567D1}" type="datetimeFigureOut">
              <a:rPr lang="en-GB" smtClean="0"/>
              <a:t>02/10/2019</a:t>
            </a:fld>
            <a:endParaRPr lang="en-GB"/>
          </a:p>
        </p:txBody>
      </p:sp>
      <p:sp>
        <p:nvSpPr>
          <p:cNvPr id="3" name="Footer Placeholder 2">
            <a:extLst>
              <a:ext uri="{FF2B5EF4-FFF2-40B4-BE49-F238E27FC236}">
                <a16:creationId xmlns:a16="http://schemas.microsoft.com/office/drawing/2014/main" id="{F2971DD2-4883-4BE8-9AE1-22CC1F9340C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65E703F-1838-4A97-9D7F-255B380F4D09}"/>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2251026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08D6-FC53-4087-B636-D0CB3352A7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C4BBAB5-877E-4762-BF43-3C55140F45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58D4FF6-774C-40D4-B0A7-95169C13A7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F429C3-447A-41DA-9B4C-3358FE2F1B83}"/>
              </a:ext>
            </a:extLst>
          </p:cNvPr>
          <p:cNvSpPr>
            <a:spLocks noGrp="1"/>
          </p:cNvSpPr>
          <p:nvPr>
            <p:ph type="dt" sz="half" idx="10"/>
          </p:nvPr>
        </p:nvSpPr>
        <p:spPr/>
        <p:txBody>
          <a:bodyPr/>
          <a:lstStyle/>
          <a:p>
            <a:fld id="{D884633D-11AC-4888-94B9-297E606567D1}" type="datetimeFigureOut">
              <a:rPr lang="en-GB" smtClean="0"/>
              <a:t>02/10/2019</a:t>
            </a:fld>
            <a:endParaRPr lang="en-GB"/>
          </a:p>
        </p:txBody>
      </p:sp>
      <p:sp>
        <p:nvSpPr>
          <p:cNvPr id="6" name="Footer Placeholder 5">
            <a:extLst>
              <a:ext uri="{FF2B5EF4-FFF2-40B4-BE49-F238E27FC236}">
                <a16:creationId xmlns:a16="http://schemas.microsoft.com/office/drawing/2014/main" id="{D23E1050-BC76-4390-9FBD-86086B2657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4016699-9678-4D49-8FDE-09C39458F83B}"/>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49165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5CDEE-372D-43DC-87FC-108E5275C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3521A81-433F-4839-AFB3-A6103F3DD4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396A426-DDEA-4D9F-AF86-F90F668B3B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6D689A-95C3-4865-9DFB-3225C7385059}"/>
              </a:ext>
            </a:extLst>
          </p:cNvPr>
          <p:cNvSpPr>
            <a:spLocks noGrp="1"/>
          </p:cNvSpPr>
          <p:nvPr>
            <p:ph type="dt" sz="half" idx="10"/>
          </p:nvPr>
        </p:nvSpPr>
        <p:spPr/>
        <p:txBody>
          <a:bodyPr/>
          <a:lstStyle/>
          <a:p>
            <a:fld id="{D884633D-11AC-4888-94B9-297E606567D1}" type="datetimeFigureOut">
              <a:rPr lang="en-GB" smtClean="0"/>
              <a:t>02/10/2019</a:t>
            </a:fld>
            <a:endParaRPr lang="en-GB"/>
          </a:p>
        </p:txBody>
      </p:sp>
      <p:sp>
        <p:nvSpPr>
          <p:cNvPr id="6" name="Footer Placeholder 5">
            <a:extLst>
              <a:ext uri="{FF2B5EF4-FFF2-40B4-BE49-F238E27FC236}">
                <a16:creationId xmlns:a16="http://schemas.microsoft.com/office/drawing/2014/main" id="{825308E6-7216-4C4C-B5E1-1A6C73077A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5EDA165-8317-47CE-833E-588FD075CF77}"/>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521446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58ABB2-B490-47FF-90EB-CD4D3E37C9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5D6D09A-7161-461C-9416-A965993AB8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D5A034-8476-4107-8627-EB6E11CCB2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84633D-11AC-4888-94B9-297E606567D1}" type="datetimeFigureOut">
              <a:rPr lang="en-GB" smtClean="0"/>
              <a:t>02/10/2019</a:t>
            </a:fld>
            <a:endParaRPr lang="en-GB"/>
          </a:p>
        </p:txBody>
      </p:sp>
      <p:sp>
        <p:nvSpPr>
          <p:cNvPr id="5" name="Footer Placeholder 4">
            <a:extLst>
              <a:ext uri="{FF2B5EF4-FFF2-40B4-BE49-F238E27FC236}">
                <a16:creationId xmlns:a16="http://schemas.microsoft.com/office/drawing/2014/main" id="{3EEB07D8-FD16-4F5A-A35D-B7A908B2A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22F53A1-7893-45BA-AFD9-7BE608102F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F922D5-DBBB-4193-BE70-B740CC9842E5}" type="slidenum">
              <a:rPr lang="en-GB" smtClean="0"/>
              <a:t>‹#›</a:t>
            </a:fld>
            <a:endParaRPr lang="en-GB"/>
          </a:p>
        </p:txBody>
      </p:sp>
    </p:spTree>
    <p:extLst>
      <p:ext uri="{BB962C8B-B14F-4D97-AF65-F5344CB8AC3E}">
        <p14:creationId xmlns:p14="http://schemas.microsoft.com/office/powerpoint/2010/main" val="2403102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customXml" Target="../ink/ink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6B6DA0-2372-4B1C-8C58-9D4365AA798A}"/>
              </a:ext>
            </a:extLst>
          </p:cNvPr>
          <p:cNvPicPr>
            <a:picLocks noChangeAspect="1"/>
          </p:cNvPicPr>
          <p:nvPr/>
        </p:nvPicPr>
        <p:blipFill>
          <a:blip r:embed="rId3"/>
          <a:stretch>
            <a:fillRect/>
          </a:stretch>
        </p:blipFill>
        <p:spPr>
          <a:xfrm>
            <a:off x="1317116" y="780937"/>
            <a:ext cx="7297168" cy="3324689"/>
          </a:xfrm>
          <a:prstGeom prst="rect">
            <a:avLst/>
          </a:prstGeom>
        </p:spPr>
      </p:pic>
      <p:sp>
        <p:nvSpPr>
          <p:cNvPr id="7" name="Subtitle 2">
            <a:extLst>
              <a:ext uri="{FF2B5EF4-FFF2-40B4-BE49-F238E27FC236}">
                <a16:creationId xmlns:a16="http://schemas.microsoft.com/office/drawing/2014/main" id="{8D0BEDFD-CE79-4A45-9ADE-72FBEA303FCC}"/>
              </a:ext>
            </a:extLst>
          </p:cNvPr>
          <p:cNvSpPr>
            <a:spLocks noGrp="1"/>
          </p:cNvSpPr>
          <p:nvPr>
            <p:ph type="subTitle" idx="1"/>
          </p:nvPr>
        </p:nvSpPr>
        <p:spPr>
          <a:xfrm>
            <a:off x="0" y="4238146"/>
            <a:ext cx="9931400" cy="1655762"/>
          </a:xfrm>
        </p:spPr>
        <p:txBody>
          <a:bodyPr/>
          <a:lstStyle/>
          <a:p>
            <a:r>
              <a:rPr lang="en-GB" dirty="0">
                <a:solidFill>
                  <a:schemeClr val="bg1">
                    <a:lumMod val="95000"/>
                  </a:schemeClr>
                </a:solidFill>
                <a:latin typeface="Arial Nova Light" panose="020B0604020202020204" pitchFamily="34" charset="0"/>
              </a:rPr>
              <a:t>reviewed by: Osamu Katagiri</a:t>
            </a:r>
            <a:br>
              <a:rPr lang="en-GB" dirty="0">
                <a:solidFill>
                  <a:schemeClr val="bg1">
                    <a:lumMod val="95000"/>
                  </a:schemeClr>
                </a:solidFill>
                <a:latin typeface="Arial Nova Light" panose="020B0604020202020204" pitchFamily="34" charset="0"/>
              </a:rPr>
            </a:br>
            <a:r>
              <a:rPr lang="en-GB" sz="2000" dirty="0">
                <a:solidFill>
                  <a:schemeClr val="bg1">
                    <a:lumMod val="95000"/>
                  </a:schemeClr>
                </a:solidFill>
                <a:latin typeface="Arial Nova Light" panose="020B0604020202020204" pitchFamily="34" charset="0"/>
              </a:rPr>
              <a:t>A01212611@itesm.mx</a:t>
            </a:r>
          </a:p>
          <a:p>
            <a:endParaRPr lang="en-GB" dirty="0">
              <a:solidFill>
                <a:schemeClr val="bg1">
                  <a:lumMod val="95000"/>
                </a:schemeClr>
              </a:solidFill>
              <a:latin typeface="Arial Nova Light" panose="020B0604020202020204" pitchFamily="34" charset="0"/>
            </a:endParaRPr>
          </a:p>
          <a:p>
            <a:r>
              <a:rPr lang="en-GB" dirty="0">
                <a:solidFill>
                  <a:schemeClr val="bg1">
                    <a:lumMod val="95000"/>
                  </a:schemeClr>
                </a:solidFill>
                <a:latin typeface="Arial Nova Light" panose="020B0604020202020204" pitchFamily="34" charset="0"/>
              </a:rPr>
              <a:t>03 Oct 2019</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E00210A8-2E97-46D2-AE68-867D9198F33C}"/>
                  </a:ext>
                </a:extLst>
              </p14:cNvPr>
              <p14:cNvContentPartPr/>
              <p14:nvPr/>
            </p14:nvContentPartPr>
            <p14:xfrm>
              <a:off x="2026560" y="-509093"/>
              <a:ext cx="81720" cy="3960"/>
            </p14:xfrm>
          </p:contentPart>
        </mc:Choice>
        <mc:Fallback xmlns="">
          <p:pic>
            <p:nvPicPr>
              <p:cNvPr id="2" name="Ink 1">
                <a:extLst>
                  <a:ext uri="{FF2B5EF4-FFF2-40B4-BE49-F238E27FC236}">
                    <a16:creationId xmlns:a16="http://schemas.microsoft.com/office/drawing/2014/main" id="{E00210A8-2E97-46D2-AE68-867D9198F33C}"/>
                  </a:ext>
                </a:extLst>
              </p:cNvPr>
              <p:cNvPicPr/>
              <p:nvPr/>
            </p:nvPicPr>
            <p:blipFill>
              <a:blip r:embed="rId5"/>
              <a:stretch>
                <a:fillRect/>
              </a:stretch>
            </p:blipFill>
            <p:spPr>
              <a:xfrm>
                <a:off x="2017920" y="-518093"/>
                <a:ext cx="99360" cy="21600"/>
              </a:xfrm>
              <a:prstGeom prst="rect">
                <a:avLst/>
              </a:prstGeom>
            </p:spPr>
          </p:pic>
        </mc:Fallback>
      </mc:AlternateContent>
    </p:spTree>
    <p:extLst>
      <p:ext uri="{BB962C8B-B14F-4D97-AF65-F5344CB8AC3E}">
        <p14:creationId xmlns:p14="http://schemas.microsoft.com/office/powerpoint/2010/main" val="3401248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ED8BE6-F7AC-4FD8-8FA8-8C683A7C2F62}"/>
              </a:ext>
            </a:extLst>
          </p:cNvPr>
          <p:cNvSpPr>
            <a:spLocks noGrp="1"/>
          </p:cNvSpPr>
          <p:nvPr>
            <p:ph type="title"/>
          </p:nvPr>
        </p:nvSpPr>
        <p:spPr>
          <a:xfrm>
            <a:off x="949040" y="365125"/>
            <a:ext cx="11242960" cy="1325563"/>
          </a:xfrm>
        </p:spPr>
        <p:txBody>
          <a:bodyPr/>
          <a:lstStyle/>
          <a:p>
            <a:r>
              <a:rPr lang="en-GB" dirty="0">
                <a:solidFill>
                  <a:schemeClr val="bg1">
                    <a:lumMod val="95000"/>
                  </a:schemeClr>
                </a:solidFill>
                <a:latin typeface="Arial Nova Light" panose="020B0304020202020204" pitchFamily="34" charset="0"/>
              </a:rPr>
              <a:t>References</a:t>
            </a:r>
          </a:p>
        </p:txBody>
      </p:sp>
      <p:sp>
        <p:nvSpPr>
          <p:cNvPr id="6" name="Content Placeholder 2">
            <a:extLst>
              <a:ext uri="{FF2B5EF4-FFF2-40B4-BE49-F238E27FC236}">
                <a16:creationId xmlns:a16="http://schemas.microsoft.com/office/drawing/2014/main" id="{058630E6-31AF-4451-B084-C9809D0DA4E8}"/>
              </a:ext>
            </a:extLst>
          </p:cNvPr>
          <p:cNvSpPr>
            <a:spLocks noGrp="1"/>
          </p:cNvSpPr>
          <p:nvPr>
            <p:ph idx="1"/>
          </p:nvPr>
        </p:nvSpPr>
        <p:spPr>
          <a:xfrm>
            <a:off x="949040" y="1825624"/>
            <a:ext cx="11242960" cy="5032375"/>
          </a:xfrm>
        </p:spPr>
        <p:txBody>
          <a:bodyPr>
            <a:normAutofit/>
          </a:bodyPr>
          <a:lstStyle/>
          <a:p>
            <a:pPr marL="514350" indent="-514350">
              <a:buFont typeface="+mj-lt"/>
              <a:buAutoNum type="arabicPeriod"/>
            </a:pPr>
            <a:r>
              <a:rPr lang="en-GB" dirty="0">
                <a:solidFill>
                  <a:schemeClr val="bg1">
                    <a:lumMod val="95000"/>
                  </a:schemeClr>
                </a:solidFill>
                <a:latin typeface="Arial Nova Light" panose="020B0304020202020204" pitchFamily="34" charset="0"/>
              </a:rPr>
              <a:t>&lt;reference A&gt;</a:t>
            </a:r>
          </a:p>
          <a:p>
            <a:pPr marL="514350" indent="-514350">
              <a:buFont typeface="+mj-lt"/>
              <a:buAutoNum type="arabicPeriod"/>
            </a:pPr>
            <a:r>
              <a:rPr lang="en-GB" dirty="0">
                <a:solidFill>
                  <a:schemeClr val="bg1">
                    <a:lumMod val="95000"/>
                  </a:schemeClr>
                </a:solidFill>
                <a:latin typeface="Arial Nova Light" panose="020B0304020202020204" pitchFamily="34" charset="0"/>
              </a:rPr>
              <a:t>&lt;reference B&gt;</a:t>
            </a:r>
          </a:p>
          <a:p>
            <a:endParaRPr lang="en-GB" dirty="0">
              <a:solidFill>
                <a:schemeClr val="bg1">
                  <a:lumMod val="95000"/>
                </a:schemeClr>
              </a:solidFill>
              <a:latin typeface="Arial Nova Light" panose="020B0304020202020204" pitchFamily="34" charset="0"/>
            </a:endParaRPr>
          </a:p>
        </p:txBody>
      </p:sp>
    </p:spTree>
    <p:extLst>
      <p:ext uri="{BB962C8B-B14F-4D97-AF65-F5344CB8AC3E}">
        <p14:creationId xmlns:p14="http://schemas.microsoft.com/office/powerpoint/2010/main" val="3604131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19" name="Ink 18">
                <a:extLst>
                  <a:ext uri="{FF2B5EF4-FFF2-40B4-BE49-F238E27FC236}">
                    <a16:creationId xmlns:a16="http://schemas.microsoft.com/office/drawing/2014/main" id="{BAA549A7-2830-4ED6-A802-0791908B8068}"/>
                  </a:ext>
                </a:extLst>
              </p14:cNvPr>
              <p14:cNvContentPartPr/>
              <p14:nvPr/>
            </p14:nvContentPartPr>
            <p14:xfrm>
              <a:off x="400573" y="7394564"/>
              <a:ext cx="360" cy="360"/>
            </p14:xfrm>
          </p:contentPart>
        </mc:Choice>
        <mc:Fallback xmlns="">
          <p:pic>
            <p:nvPicPr>
              <p:cNvPr id="19" name="Ink 18">
                <a:extLst>
                  <a:ext uri="{FF2B5EF4-FFF2-40B4-BE49-F238E27FC236}">
                    <a16:creationId xmlns:a16="http://schemas.microsoft.com/office/drawing/2014/main" id="{BAA549A7-2830-4ED6-A802-0791908B8068}"/>
                  </a:ext>
                </a:extLst>
              </p:cNvPr>
              <p:cNvPicPr/>
              <p:nvPr/>
            </p:nvPicPr>
            <p:blipFill>
              <a:blip r:embed="rId3"/>
              <a:stretch>
                <a:fillRect/>
              </a:stretch>
            </p:blipFill>
            <p:spPr>
              <a:xfrm>
                <a:off x="382933" y="7376924"/>
                <a:ext cx="36000" cy="36000"/>
              </a:xfrm>
              <a:prstGeom prst="rect">
                <a:avLst/>
              </a:prstGeom>
            </p:spPr>
          </p:pic>
        </mc:Fallback>
      </mc:AlternateContent>
    </p:spTree>
    <p:extLst>
      <p:ext uri="{BB962C8B-B14F-4D97-AF65-F5344CB8AC3E}">
        <p14:creationId xmlns:p14="http://schemas.microsoft.com/office/powerpoint/2010/main" val="2232161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38892A2-F58C-479B-93B3-BDD2A80D348B}"/>
              </a:ext>
            </a:extLst>
          </p:cNvPr>
          <p:cNvSpPr>
            <a:spLocks noGrp="1"/>
          </p:cNvSpPr>
          <p:nvPr>
            <p:ph type="title"/>
          </p:nvPr>
        </p:nvSpPr>
        <p:spPr>
          <a:xfrm>
            <a:off x="949040" y="365125"/>
            <a:ext cx="11242960" cy="1325563"/>
          </a:xfrm>
        </p:spPr>
        <p:txBody>
          <a:bodyPr/>
          <a:lstStyle/>
          <a:p>
            <a:r>
              <a:rPr lang="en-GB" dirty="0">
                <a:solidFill>
                  <a:schemeClr val="bg1">
                    <a:lumMod val="95000"/>
                  </a:schemeClr>
                </a:solidFill>
                <a:latin typeface="Arial Nova Light" panose="020B0304020202020204" pitchFamily="34" charset="0"/>
              </a:rPr>
              <a:t>Problem statement</a:t>
            </a:r>
          </a:p>
        </p:txBody>
      </p:sp>
      <p:sp>
        <p:nvSpPr>
          <p:cNvPr id="14" name="Rectangle 13">
            <a:extLst>
              <a:ext uri="{FF2B5EF4-FFF2-40B4-BE49-F238E27FC236}">
                <a16:creationId xmlns:a16="http://schemas.microsoft.com/office/drawing/2014/main" id="{B1FDEF3E-1872-41D3-A841-FBE14801F476}"/>
              </a:ext>
            </a:extLst>
          </p:cNvPr>
          <p:cNvSpPr/>
          <p:nvPr/>
        </p:nvSpPr>
        <p:spPr>
          <a:xfrm>
            <a:off x="942833" y="4705003"/>
            <a:ext cx="11242960" cy="523220"/>
          </a:xfrm>
          <a:prstGeom prst="rect">
            <a:avLst/>
          </a:prstGeom>
        </p:spPr>
        <p:txBody>
          <a:bodyPr wrap="square">
            <a:spAutoFit/>
          </a:bodyPr>
          <a:lstStyle/>
          <a:p>
            <a:r>
              <a:rPr lang="en-GB" sz="2800" dirty="0">
                <a:solidFill>
                  <a:schemeClr val="bg1">
                    <a:lumMod val="95000"/>
                  </a:schemeClr>
                </a:solidFill>
                <a:latin typeface="Arial Nova Light" panose="020B0304020202020204" pitchFamily="34" charset="0"/>
              </a:rPr>
              <a:t>&lt;content&gt; </a:t>
            </a:r>
            <a:r>
              <a:rPr lang="en-GB" sz="2800" b="1" dirty="0">
                <a:solidFill>
                  <a:schemeClr val="tx2">
                    <a:lumMod val="75000"/>
                  </a:schemeClr>
                </a:solidFill>
                <a:latin typeface="Arial Nova Light" panose="020B0304020202020204" pitchFamily="34" charset="0"/>
              </a:rPr>
              <a:t>&lt;key concept&gt;</a:t>
            </a:r>
            <a:endParaRPr lang="en-GB" dirty="0"/>
          </a:p>
        </p:txBody>
      </p:sp>
    </p:spTree>
    <p:extLst>
      <p:ext uri="{BB962C8B-B14F-4D97-AF65-F5344CB8AC3E}">
        <p14:creationId xmlns:p14="http://schemas.microsoft.com/office/powerpoint/2010/main" val="2474155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38892A2-F58C-479B-93B3-BDD2A80D348B}"/>
              </a:ext>
            </a:extLst>
          </p:cNvPr>
          <p:cNvSpPr>
            <a:spLocks noGrp="1"/>
          </p:cNvSpPr>
          <p:nvPr>
            <p:ph type="title"/>
          </p:nvPr>
        </p:nvSpPr>
        <p:spPr>
          <a:xfrm>
            <a:off x="949040" y="365125"/>
            <a:ext cx="11242960" cy="1325563"/>
          </a:xfrm>
        </p:spPr>
        <p:txBody>
          <a:bodyPr/>
          <a:lstStyle/>
          <a:p>
            <a:r>
              <a:rPr lang="en-GB" dirty="0">
                <a:solidFill>
                  <a:schemeClr val="bg1">
                    <a:lumMod val="95000"/>
                  </a:schemeClr>
                </a:solidFill>
                <a:latin typeface="Arial Nova Light" panose="020B0304020202020204" pitchFamily="34" charset="0"/>
              </a:rPr>
              <a:t>Experiment</a:t>
            </a:r>
          </a:p>
        </p:txBody>
      </p:sp>
      <p:grpSp>
        <p:nvGrpSpPr>
          <p:cNvPr id="13" name="Group 12">
            <a:extLst>
              <a:ext uri="{FF2B5EF4-FFF2-40B4-BE49-F238E27FC236}">
                <a16:creationId xmlns:a16="http://schemas.microsoft.com/office/drawing/2014/main" id="{078403C1-A884-435D-9291-8E9368242C5B}"/>
              </a:ext>
            </a:extLst>
          </p:cNvPr>
          <p:cNvGrpSpPr/>
          <p:nvPr/>
        </p:nvGrpSpPr>
        <p:grpSpPr>
          <a:xfrm>
            <a:off x="1082072" y="1690689"/>
            <a:ext cx="3905795" cy="4667801"/>
            <a:chOff x="1717849" y="1690688"/>
            <a:chExt cx="3905795" cy="4667801"/>
          </a:xfrm>
        </p:grpSpPr>
        <p:grpSp>
          <p:nvGrpSpPr>
            <p:cNvPr id="15" name="Group 14">
              <a:extLst>
                <a:ext uri="{FF2B5EF4-FFF2-40B4-BE49-F238E27FC236}">
                  <a16:creationId xmlns:a16="http://schemas.microsoft.com/office/drawing/2014/main" id="{00D22B51-90F6-4887-A5F5-CD4992A1DE29}"/>
                </a:ext>
              </a:extLst>
            </p:cNvPr>
            <p:cNvGrpSpPr/>
            <p:nvPr/>
          </p:nvGrpSpPr>
          <p:grpSpPr>
            <a:xfrm>
              <a:off x="1717849" y="1690688"/>
              <a:ext cx="3905795" cy="2419688"/>
              <a:chOff x="2261293" y="1690688"/>
              <a:chExt cx="3905795" cy="2419688"/>
            </a:xfrm>
          </p:grpSpPr>
          <p:pic>
            <p:nvPicPr>
              <p:cNvPr id="19" name="Picture 18">
                <a:extLst>
                  <a:ext uri="{FF2B5EF4-FFF2-40B4-BE49-F238E27FC236}">
                    <a16:creationId xmlns:a16="http://schemas.microsoft.com/office/drawing/2014/main" id="{B14A615A-8C06-4B28-BBFC-77CD16D84958}"/>
                  </a:ext>
                </a:extLst>
              </p:cNvPr>
              <p:cNvPicPr>
                <a:picLocks noChangeAspect="1"/>
              </p:cNvPicPr>
              <p:nvPr/>
            </p:nvPicPr>
            <p:blipFill>
              <a:blip r:embed="rId3"/>
              <a:stretch>
                <a:fillRect/>
              </a:stretch>
            </p:blipFill>
            <p:spPr>
              <a:xfrm>
                <a:off x="2261293" y="1690688"/>
                <a:ext cx="3905795" cy="2419688"/>
              </a:xfrm>
              <a:prstGeom prst="rect">
                <a:avLst/>
              </a:prstGeom>
            </p:spPr>
          </p:pic>
          <p:sp>
            <p:nvSpPr>
              <p:cNvPr id="20" name="Rectangle 19">
                <a:extLst>
                  <a:ext uri="{FF2B5EF4-FFF2-40B4-BE49-F238E27FC236}">
                    <a16:creationId xmlns:a16="http://schemas.microsoft.com/office/drawing/2014/main" id="{13D47061-ADC0-4935-A0EF-E7548D08EA95}"/>
                  </a:ext>
                </a:extLst>
              </p:cNvPr>
              <p:cNvSpPr/>
              <p:nvPr/>
            </p:nvSpPr>
            <p:spPr>
              <a:xfrm>
                <a:off x="2261293" y="1690688"/>
                <a:ext cx="256620" cy="1524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6" name="Group 15">
              <a:extLst>
                <a:ext uri="{FF2B5EF4-FFF2-40B4-BE49-F238E27FC236}">
                  <a16:creationId xmlns:a16="http://schemas.microsoft.com/office/drawing/2014/main" id="{32B290F6-ECF5-4CD1-9CD7-7CE4C9FD0CA1}"/>
                </a:ext>
              </a:extLst>
            </p:cNvPr>
            <p:cNvGrpSpPr/>
            <p:nvPr/>
          </p:nvGrpSpPr>
          <p:grpSpPr>
            <a:xfrm>
              <a:off x="1717849" y="4243623"/>
              <a:ext cx="3905795" cy="2114866"/>
              <a:chOff x="7002262" y="1843088"/>
              <a:chExt cx="3820059" cy="2114866"/>
            </a:xfrm>
          </p:grpSpPr>
          <p:pic>
            <p:nvPicPr>
              <p:cNvPr id="17" name="Picture 16">
                <a:extLst>
                  <a:ext uri="{FF2B5EF4-FFF2-40B4-BE49-F238E27FC236}">
                    <a16:creationId xmlns:a16="http://schemas.microsoft.com/office/drawing/2014/main" id="{825F9096-AD15-452C-87C4-CB22235C3AEA}"/>
                  </a:ext>
                </a:extLst>
              </p:cNvPr>
              <p:cNvPicPr>
                <a:picLocks noChangeAspect="1"/>
              </p:cNvPicPr>
              <p:nvPr/>
            </p:nvPicPr>
            <p:blipFill>
              <a:blip r:embed="rId4"/>
              <a:stretch>
                <a:fillRect/>
              </a:stretch>
            </p:blipFill>
            <p:spPr>
              <a:xfrm>
                <a:off x="7002263" y="1843109"/>
                <a:ext cx="3820058" cy="2114845"/>
              </a:xfrm>
              <a:prstGeom prst="rect">
                <a:avLst/>
              </a:prstGeom>
            </p:spPr>
          </p:pic>
          <p:sp>
            <p:nvSpPr>
              <p:cNvPr id="18" name="Rectangle 17">
                <a:extLst>
                  <a:ext uri="{FF2B5EF4-FFF2-40B4-BE49-F238E27FC236}">
                    <a16:creationId xmlns:a16="http://schemas.microsoft.com/office/drawing/2014/main" id="{D6A93815-7882-4561-A9F3-A3DEB2B1A0ED}"/>
                  </a:ext>
                </a:extLst>
              </p:cNvPr>
              <p:cNvSpPr/>
              <p:nvPr/>
            </p:nvSpPr>
            <p:spPr>
              <a:xfrm>
                <a:off x="7002262" y="1843088"/>
                <a:ext cx="299685" cy="3099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22" name="Rectangle 21">
            <a:extLst>
              <a:ext uri="{FF2B5EF4-FFF2-40B4-BE49-F238E27FC236}">
                <a16:creationId xmlns:a16="http://schemas.microsoft.com/office/drawing/2014/main" id="{9ADFAEBB-E768-4582-8F54-700BF2640778}"/>
              </a:ext>
            </a:extLst>
          </p:cNvPr>
          <p:cNvSpPr/>
          <p:nvPr/>
        </p:nvSpPr>
        <p:spPr>
          <a:xfrm>
            <a:off x="4994074" y="1690688"/>
            <a:ext cx="7197926" cy="1384995"/>
          </a:xfrm>
          <a:prstGeom prst="rect">
            <a:avLst/>
          </a:prstGeom>
        </p:spPr>
        <p:txBody>
          <a:bodyPr wrap="square">
            <a:spAutoFit/>
          </a:bodyPr>
          <a:lstStyle/>
          <a:p>
            <a:r>
              <a:rPr lang="en-GB" sz="2800" dirty="0">
                <a:solidFill>
                  <a:schemeClr val="bg1">
                    <a:lumMod val="95000"/>
                  </a:schemeClr>
                </a:solidFill>
                <a:latin typeface="Arial Nova Light" panose="020B0304020202020204" pitchFamily="34" charset="0"/>
              </a:rPr>
              <a:t>The TPP threshold for polymerization and successful patterning of the wires was </a:t>
            </a:r>
            <a:r>
              <a:rPr lang="en-GB" sz="2800" b="1" dirty="0">
                <a:solidFill>
                  <a:schemeClr val="tx2">
                    <a:lumMod val="75000"/>
                  </a:schemeClr>
                </a:solidFill>
                <a:latin typeface="Arial Nova Light" panose="020B0304020202020204" pitchFamily="34" charset="0"/>
              </a:rPr>
              <a:t>1.13 ± 0.12 </a:t>
            </a:r>
            <a:r>
              <a:rPr lang="en-GB" sz="2800" b="1" dirty="0" err="1">
                <a:solidFill>
                  <a:schemeClr val="tx2">
                    <a:lumMod val="75000"/>
                  </a:schemeClr>
                </a:solidFill>
                <a:latin typeface="Arial Nova Light" panose="020B0304020202020204" pitchFamily="34" charset="0"/>
              </a:rPr>
              <a:t>mW</a:t>
            </a:r>
            <a:r>
              <a:rPr lang="en-GB" sz="2800" dirty="0">
                <a:solidFill>
                  <a:schemeClr val="bg1">
                    <a:lumMod val="95000"/>
                  </a:schemeClr>
                </a:solidFill>
                <a:latin typeface="Arial Nova Light" panose="020B0304020202020204" pitchFamily="34" charset="0"/>
              </a:rPr>
              <a:t>, at a scanning velocity of </a:t>
            </a:r>
            <a:r>
              <a:rPr lang="en-GB" sz="2800" b="1" dirty="0">
                <a:solidFill>
                  <a:schemeClr val="tx2">
                    <a:lumMod val="75000"/>
                  </a:schemeClr>
                </a:solidFill>
                <a:latin typeface="Arial Nova Light" panose="020B0304020202020204" pitchFamily="34" charset="0"/>
              </a:rPr>
              <a:t>0.2 mm/s</a:t>
            </a:r>
            <a:r>
              <a:rPr lang="en-GB" sz="2800" dirty="0">
                <a:solidFill>
                  <a:schemeClr val="bg1">
                    <a:lumMod val="95000"/>
                  </a:schemeClr>
                </a:solidFill>
                <a:latin typeface="Arial Nova Light" panose="020B0304020202020204" pitchFamily="34" charset="0"/>
              </a:rPr>
              <a:t>.</a:t>
            </a:r>
          </a:p>
        </p:txBody>
      </p:sp>
    </p:spTree>
    <p:extLst>
      <p:ext uri="{BB962C8B-B14F-4D97-AF65-F5344CB8AC3E}">
        <p14:creationId xmlns:p14="http://schemas.microsoft.com/office/powerpoint/2010/main" val="4056039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38892A2-F58C-479B-93B3-BDD2A80D348B}"/>
              </a:ext>
            </a:extLst>
          </p:cNvPr>
          <p:cNvSpPr>
            <a:spLocks noGrp="1"/>
          </p:cNvSpPr>
          <p:nvPr>
            <p:ph type="title"/>
          </p:nvPr>
        </p:nvSpPr>
        <p:spPr>
          <a:xfrm>
            <a:off x="949040" y="365125"/>
            <a:ext cx="11242960" cy="1325563"/>
          </a:xfrm>
        </p:spPr>
        <p:txBody>
          <a:bodyPr/>
          <a:lstStyle/>
          <a:p>
            <a:r>
              <a:rPr lang="en-GB" dirty="0">
                <a:solidFill>
                  <a:schemeClr val="bg1">
                    <a:lumMod val="95000"/>
                  </a:schemeClr>
                </a:solidFill>
                <a:latin typeface="Arial Nova Light" panose="020B0304020202020204" pitchFamily="34" charset="0"/>
              </a:rPr>
              <a:t>Experiment</a:t>
            </a:r>
          </a:p>
        </p:txBody>
      </p:sp>
      <p:sp>
        <p:nvSpPr>
          <p:cNvPr id="14" name="Rectangle 13">
            <a:extLst>
              <a:ext uri="{FF2B5EF4-FFF2-40B4-BE49-F238E27FC236}">
                <a16:creationId xmlns:a16="http://schemas.microsoft.com/office/drawing/2014/main" id="{B1FDEF3E-1872-41D3-A841-FBE14801F476}"/>
              </a:ext>
            </a:extLst>
          </p:cNvPr>
          <p:cNvSpPr/>
          <p:nvPr/>
        </p:nvSpPr>
        <p:spPr>
          <a:xfrm>
            <a:off x="945937" y="1690688"/>
            <a:ext cx="4310079" cy="1815882"/>
          </a:xfrm>
          <a:prstGeom prst="rect">
            <a:avLst/>
          </a:prstGeom>
        </p:spPr>
        <p:txBody>
          <a:bodyPr wrap="square">
            <a:spAutoFit/>
          </a:bodyPr>
          <a:lstStyle/>
          <a:p>
            <a:r>
              <a:rPr lang="en-GB" sz="2800" dirty="0">
                <a:solidFill>
                  <a:schemeClr val="bg1">
                    <a:lumMod val="95000"/>
                  </a:schemeClr>
                </a:solidFill>
                <a:latin typeface="Arial Nova Light" panose="020B0304020202020204" pitchFamily="34" charset="0"/>
              </a:rPr>
              <a:t>Chosen temperatures and ramp rates were as depicted by </a:t>
            </a:r>
            <a:r>
              <a:rPr lang="en-GB" sz="2800" dirty="0" err="1">
                <a:solidFill>
                  <a:schemeClr val="bg1">
                    <a:lumMod val="95000"/>
                  </a:schemeClr>
                </a:solidFill>
                <a:latin typeface="Arial Nova Light" panose="020B0304020202020204" pitchFamily="34" charset="0"/>
              </a:rPr>
              <a:t>Microchem</a:t>
            </a:r>
            <a:r>
              <a:rPr lang="en-GB" sz="2800" dirty="0">
                <a:solidFill>
                  <a:schemeClr val="bg1">
                    <a:lumMod val="95000"/>
                  </a:schemeClr>
                </a:solidFill>
                <a:latin typeface="Arial Nova Light" panose="020B0304020202020204" pitchFamily="34" charset="0"/>
              </a:rPr>
              <a:t> in the SU-8 2050 datasheet</a:t>
            </a:r>
          </a:p>
        </p:txBody>
      </p:sp>
      <p:pic>
        <p:nvPicPr>
          <p:cNvPr id="4" name="Picture 3">
            <a:extLst>
              <a:ext uri="{FF2B5EF4-FFF2-40B4-BE49-F238E27FC236}">
                <a16:creationId xmlns:a16="http://schemas.microsoft.com/office/drawing/2014/main" id="{9D6898A7-C4BA-4071-A042-ADA3443C3F25}"/>
              </a:ext>
            </a:extLst>
          </p:cNvPr>
          <p:cNvPicPr>
            <a:picLocks noChangeAspect="1"/>
          </p:cNvPicPr>
          <p:nvPr/>
        </p:nvPicPr>
        <p:blipFill>
          <a:blip r:embed="rId3"/>
          <a:stretch>
            <a:fillRect/>
          </a:stretch>
        </p:blipFill>
        <p:spPr>
          <a:xfrm>
            <a:off x="5252912" y="1690688"/>
            <a:ext cx="6793642" cy="4693789"/>
          </a:xfrm>
          <a:prstGeom prst="rect">
            <a:avLst/>
          </a:prstGeom>
        </p:spPr>
      </p:pic>
    </p:spTree>
    <p:extLst>
      <p:ext uri="{BB962C8B-B14F-4D97-AF65-F5344CB8AC3E}">
        <p14:creationId xmlns:p14="http://schemas.microsoft.com/office/powerpoint/2010/main" val="2359525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38892A2-F58C-479B-93B3-BDD2A80D348B}"/>
              </a:ext>
            </a:extLst>
          </p:cNvPr>
          <p:cNvSpPr>
            <a:spLocks noGrp="1"/>
          </p:cNvSpPr>
          <p:nvPr>
            <p:ph type="title"/>
          </p:nvPr>
        </p:nvSpPr>
        <p:spPr>
          <a:xfrm>
            <a:off x="949040" y="299811"/>
            <a:ext cx="11242960" cy="1325563"/>
          </a:xfrm>
        </p:spPr>
        <p:txBody>
          <a:bodyPr/>
          <a:lstStyle/>
          <a:p>
            <a:r>
              <a:rPr lang="en-GB" dirty="0">
                <a:solidFill>
                  <a:schemeClr val="bg1">
                    <a:lumMod val="95000"/>
                  </a:schemeClr>
                </a:solidFill>
                <a:latin typeface="Arial Nova Light" panose="020B0304020202020204" pitchFamily="34" charset="0"/>
              </a:rPr>
              <a:t>Characterization</a:t>
            </a:r>
          </a:p>
        </p:txBody>
      </p:sp>
      <p:sp>
        <p:nvSpPr>
          <p:cNvPr id="14" name="Rectangle 13">
            <a:extLst>
              <a:ext uri="{FF2B5EF4-FFF2-40B4-BE49-F238E27FC236}">
                <a16:creationId xmlns:a16="http://schemas.microsoft.com/office/drawing/2014/main" id="{B1FDEF3E-1872-41D3-A841-FBE14801F476}"/>
              </a:ext>
            </a:extLst>
          </p:cNvPr>
          <p:cNvSpPr/>
          <p:nvPr/>
        </p:nvSpPr>
        <p:spPr>
          <a:xfrm>
            <a:off x="7127681" y="6488668"/>
            <a:ext cx="5058112" cy="369332"/>
          </a:xfrm>
          <a:prstGeom prst="rect">
            <a:avLst/>
          </a:prstGeom>
        </p:spPr>
        <p:txBody>
          <a:bodyPr wrap="square">
            <a:spAutoFit/>
          </a:bodyPr>
          <a:lstStyle/>
          <a:p>
            <a:r>
              <a:rPr lang="en-GB" dirty="0">
                <a:solidFill>
                  <a:schemeClr val="bg1">
                    <a:lumMod val="95000"/>
                  </a:schemeClr>
                </a:solidFill>
                <a:latin typeface="Arial Nova Light" panose="020B0304020202020204" pitchFamily="34" charset="0"/>
              </a:rPr>
              <a:t>energy dispersive X-ray spectroscopy (EDS)</a:t>
            </a:r>
          </a:p>
        </p:txBody>
      </p:sp>
      <p:grpSp>
        <p:nvGrpSpPr>
          <p:cNvPr id="4" name="Group 3">
            <a:extLst>
              <a:ext uri="{FF2B5EF4-FFF2-40B4-BE49-F238E27FC236}">
                <a16:creationId xmlns:a16="http://schemas.microsoft.com/office/drawing/2014/main" id="{67B461DF-19C9-46C2-8FF5-AC7A583092CA}"/>
              </a:ext>
            </a:extLst>
          </p:cNvPr>
          <p:cNvGrpSpPr/>
          <p:nvPr/>
        </p:nvGrpSpPr>
        <p:grpSpPr>
          <a:xfrm>
            <a:off x="942833" y="1690687"/>
            <a:ext cx="6184848" cy="5167313"/>
            <a:chOff x="942833" y="1690687"/>
            <a:chExt cx="6184848" cy="5167313"/>
          </a:xfrm>
        </p:grpSpPr>
        <p:pic>
          <p:nvPicPr>
            <p:cNvPr id="2" name="Picture 1">
              <a:extLst>
                <a:ext uri="{FF2B5EF4-FFF2-40B4-BE49-F238E27FC236}">
                  <a16:creationId xmlns:a16="http://schemas.microsoft.com/office/drawing/2014/main" id="{A50971AA-20E4-4415-ACA6-9A2A29ABC3D8}"/>
                </a:ext>
              </a:extLst>
            </p:cNvPr>
            <p:cNvPicPr>
              <a:picLocks noChangeAspect="1"/>
            </p:cNvPicPr>
            <p:nvPr/>
          </p:nvPicPr>
          <p:blipFill>
            <a:blip r:embed="rId3"/>
            <a:stretch>
              <a:fillRect/>
            </a:stretch>
          </p:blipFill>
          <p:spPr>
            <a:xfrm>
              <a:off x="942833" y="1690688"/>
              <a:ext cx="6184848" cy="5167312"/>
            </a:xfrm>
            <a:prstGeom prst="rect">
              <a:avLst/>
            </a:prstGeom>
          </p:spPr>
        </p:pic>
        <p:sp>
          <p:nvSpPr>
            <p:cNvPr id="3" name="Rectangle 2">
              <a:extLst>
                <a:ext uri="{FF2B5EF4-FFF2-40B4-BE49-F238E27FC236}">
                  <a16:creationId xmlns:a16="http://schemas.microsoft.com/office/drawing/2014/main" id="{E60140A3-3F7D-496C-89A6-2581B2E327C7}"/>
                </a:ext>
              </a:extLst>
            </p:cNvPr>
            <p:cNvSpPr/>
            <p:nvPr/>
          </p:nvSpPr>
          <p:spPr>
            <a:xfrm>
              <a:off x="942833" y="1690688"/>
              <a:ext cx="157097" cy="204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1990DE61-6C64-499C-854C-83B969C4F4C9}"/>
                </a:ext>
              </a:extLst>
            </p:cNvPr>
            <p:cNvSpPr/>
            <p:nvPr/>
          </p:nvSpPr>
          <p:spPr>
            <a:xfrm>
              <a:off x="4111457" y="1690687"/>
              <a:ext cx="157097" cy="204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0D3D1533-9654-433B-A454-ABF9F8902CB9}"/>
                </a:ext>
              </a:extLst>
            </p:cNvPr>
            <p:cNvSpPr/>
            <p:nvPr/>
          </p:nvSpPr>
          <p:spPr>
            <a:xfrm>
              <a:off x="4111456" y="4398443"/>
              <a:ext cx="157097" cy="204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23BA5729-6003-45DF-B867-81EC087E5BB6}"/>
                </a:ext>
              </a:extLst>
            </p:cNvPr>
            <p:cNvSpPr/>
            <p:nvPr/>
          </p:nvSpPr>
          <p:spPr>
            <a:xfrm>
              <a:off x="951214" y="4398443"/>
              <a:ext cx="157097" cy="204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Rectangle 9">
            <a:extLst>
              <a:ext uri="{FF2B5EF4-FFF2-40B4-BE49-F238E27FC236}">
                <a16:creationId xmlns:a16="http://schemas.microsoft.com/office/drawing/2014/main" id="{45FB9D9F-DD62-43B4-83D4-0D4A9614E41E}"/>
              </a:ext>
            </a:extLst>
          </p:cNvPr>
          <p:cNvSpPr/>
          <p:nvPr/>
        </p:nvSpPr>
        <p:spPr>
          <a:xfrm>
            <a:off x="7133888" y="3872355"/>
            <a:ext cx="5058112" cy="369332"/>
          </a:xfrm>
          <a:prstGeom prst="rect">
            <a:avLst/>
          </a:prstGeom>
        </p:spPr>
        <p:txBody>
          <a:bodyPr wrap="square">
            <a:spAutoFit/>
          </a:bodyPr>
          <a:lstStyle/>
          <a:p>
            <a:r>
              <a:rPr lang="en-GB" dirty="0">
                <a:solidFill>
                  <a:schemeClr val="bg1">
                    <a:lumMod val="95000"/>
                  </a:schemeClr>
                </a:solidFill>
                <a:latin typeface="Arial Nova Light" panose="020B0304020202020204" pitchFamily="34" charset="0"/>
              </a:rPr>
              <a:t>scanning electron microscopy (SEM)</a:t>
            </a:r>
          </a:p>
        </p:txBody>
      </p:sp>
      <p:sp>
        <p:nvSpPr>
          <p:cNvPr id="5" name="Rectangle 4">
            <a:extLst>
              <a:ext uri="{FF2B5EF4-FFF2-40B4-BE49-F238E27FC236}">
                <a16:creationId xmlns:a16="http://schemas.microsoft.com/office/drawing/2014/main" id="{46DAB528-6E08-4145-AFEB-95BB8A0C22C0}"/>
              </a:ext>
            </a:extLst>
          </p:cNvPr>
          <p:cNvSpPr/>
          <p:nvPr/>
        </p:nvSpPr>
        <p:spPr>
          <a:xfrm>
            <a:off x="7133888" y="1690687"/>
            <a:ext cx="5058112" cy="954107"/>
          </a:xfrm>
          <a:prstGeom prst="rect">
            <a:avLst/>
          </a:prstGeom>
        </p:spPr>
        <p:txBody>
          <a:bodyPr wrap="square">
            <a:spAutoFit/>
          </a:bodyPr>
          <a:lstStyle/>
          <a:p>
            <a:r>
              <a:rPr lang="en-GB" sz="2800" dirty="0">
                <a:solidFill>
                  <a:schemeClr val="bg1">
                    <a:lumMod val="95000"/>
                  </a:schemeClr>
                </a:solidFill>
                <a:latin typeface="Arial Nova Light" panose="020B0304020202020204" pitchFamily="34" charset="0"/>
              </a:rPr>
              <a:t>High degree of heteroatom volatilization in the samples.</a:t>
            </a:r>
          </a:p>
        </p:txBody>
      </p:sp>
      <p:sp>
        <p:nvSpPr>
          <p:cNvPr id="11" name="Arrow: Right 10">
            <a:extLst>
              <a:ext uri="{FF2B5EF4-FFF2-40B4-BE49-F238E27FC236}">
                <a16:creationId xmlns:a16="http://schemas.microsoft.com/office/drawing/2014/main" id="{8BEDC949-AAD6-4B51-800E-87DF62500C15}"/>
              </a:ext>
            </a:extLst>
          </p:cNvPr>
          <p:cNvSpPr/>
          <p:nvPr/>
        </p:nvSpPr>
        <p:spPr>
          <a:xfrm>
            <a:off x="3869631" y="3522838"/>
            <a:ext cx="483649" cy="1503011"/>
          </a:xfrm>
          <a:prstGeom prst="rightArrow">
            <a:avLst/>
          </a:prstGeom>
          <a:solidFill>
            <a:srgbClr val="C00000">
              <a:alpha val="64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54374915-D168-47AF-A3D5-5E5D8FEF68DE}"/>
              </a:ext>
            </a:extLst>
          </p:cNvPr>
          <p:cNvSpPr txBox="1"/>
          <p:nvPr/>
        </p:nvSpPr>
        <p:spPr>
          <a:xfrm rot="16200000">
            <a:off x="3630711" y="4079951"/>
            <a:ext cx="957941" cy="338554"/>
          </a:xfrm>
          <a:prstGeom prst="rect">
            <a:avLst/>
          </a:prstGeom>
          <a:noFill/>
        </p:spPr>
        <p:txBody>
          <a:bodyPr wrap="square" rtlCol="0">
            <a:spAutoFit/>
          </a:bodyPr>
          <a:lstStyle/>
          <a:p>
            <a:r>
              <a:rPr lang="en-US" sz="1600" dirty="0">
                <a:solidFill>
                  <a:schemeClr val="bg1">
                    <a:lumMod val="95000"/>
                  </a:schemeClr>
                </a:solidFill>
                <a:latin typeface="Arial Nova Light" panose="020B0304020202020204" pitchFamily="34" charset="0"/>
              </a:rPr>
              <a:t>Pyrolysis</a:t>
            </a:r>
          </a:p>
        </p:txBody>
      </p:sp>
    </p:spTree>
    <p:extLst>
      <p:ext uri="{BB962C8B-B14F-4D97-AF65-F5344CB8AC3E}">
        <p14:creationId xmlns:p14="http://schemas.microsoft.com/office/powerpoint/2010/main" val="3664235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38892A2-F58C-479B-93B3-BDD2A80D348B}"/>
              </a:ext>
            </a:extLst>
          </p:cNvPr>
          <p:cNvSpPr>
            <a:spLocks noGrp="1"/>
          </p:cNvSpPr>
          <p:nvPr>
            <p:ph type="title"/>
          </p:nvPr>
        </p:nvSpPr>
        <p:spPr>
          <a:xfrm>
            <a:off x="949040" y="365125"/>
            <a:ext cx="11242960" cy="1325563"/>
          </a:xfrm>
        </p:spPr>
        <p:txBody>
          <a:bodyPr/>
          <a:lstStyle/>
          <a:p>
            <a:r>
              <a:rPr lang="en-GB" dirty="0" err="1">
                <a:solidFill>
                  <a:schemeClr val="bg1">
                    <a:lumMod val="95000"/>
                  </a:schemeClr>
                </a:solidFill>
                <a:latin typeface="Arial Nova Light" panose="020B0304020202020204" pitchFamily="34" charset="0"/>
              </a:rPr>
              <a:t>Modeling</a:t>
            </a:r>
            <a:endParaRPr lang="en-GB" dirty="0">
              <a:solidFill>
                <a:schemeClr val="bg1">
                  <a:lumMod val="95000"/>
                </a:schemeClr>
              </a:solidFill>
              <a:latin typeface="Arial Nova Light" panose="020B0304020202020204" pitchFamily="34" charset="0"/>
            </a:endParaRPr>
          </a:p>
        </p:txBody>
      </p:sp>
      <p:sp>
        <p:nvSpPr>
          <p:cNvPr id="14" name="Rectangle 13">
            <a:extLst>
              <a:ext uri="{FF2B5EF4-FFF2-40B4-BE49-F238E27FC236}">
                <a16:creationId xmlns:a16="http://schemas.microsoft.com/office/drawing/2014/main" id="{B1FDEF3E-1872-41D3-A841-FBE14801F476}"/>
              </a:ext>
            </a:extLst>
          </p:cNvPr>
          <p:cNvSpPr/>
          <p:nvPr/>
        </p:nvSpPr>
        <p:spPr>
          <a:xfrm>
            <a:off x="942833" y="5042118"/>
            <a:ext cx="11242960" cy="1815882"/>
          </a:xfrm>
          <a:prstGeom prst="rect">
            <a:avLst/>
          </a:prstGeom>
        </p:spPr>
        <p:txBody>
          <a:bodyPr wrap="square">
            <a:spAutoFit/>
          </a:bodyPr>
          <a:lstStyle/>
          <a:p>
            <a:r>
              <a:rPr lang="en-GB" sz="2800" dirty="0">
                <a:solidFill>
                  <a:schemeClr val="bg1">
                    <a:lumMod val="95000"/>
                  </a:schemeClr>
                </a:solidFill>
                <a:latin typeface="Arial Nova Light" panose="020B0304020202020204" pitchFamily="34" charset="0"/>
              </a:rPr>
              <a:t>The </a:t>
            </a:r>
            <a:r>
              <a:rPr lang="en-GB" sz="2800" b="1" dirty="0">
                <a:solidFill>
                  <a:schemeClr val="tx2">
                    <a:lumMod val="75000"/>
                  </a:schemeClr>
                </a:solidFill>
                <a:latin typeface="Arial Nova Light" panose="020B0304020202020204" pitchFamily="34" charset="0"/>
              </a:rPr>
              <a:t>TPP linewidth (aka. voxel diameter) </a:t>
            </a:r>
            <a:r>
              <a:rPr lang="en-GB" sz="2800" dirty="0">
                <a:solidFill>
                  <a:schemeClr val="bg1">
                    <a:lumMod val="95000"/>
                  </a:schemeClr>
                </a:solidFill>
                <a:latin typeface="Arial Nova Light" panose="020B0304020202020204" pitchFamily="34" charset="0"/>
              </a:rPr>
              <a:t>before pyrolysis can be described different parameters involved in the fabrication process, such as scanning velocity, average laser power, repetition rate, and pulse duration.</a:t>
            </a:r>
            <a:endParaRPr lang="en-GB" dirty="0"/>
          </a:p>
        </p:txBody>
      </p:sp>
      <p:pic>
        <p:nvPicPr>
          <p:cNvPr id="2" name="Picture 1">
            <a:extLst>
              <a:ext uri="{FF2B5EF4-FFF2-40B4-BE49-F238E27FC236}">
                <a16:creationId xmlns:a16="http://schemas.microsoft.com/office/drawing/2014/main" id="{AC005B56-289A-4E9C-8C3E-E88C9DDAF7F5}"/>
              </a:ext>
            </a:extLst>
          </p:cNvPr>
          <p:cNvPicPr>
            <a:picLocks noChangeAspect="1"/>
          </p:cNvPicPr>
          <p:nvPr/>
        </p:nvPicPr>
        <p:blipFill>
          <a:blip r:embed="rId3"/>
          <a:stretch>
            <a:fillRect/>
          </a:stretch>
        </p:blipFill>
        <p:spPr>
          <a:xfrm>
            <a:off x="1772841" y="2838368"/>
            <a:ext cx="2419688" cy="590632"/>
          </a:xfrm>
          <a:prstGeom prst="rect">
            <a:avLst/>
          </a:prstGeom>
        </p:spPr>
      </p:pic>
    </p:spTree>
    <p:extLst>
      <p:ext uri="{BB962C8B-B14F-4D97-AF65-F5344CB8AC3E}">
        <p14:creationId xmlns:p14="http://schemas.microsoft.com/office/powerpoint/2010/main" val="1488973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38892A2-F58C-479B-93B3-BDD2A80D348B}"/>
              </a:ext>
            </a:extLst>
          </p:cNvPr>
          <p:cNvSpPr>
            <a:spLocks noGrp="1"/>
          </p:cNvSpPr>
          <p:nvPr>
            <p:ph type="title"/>
          </p:nvPr>
        </p:nvSpPr>
        <p:spPr>
          <a:xfrm>
            <a:off x="949040" y="365125"/>
            <a:ext cx="11242960" cy="1325563"/>
          </a:xfrm>
        </p:spPr>
        <p:txBody>
          <a:bodyPr/>
          <a:lstStyle/>
          <a:p>
            <a:r>
              <a:rPr lang="en-GB" dirty="0">
                <a:solidFill>
                  <a:schemeClr val="bg1">
                    <a:lumMod val="95000"/>
                  </a:schemeClr>
                </a:solidFill>
                <a:latin typeface="Arial Nova Light" panose="020B0304020202020204" pitchFamily="34" charset="0"/>
              </a:rPr>
              <a:t>&lt;Sub-title&gt;</a:t>
            </a:r>
          </a:p>
        </p:txBody>
      </p:sp>
      <p:sp>
        <p:nvSpPr>
          <p:cNvPr id="14" name="Rectangle 13">
            <a:extLst>
              <a:ext uri="{FF2B5EF4-FFF2-40B4-BE49-F238E27FC236}">
                <a16:creationId xmlns:a16="http://schemas.microsoft.com/office/drawing/2014/main" id="{B1FDEF3E-1872-41D3-A841-FBE14801F476}"/>
              </a:ext>
            </a:extLst>
          </p:cNvPr>
          <p:cNvSpPr/>
          <p:nvPr/>
        </p:nvSpPr>
        <p:spPr>
          <a:xfrm>
            <a:off x="942833" y="4705003"/>
            <a:ext cx="11242960" cy="523220"/>
          </a:xfrm>
          <a:prstGeom prst="rect">
            <a:avLst/>
          </a:prstGeom>
        </p:spPr>
        <p:txBody>
          <a:bodyPr wrap="square">
            <a:spAutoFit/>
          </a:bodyPr>
          <a:lstStyle/>
          <a:p>
            <a:r>
              <a:rPr lang="en-GB" sz="2800" dirty="0">
                <a:solidFill>
                  <a:schemeClr val="bg1">
                    <a:lumMod val="95000"/>
                  </a:schemeClr>
                </a:solidFill>
                <a:latin typeface="Arial Nova Light" panose="020B0304020202020204" pitchFamily="34" charset="0"/>
              </a:rPr>
              <a:t>&lt;content&gt; </a:t>
            </a:r>
            <a:r>
              <a:rPr lang="en-GB" sz="2800" b="1" dirty="0">
                <a:solidFill>
                  <a:schemeClr val="tx2">
                    <a:lumMod val="75000"/>
                  </a:schemeClr>
                </a:solidFill>
                <a:latin typeface="Arial Nova Light" panose="020B0304020202020204" pitchFamily="34" charset="0"/>
              </a:rPr>
              <a:t>&lt;key concept&gt;</a:t>
            </a:r>
            <a:endParaRPr lang="en-GB" dirty="0"/>
          </a:p>
        </p:txBody>
      </p:sp>
    </p:spTree>
    <p:extLst>
      <p:ext uri="{BB962C8B-B14F-4D97-AF65-F5344CB8AC3E}">
        <p14:creationId xmlns:p14="http://schemas.microsoft.com/office/powerpoint/2010/main" val="436697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058630E6-31AF-4451-B084-C9809D0DA4E8}"/>
              </a:ext>
            </a:extLst>
          </p:cNvPr>
          <p:cNvSpPr>
            <a:spLocks noGrp="1"/>
          </p:cNvSpPr>
          <p:nvPr>
            <p:ph idx="1"/>
          </p:nvPr>
        </p:nvSpPr>
        <p:spPr>
          <a:xfrm>
            <a:off x="949040" y="1825623"/>
            <a:ext cx="11242960" cy="5032377"/>
          </a:xfrm>
        </p:spPr>
        <p:txBody>
          <a:bodyPr>
            <a:normAutofit/>
          </a:bodyPr>
          <a:lstStyle/>
          <a:p>
            <a:pPr marL="0" indent="0">
              <a:buNone/>
            </a:pPr>
            <a:r>
              <a:rPr lang="en-GB" dirty="0">
                <a:solidFill>
                  <a:schemeClr val="bg1">
                    <a:lumMod val="95000"/>
                  </a:schemeClr>
                </a:solidFill>
                <a:latin typeface="Arial Nova Light" panose="020B0304020202020204" pitchFamily="34" charset="0"/>
              </a:rPr>
              <a:t> </a:t>
            </a:r>
          </a:p>
          <a:p>
            <a:endParaRPr lang="en-GB" dirty="0">
              <a:solidFill>
                <a:schemeClr val="bg1">
                  <a:lumMod val="95000"/>
                </a:schemeClr>
              </a:solidFill>
              <a:latin typeface="Arial Nova Light" panose="020B0304020202020204" pitchFamily="34" charset="0"/>
            </a:endParaRPr>
          </a:p>
          <a:p>
            <a:endParaRPr lang="en-GB" dirty="0">
              <a:solidFill>
                <a:schemeClr val="bg1">
                  <a:lumMod val="95000"/>
                </a:schemeClr>
              </a:solidFill>
              <a:latin typeface="Arial Nova Light" panose="020B0304020202020204" pitchFamily="34" charset="0"/>
            </a:endParaRPr>
          </a:p>
          <a:p>
            <a:endParaRPr lang="en-GB" dirty="0">
              <a:solidFill>
                <a:schemeClr val="bg1">
                  <a:lumMod val="95000"/>
                </a:schemeClr>
              </a:solidFill>
              <a:latin typeface="Arial Nova Light" panose="020B0304020202020204" pitchFamily="34" charset="0"/>
            </a:endParaRPr>
          </a:p>
        </p:txBody>
      </p:sp>
      <p:sp>
        <p:nvSpPr>
          <p:cNvPr id="4" name="Title 1">
            <a:extLst>
              <a:ext uri="{FF2B5EF4-FFF2-40B4-BE49-F238E27FC236}">
                <a16:creationId xmlns:a16="http://schemas.microsoft.com/office/drawing/2014/main" id="{F9ED8BE6-F7AC-4FD8-8FA8-8C683A7C2F62}"/>
              </a:ext>
            </a:extLst>
          </p:cNvPr>
          <p:cNvSpPr>
            <a:spLocks noGrp="1"/>
          </p:cNvSpPr>
          <p:nvPr>
            <p:ph type="title"/>
          </p:nvPr>
        </p:nvSpPr>
        <p:spPr>
          <a:xfrm>
            <a:off x="949040" y="365125"/>
            <a:ext cx="11242960" cy="1325563"/>
          </a:xfrm>
        </p:spPr>
        <p:txBody>
          <a:bodyPr/>
          <a:lstStyle/>
          <a:p>
            <a:r>
              <a:rPr lang="en-GB" dirty="0">
                <a:solidFill>
                  <a:schemeClr val="bg1">
                    <a:lumMod val="95000"/>
                  </a:schemeClr>
                </a:solidFill>
                <a:latin typeface="Arial Nova Light" panose="020B0304020202020204" pitchFamily="34" charset="0"/>
              </a:rPr>
              <a:t>Conclusions:</a:t>
            </a:r>
            <a:endParaRPr lang="en-GB" b="1" dirty="0">
              <a:solidFill>
                <a:schemeClr val="tx2">
                  <a:lumMod val="75000"/>
                </a:schemeClr>
              </a:solidFill>
              <a:latin typeface="Arial Nova Light" panose="020B0304020202020204" pitchFamily="34" charset="0"/>
            </a:endParaRPr>
          </a:p>
        </p:txBody>
      </p:sp>
      <p:sp>
        <p:nvSpPr>
          <p:cNvPr id="7" name="Content Placeholder 2">
            <a:extLst>
              <a:ext uri="{FF2B5EF4-FFF2-40B4-BE49-F238E27FC236}">
                <a16:creationId xmlns:a16="http://schemas.microsoft.com/office/drawing/2014/main" id="{43F915F1-9C90-4B6E-AA0B-C9F4FCF704FA}"/>
              </a:ext>
            </a:extLst>
          </p:cNvPr>
          <p:cNvSpPr txBox="1">
            <a:spLocks/>
          </p:cNvSpPr>
          <p:nvPr/>
        </p:nvSpPr>
        <p:spPr>
          <a:xfrm>
            <a:off x="949040" y="1690688"/>
            <a:ext cx="11242960" cy="5167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bg1">
                    <a:lumMod val="95000"/>
                  </a:schemeClr>
                </a:solidFill>
                <a:latin typeface="Arial Nova Light" panose="020B0304020202020204" pitchFamily="34" charset="0"/>
              </a:rPr>
              <a:t>&lt;Conclusion A&gt;</a:t>
            </a:r>
          </a:p>
          <a:p>
            <a:pPr marL="0" indent="0">
              <a:buNone/>
            </a:pPr>
            <a:endParaRPr lang="en-GB" dirty="0">
              <a:solidFill>
                <a:schemeClr val="bg1">
                  <a:lumMod val="95000"/>
                </a:schemeClr>
              </a:solidFill>
              <a:latin typeface="Arial Nova Light" panose="020B0304020202020204" pitchFamily="34" charset="0"/>
            </a:endParaRPr>
          </a:p>
          <a:p>
            <a:r>
              <a:rPr lang="en-GB" dirty="0">
                <a:solidFill>
                  <a:schemeClr val="bg1">
                    <a:lumMod val="95000"/>
                  </a:schemeClr>
                </a:solidFill>
                <a:latin typeface="Arial Nova Light" panose="020B0304020202020204" pitchFamily="34" charset="0"/>
              </a:rPr>
              <a:t>&lt;Conclusion B&gt;</a:t>
            </a:r>
          </a:p>
        </p:txBody>
      </p:sp>
    </p:spTree>
    <p:extLst>
      <p:ext uri="{BB962C8B-B14F-4D97-AF65-F5344CB8AC3E}">
        <p14:creationId xmlns:p14="http://schemas.microsoft.com/office/powerpoint/2010/main" val="708711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07DD878-B76C-4FC5-9BC3-86C7C3DB3BDA}"/>
              </a:ext>
            </a:extLst>
          </p:cNvPr>
          <p:cNvSpPr>
            <a:spLocks noGrp="1"/>
          </p:cNvSpPr>
          <p:nvPr>
            <p:ph type="title"/>
          </p:nvPr>
        </p:nvSpPr>
        <p:spPr>
          <a:xfrm>
            <a:off x="942832" y="2766218"/>
            <a:ext cx="11242960" cy="1325563"/>
          </a:xfrm>
        </p:spPr>
        <p:txBody>
          <a:bodyPr>
            <a:normAutofit/>
          </a:bodyPr>
          <a:lstStyle/>
          <a:p>
            <a:pPr algn="ctr"/>
            <a:r>
              <a:rPr lang="en-GB" sz="6000" b="1" dirty="0">
                <a:solidFill>
                  <a:schemeClr val="tx1">
                    <a:lumMod val="75000"/>
                    <a:lumOff val="25000"/>
                  </a:schemeClr>
                </a:solidFill>
                <a:latin typeface="Gabriola" panose="04040605051002020D02" pitchFamily="82" charset="0"/>
              </a:rPr>
              <a:t>Q&amp;A</a:t>
            </a:r>
          </a:p>
        </p:txBody>
      </p:sp>
      <p:pic>
        <p:nvPicPr>
          <p:cNvPr id="2" name="Picture 2" descr="http://www.landlordreferencing.co.uk/wp-content/uploads/2016/11/489f-hce-q-and-a-jpg.png">
            <a:extLst>
              <a:ext uri="{FF2B5EF4-FFF2-40B4-BE49-F238E27FC236}">
                <a16:creationId xmlns:a16="http://schemas.microsoft.com/office/drawing/2014/main" id="{A3958ADD-11D2-4A36-B683-42F04B78B7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5787" y="1649413"/>
            <a:ext cx="6877050" cy="348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728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4398</TotalTime>
  <Words>695</Words>
  <Application>Microsoft Office PowerPoint</Application>
  <PresentationFormat>Widescreen</PresentationFormat>
  <Paragraphs>70</Paragraphs>
  <Slides>11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Nova Light</vt:lpstr>
      <vt:lpstr>Calibri</vt:lpstr>
      <vt:lpstr>Calibri Light</vt:lpstr>
      <vt:lpstr>Gabriola</vt:lpstr>
      <vt:lpstr>Office Theme</vt:lpstr>
      <vt:lpstr>PowerPoint Presentation</vt:lpstr>
      <vt:lpstr>Problem statement</vt:lpstr>
      <vt:lpstr>Experiment</vt:lpstr>
      <vt:lpstr>Experiment</vt:lpstr>
      <vt:lpstr>Characterization</vt:lpstr>
      <vt:lpstr>Modeling</vt:lpstr>
      <vt:lpstr>&lt;Sub-title&gt;</vt:lpstr>
      <vt:lpstr>Conclusions:</vt:lpstr>
      <vt:lpstr>Q&amp;A</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Overview</dc:title>
  <dc:creator>Antonio Osamu Katagiri Tanaka</dc:creator>
  <cp:lastModifiedBy>KiraSensei 13</cp:lastModifiedBy>
  <cp:revision>33</cp:revision>
  <dcterms:created xsi:type="dcterms:W3CDTF">2019-03-28T22:09:57Z</dcterms:created>
  <dcterms:modified xsi:type="dcterms:W3CDTF">2019-10-03T04:47:59Z</dcterms:modified>
</cp:coreProperties>
</file>