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8" r:id="rId8"/>
    <p:sldId id="262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FB3F32-FB21-4AE8-89EF-70B7F2C28BB8}">
          <p14:sldIdLst>
            <p14:sldId id="256"/>
            <p14:sldId id="257"/>
          </p14:sldIdLst>
        </p14:section>
        <p14:section name="Thesis Overview" id="{4602AA0E-63BE-41F3-8FC7-D6D9D743E6E4}">
          <p14:sldIdLst>
            <p14:sldId id="260"/>
            <p14:sldId id="258"/>
          </p14:sldIdLst>
        </p14:section>
        <p14:section name="Related Article" id="{032748CF-34D4-4F00-AA86-51FC83977DA0}">
          <p14:sldIdLst>
            <p14:sldId id="261"/>
            <p14:sldId id="264"/>
            <p14:sldId id="268"/>
            <p14:sldId id="262"/>
          </p14:sldIdLst>
        </p14:section>
        <p14:section name="Closing Slides" id="{E80DB28E-CAD9-4B95-9FE2-9292BCFE48B7}">
          <p14:sldIdLst/>
        </p14:section>
        <p14:section name="Side Slides" id="{1C99C5B6-3640-4323-B416-8D531FACFE49}">
          <p14:sldIdLst/>
        </p14:section>
        <p14:section name="Untitled Section" id="{B7EC1BB9-8C83-498D-9FF1-173ED106350B}">
          <p14:sldIdLst>
            <p14:sldId id="265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55C39-2EFB-4D15-B143-B65097792378}" v="37" dt="2019-03-29T00:57:41.161"/>
    <p1510:client id="{BA091A27-582A-4D6D-8346-D5CF8624059C}" v="148" dt="2019-03-29T18:08:2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70907" autoAdjust="0"/>
  </p:normalViewPr>
  <p:slideViewPr>
    <p:cSldViewPr snapToGrid="0" showGuides="1">
      <p:cViewPr varScale="1">
        <p:scale>
          <a:sx n="57" d="100"/>
          <a:sy n="57" d="100"/>
        </p:scale>
        <p:origin x="108" y="510"/>
      </p:cViewPr>
      <p:guideLst>
        <p:guide orient="horz" pos="2160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9T00:04:12.864" v="264" actId="20577"/>
        <pc:sldMkLst>
          <pc:docMk/>
          <pc:sldMk cId="1147480841" sldId="258"/>
        </pc:sldMkLst>
        <pc:spChg chg="del">
          <ac:chgData name="Antonio Osamu Katagiri Tanaka" userId="2c28225e-d492-4964-8551-1b0a3c65dda0" providerId="ADAL" clId="{A1255C39-2EFB-4D15-B143-B65097792378}" dt="2019-03-28T23:56:46.647" v="213" actId="478"/>
          <ac:spMkLst>
            <pc:docMk/>
            <pc:sldMk cId="1147480841" sldId="258"/>
            <ac:spMk id="2" creationId="{C7ECEDE3-0E78-446A-AC19-548F2CCEDFC3}"/>
          </ac:spMkLst>
        </pc:spChg>
        <pc:spChg chg="del">
          <ac:chgData name="Antonio Osamu Katagiri Tanaka" userId="2c28225e-d492-4964-8551-1b0a3c65dda0" providerId="ADAL" clId="{A1255C39-2EFB-4D15-B143-B65097792378}" dt="2019-03-28T23:56:46.647" v="213" actId="478"/>
          <ac:spMkLst>
            <pc:docMk/>
            <pc:sldMk cId="1147480841" sldId="258"/>
            <ac:spMk id="3" creationId="{171E0C4E-6442-4645-A459-12C861391402}"/>
          </ac:spMkLst>
        </pc:spChg>
        <pc:spChg chg="add">
          <ac:chgData name="Antonio Osamu Katagiri Tanaka" userId="2c28225e-d492-4964-8551-1b0a3c65dda0" providerId="ADAL" clId="{A1255C39-2EFB-4D15-B143-B65097792378}" dt="2019-03-28T23:56:54.685" v="214"/>
          <ac:spMkLst>
            <pc:docMk/>
            <pc:sldMk cId="1147480841" sldId="258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A1255C39-2EFB-4D15-B143-B65097792378}" dt="2019-03-29T00:04:12.864" v="264" actId="20577"/>
          <ac:spMkLst>
            <pc:docMk/>
            <pc:sldMk cId="1147480841" sldId="258"/>
            <ac:spMk id="6" creationId="{AEFB709C-B3EC-42FD-89D8-09850069CE9D}"/>
          </ac:spMkLst>
        </pc:spChg>
        <pc:picChg chg="add del">
          <ac:chgData name="Antonio Osamu Katagiri Tanaka" userId="2c28225e-d492-4964-8551-1b0a3c65dda0" providerId="ADAL" clId="{A1255C39-2EFB-4D15-B143-B65097792378}" dt="2019-03-28T23:57:00.713" v="215" actId="478"/>
          <ac:picMkLst>
            <pc:docMk/>
            <pc:sldMk cId="1147480841" sldId="258"/>
            <ac:picMk id="5" creationId="{FB35D430-8CD0-4964-8117-AD787AC08501}"/>
          </ac:picMkLst>
        </pc:picChg>
        <pc:picChg chg="add mod modCrop">
          <ac:chgData name="Antonio Osamu Katagiri Tanaka" userId="2c28225e-d492-4964-8551-1b0a3c65dda0" providerId="ADAL" clId="{A1255C39-2EFB-4D15-B143-B65097792378}" dt="2019-03-29T00:01:39.253" v="230" actId="1076"/>
          <ac:picMkLst>
            <pc:docMk/>
            <pc:sldMk cId="1147480841" sldId="258"/>
            <ac:picMk id="8" creationId="{5E94859D-FE76-486C-92C4-9E80DA226F0E}"/>
          </ac:picMkLst>
        </pc:picChg>
        <pc:picChg chg="add del">
          <ac:chgData name="Antonio Osamu Katagiri Tanaka" userId="2c28225e-d492-4964-8551-1b0a3c65dda0" providerId="ADAL" clId="{A1255C39-2EFB-4D15-B143-B65097792378}" dt="2019-03-29T00:01:06.556" v="227" actId="478"/>
          <ac:picMkLst>
            <pc:docMk/>
            <pc:sldMk cId="1147480841" sldId="258"/>
            <ac:picMk id="9" creationId="{E2621E06-1BBF-4D74-9F6C-797F9F76B73E}"/>
          </ac:picMkLst>
        </pc:picChg>
        <pc:picChg chg="add del">
          <ac:chgData name="Antonio Osamu Katagiri Tanaka" userId="2c28225e-d492-4964-8551-1b0a3c65dda0" providerId="ADAL" clId="{A1255C39-2EFB-4D15-B143-B65097792378}" dt="2019-03-29T00:01:47.151" v="232" actId="478"/>
          <ac:picMkLst>
            <pc:docMk/>
            <pc:sldMk cId="1147480841" sldId="258"/>
            <ac:picMk id="10" creationId="{0AF52BC7-4995-46A5-BDD2-4AD4636A93DE}"/>
          </ac:picMkLst>
        </pc:picChg>
      </pc:sldChg>
      <pc:sldChg chg="delSp modSp del">
        <pc:chgData name="Antonio Osamu Katagiri Tanaka" userId="2c28225e-d492-4964-8551-1b0a3c65dda0" providerId="ADAL" clId="{A1255C39-2EFB-4D15-B143-B65097792378}" dt="2019-03-29T00:56:18.240" v="344" actId="2696"/>
        <pc:sldMkLst>
          <pc:docMk/>
          <pc:sldMk cId="3099791605" sldId="259"/>
        </pc:sldMkLst>
        <pc:picChg chg="del mod">
          <ac:chgData name="Antonio Osamu Katagiri Tanaka" userId="2c28225e-d492-4964-8551-1b0a3c65dda0" providerId="ADAL" clId="{A1255C39-2EFB-4D15-B143-B65097792378}" dt="2019-03-29T00:20:08.345" v="270"/>
          <ac:picMkLst>
            <pc:docMk/>
            <pc:sldMk cId="3099791605" sldId="259"/>
            <ac:picMk id="4" creationId="{9C9B4BF0-4FB8-4EEA-AC5C-9CA6AD21EFD4}"/>
          </ac:picMkLst>
        </pc:pic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  <pc:sldChg chg="add del">
        <pc:chgData name="Antonio Osamu Katagiri Tanaka" userId="2c28225e-d492-4964-8551-1b0a3c65dda0" providerId="ADAL" clId="{A1255C39-2EFB-4D15-B143-B65097792378}" dt="2019-03-29T00:19:31.946" v="266" actId="2696"/>
        <pc:sldMkLst>
          <pc:docMk/>
          <pc:sldMk cId="399016847" sldId="261"/>
        </pc:sldMkLst>
      </pc:sldChg>
      <pc:sldChg chg="addSp delSp modSp add">
        <pc:chgData name="Antonio Osamu Katagiri Tanaka" userId="2c28225e-d492-4964-8551-1b0a3c65dda0" providerId="ADAL" clId="{A1255C39-2EFB-4D15-B143-B65097792378}" dt="2019-03-29T00:54:50.900" v="343" actId="1076"/>
        <pc:sldMkLst>
          <pc:docMk/>
          <pc:sldMk cId="2503017019" sldId="261"/>
        </pc:sldMkLst>
        <pc:spChg chg="mod">
          <ac:chgData name="Antonio Osamu Katagiri Tanaka" userId="2c28225e-d492-4964-8551-1b0a3c65dda0" providerId="ADAL" clId="{A1255C39-2EFB-4D15-B143-B65097792378}" dt="2019-03-29T00:21:25.153" v="341" actId="20577"/>
          <ac:spMkLst>
            <pc:docMk/>
            <pc:sldMk cId="2503017019" sldId="261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A1255C39-2EFB-4D15-B143-B65097792378}" dt="2019-03-29T00:20:19.850" v="273" actId="478"/>
          <ac:spMkLst>
            <pc:docMk/>
            <pc:sldMk cId="2503017019" sldId="261"/>
            <ac:spMk id="6" creationId="{AEFB709C-B3EC-42FD-89D8-09850069CE9D}"/>
          </ac:spMkLst>
        </pc:spChg>
        <pc:picChg chg="add mod">
          <ac:chgData name="Antonio Osamu Katagiri Tanaka" userId="2c28225e-d492-4964-8551-1b0a3c65dda0" providerId="ADAL" clId="{A1255C39-2EFB-4D15-B143-B65097792378}" dt="2019-03-29T00:54:50.900" v="343" actId="1076"/>
          <ac:picMkLst>
            <pc:docMk/>
            <pc:sldMk cId="2503017019" sldId="261"/>
            <ac:picMk id="5" creationId="{C80824D6-3081-4E40-B9B9-6AF2D5F3E407}"/>
          </ac:picMkLst>
        </pc:picChg>
        <pc:picChg chg="del">
          <ac:chgData name="Antonio Osamu Katagiri Tanaka" userId="2c28225e-d492-4964-8551-1b0a3c65dda0" providerId="ADAL" clId="{A1255C39-2EFB-4D15-B143-B65097792378}" dt="2019-03-29T00:20:52.273" v="279" actId="478"/>
          <ac:picMkLst>
            <pc:docMk/>
            <pc:sldMk cId="2503017019" sldId="261"/>
            <ac:picMk id="8" creationId="{5E94859D-FE76-486C-92C4-9E80DA226F0E}"/>
          </ac:picMkLst>
        </pc:picChg>
      </pc:sldChg>
      <pc:sldChg chg="del">
        <pc:chgData name="Antonio Osamu Katagiri Tanaka" userId="2c28225e-d492-4964-8551-1b0a3c65dda0" providerId="ADAL" clId="{A1255C39-2EFB-4D15-B143-B65097792378}" dt="2019-03-28T22:21:11.295" v="0" actId="2696"/>
        <pc:sldMkLst>
          <pc:docMk/>
          <pc:sldMk cId="3397528962" sldId="261"/>
        </pc:sldMkLst>
      </pc:sldChg>
      <pc:sldChg chg="add del setBg">
        <pc:chgData name="Antonio Osamu Katagiri Tanaka" userId="2c28225e-d492-4964-8551-1b0a3c65dda0" providerId="ADAL" clId="{A1255C39-2EFB-4D15-B143-B65097792378}" dt="2019-03-29T00:19:53.093" v="268" actId="2696"/>
        <pc:sldMkLst>
          <pc:docMk/>
          <pc:sldMk cId="4255138929" sldId="261"/>
        </pc:sldMkLst>
      </pc:sldChg>
      <pc:sldChg chg="add del">
        <pc:chgData name="Antonio Osamu Katagiri Tanaka" userId="2c28225e-d492-4964-8551-1b0a3c65dda0" providerId="ADAL" clId="{A1255C39-2EFB-4D15-B143-B65097792378}" dt="2019-03-29T00:56:58.720" v="346"/>
        <pc:sldMkLst>
          <pc:docMk/>
          <pc:sldMk cId="1086325851" sldId="262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modSp">
        <pc:chgData name="Antonio Osamu Katagiri Tanaka" userId="2c28225e-d492-4964-8551-1b0a3c65dda0" providerId="ADAL" clId="{BA091A27-582A-4D6D-8346-D5CF8624059C}" dt="2019-03-29T17:53:14.189" v="1402" actId="1036"/>
        <pc:sldMkLst>
          <pc:docMk/>
          <pc:sldMk cId="1147480841" sldId="258"/>
        </pc:sldMkLst>
        <pc:spChg chg="add mod">
          <ac:chgData name="Antonio Osamu Katagiri Tanaka" userId="2c28225e-d492-4964-8551-1b0a3c65dda0" providerId="ADAL" clId="{BA091A27-582A-4D6D-8346-D5CF8624059C}" dt="2019-03-29T17:53:14.189" v="1402" actId="1036"/>
          <ac:spMkLst>
            <pc:docMk/>
            <pc:sldMk cId="1147480841" sldId="258"/>
            <ac:spMk id="2" creationId="{B47F02D3-7ADF-4C42-9EC9-7B6178B14E10}"/>
          </ac:spMkLst>
        </pc:spChg>
      </pc:sldChg>
      <pc:sldChg chg="addSp modSp">
        <pc:chgData name="Antonio Osamu Katagiri Tanaka" userId="2c28225e-d492-4964-8551-1b0a3c65dda0" providerId="ADAL" clId="{BA091A27-582A-4D6D-8346-D5CF8624059C}" dt="2019-03-29T14:34:14.699" v="37" actId="1035"/>
        <pc:sldMkLst>
          <pc:docMk/>
          <pc:sldMk cId="2503017019" sldId="261"/>
        </pc:sldMkLst>
        <pc:spChg chg="add mod">
          <ac:chgData name="Antonio Osamu Katagiri Tanaka" userId="2c28225e-d492-4964-8551-1b0a3c65dda0" providerId="ADAL" clId="{BA091A27-582A-4D6D-8346-D5CF8624059C}" dt="2019-03-29T14:34:10.825" v="23" actId="1076"/>
          <ac:spMkLst>
            <pc:docMk/>
            <pc:sldMk cId="2503017019" sldId="261"/>
            <ac:spMk id="2" creationId="{4ABFDF20-F013-4415-861E-93B8C7C7A597}"/>
          </ac:spMkLst>
        </pc:spChg>
        <pc:picChg chg="mod">
          <ac:chgData name="Antonio Osamu Katagiri Tanaka" userId="2c28225e-d492-4964-8551-1b0a3c65dda0" providerId="ADAL" clId="{BA091A27-582A-4D6D-8346-D5CF8624059C}" dt="2019-03-29T14:34:14.699" v="37" actId="1035"/>
          <ac:picMkLst>
            <pc:docMk/>
            <pc:sldMk cId="2503017019" sldId="261"/>
            <ac:picMk id="5" creationId="{C80824D6-3081-4E40-B9B9-6AF2D5F3E407}"/>
          </ac:picMkLst>
        </pc:picChg>
      </pc:sldChg>
      <pc:sldChg chg="addSp delSp modSp add">
        <pc:chgData name="Antonio Osamu Katagiri Tanaka" userId="2c28225e-d492-4964-8551-1b0a3c65dda0" providerId="ADAL" clId="{BA091A27-582A-4D6D-8346-D5CF8624059C}" dt="2019-03-29T14:44:10.674" v="507" actId="27636"/>
        <pc:sldMkLst>
          <pc:docMk/>
          <pc:sldMk cId="3893641512" sldId="262"/>
        </pc:sldMkLst>
        <pc:spChg chg="mod">
          <ac:chgData name="Antonio Osamu Katagiri Tanaka" userId="2c28225e-d492-4964-8551-1b0a3c65dda0" providerId="ADAL" clId="{BA091A27-582A-4D6D-8346-D5CF8624059C}" dt="2019-03-29T14:17:38.336" v="7" actId="20577"/>
          <ac:spMkLst>
            <pc:docMk/>
            <pc:sldMk cId="3893641512" sldId="262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BA091A27-582A-4D6D-8346-D5CF8624059C}" dt="2019-03-29T14:44:10.674" v="507" actId="27636"/>
          <ac:spMkLst>
            <pc:docMk/>
            <pc:sldMk cId="3893641512" sldId="262"/>
            <ac:spMk id="6" creationId="{058630E6-31AF-4451-B084-C9809D0DA4E8}"/>
          </ac:spMkLst>
        </pc:spChg>
        <pc:picChg chg="del">
          <ac:chgData name="Antonio Osamu Katagiri Tanaka" userId="2c28225e-d492-4964-8551-1b0a3c65dda0" providerId="ADAL" clId="{BA091A27-582A-4D6D-8346-D5CF8624059C}" dt="2019-03-29T14:17:16.817" v="1" actId="478"/>
          <ac:picMkLst>
            <pc:docMk/>
            <pc:sldMk cId="3893641512" sldId="262"/>
            <ac:picMk id="5" creationId="{C80824D6-3081-4E40-B9B9-6AF2D5F3E407}"/>
          </ac:picMkLst>
        </pc:pic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  <pc:sldChg chg="addSp modSp add ord">
        <pc:chgData name="Antonio Osamu Katagiri Tanaka" userId="2c28225e-d492-4964-8551-1b0a3c65dda0" providerId="ADAL" clId="{BA091A27-582A-4D6D-8346-D5CF8624059C}" dt="2019-03-29T18:03:22.298" v="1403"/>
        <pc:sldMkLst>
          <pc:docMk/>
          <pc:sldMk cId="2598307304" sldId="264"/>
        </pc:sldMkLst>
        <pc:spChg chg="mod">
          <ac:chgData name="Antonio Osamu Katagiri Tanaka" userId="2c28225e-d492-4964-8551-1b0a3c65dda0" providerId="ADAL" clId="{BA091A27-582A-4D6D-8346-D5CF8624059C}" dt="2019-03-29T15:57:09.760" v="596"/>
          <ac:spMkLst>
            <pc:docMk/>
            <pc:sldMk cId="2598307304" sldId="264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BA091A27-582A-4D6D-8346-D5CF8624059C}" dt="2019-03-29T16:34:12.077" v="607" actId="20577"/>
          <ac:spMkLst>
            <pc:docMk/>
            <pc:sldMk cId="2598307304" sldId="264"/>
            <ac:spMk id="5" creationId="{F2E92AD1-EC6F-4108-9565-5EC0B41458C4}"/>
          </ac:spMkLst>
        </pc:spChg>
        <pc:spChg chg="mod">
          <ac:chgData name="Antonio Osamu Katagiri Tanaka" userId="2c28225e-d492-4964-8551-1b0a3c65dda0" providerId="ADAL" clId="{BA091A27-582A-4D6D-8346-D5CF8624059C}" dt="2019-03-29T17:16:12.943" v="1106"/>
          <ac:spMkLst>
            <pc:docMk/>
            <pc:sldMk cId="2598307304" sldId="264"/>
            <ac:spMk id="6" creationId="{058630E6-31AF-4451-B084-C9809D0DA4E8}"/>
          </ac:spMkLst>
        </pc:spChg>
        <pc:picChg chg="add mod">
          <ac:chgData name="Antonio Osamu Katagiri Tanaka" userId="2c28225e-d492-4964-8551-1b0a3c65dda0" providerId="ADAL" clId="{BA091A27-582A-4D6D-8346-D5CF8624059C}" dt="2019-03-29T16:55:31.537" v="677" actId="1076"/>
          <ac:picMkLst>
            <pc:docMk/>
            <pc:sldMk cId="2598307304" sldId="264"/>
            <ac:picMk id="2" creationId="{E377F344-DB50-4440-91A5-80B84A927522}"/>
          </ac:picMkLst>
        </pc:picChg>
      </pc:sldChg>
      <pc:sldChg chg="add del">
        <pc:chgData name="Antonio Osamu Katagiri Tanaka" userId="2c28225e-d492-4964-8551-1b0a3c65dda0" providerId="ADAL" clId="{BA091A27-582A-4D6D-8346-D5CF8624059C}" dt="2019-03-29T15:52:39.486" v="520"/>
        <pc:sldMkLst>
          <pc:docMk/>
          <pc:sldMk cId="3523919289" sldId="264"/>
        </pc:sldMkLst>
      </pc:sldChg>
      <pc:sldChg chg="addSp delSp modSp add">
        <pc:chgData name="Antonio Osamu Katagiri Tanaka" userId="2c28225e-d492-4964-8551-1b0a3c65dda0" providerId="ADAL" clId="{BA091A27-582A-4D6D-8346-D5CF8624059C}" dt="2019-03-29T17:15:55.049" v="1102"/>
        <pc:sldMkLst>
          <pc:docMk/>
          <pc:sldMk cId="1380703515" sldId="265"/>
        </pc:sldMkLst>
        <pc:spChg chg="add del mod">
          <ac:chgData name="Antonio Osamu Katagiri Tanaka" userId="2c28225e-d492-4964-8551-1b0a3c65dda0" providerId="ADAL" clId="{BA091A27-582A-4D6D-8346-D5CF8624059C}" dt="2019-03-29T16:57:45.924" v="680" actId="478"/>
          <ac:spMkLst>
            <pc:docMk/>
            <pc:sldMk cId="1380703515" sldId="265"/>
            <ac:spMk id="3" creationId="{F2D6C959-D3CF-4514-AA3A-021593B7E906}"/>
          </ac:spMkLst>
        </pc:spChg>
        <pc:spChg chg="mod">
          <ac:chgData name="Antonio Osamu Katagiri Tanaka" userId="2c28225e-d492-4964-8551-1b0a3c65dda0" providerId="ADAL" clId="{BA091A27-582A-4D6D-8346-D5CF8624059C}" dt="2019-03-29T16:58:22.146" v="764" actId="20577"/>
          <ac:spMkLst>
            <pc:docMk/>
            <pc:sldMk cId="1380703515" sldId="265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BA091A27-582A-4D6D-8346-D5CF8624059C}" dt="2019-03-29T16:57:43.482" v="679" actId="478"/>
          <ac:spMkLst>
            <pc:docMk/>
            <pc:sldMk cId="1380703515" sldId="265"/>
            <ac:spMk id="6" creationId="{058630E6-31AF-4451-B084-C9809D0DA4E8}"/>
          </ac:spMkLst>
        </pc:spChg>
        <pc:spChg chg="add mod">
          <ac:chgData name="Antonio Osamu Katagiri Tanaka" userId="2c28225e-d492-4964-8551-1b0a3c65dda0" providerId="ADAL" clId="{BA091A27-582A-4D6D-8346-D5CF8624059C}" dt="2019-03-29T17:03:27.661" v="864" actId="1076"/>
          <ac:spMkLst>
            <pc:docMk/>
            <pc:sldMk cId="1380703515" sldId="265"/>
            <ac:spMk id="7" creationId="{BA6AB84E-0624-4A71-9C0F-D062D87F5C5D}"/>
          </ac:spMkLst>
        </pc:spChg>
        <pc:spChg chg="add mod">
          <ac:chgData name="Antonio Osamu Katagiri Tanaka" userId="2c28225e-d492-4964-8551-1b0a3c65dda0" providerId="ADAL" clId="{BA091A27-582A-4D6D-8346-D5CF8624059C}" dt="2019-03-29T17:15:55.049" v="1102"/>
          <ac:spMkLst>
            <pc:docMk/>
            <pc:sldMk cId="1380703515" sldId="265"/>
            <ac:spMk id="8" creationId="{7917E339-891C-4EC8-AE76-E54A6D883E1E}"/>
          </ac:spMkLst>
        </pc:spChg>
        <pc:picChg chg="add mod">
          <ac:chgData name="Antonio Osamu Katagiri Tanaka" userId="2c28225e-d492-4964-8551-1b0a3c65dda0" providerId="ADAL" clId="{BA091A27-582A-4D6D-8346-D5CF8624059C}" dt="2019-03-29T17:09:59.191" v="873" actId="1076"/>
          <ac:picMkLst>
            <pc:docMk/>
            <pc:sldMk cId="1380703515" sldId="265"/>
            <ac:picMk id="5" creationId="{0E676B66-CA5E-44E1-B29C-AFCB39AFFCBF}"/>
          </ac:picMkLst>
        </pc:picChg>
      </pc:sldChg>
      <pc:sldChg chg="addSp delSp modSp add">
        <pc:chgData name="Antonio Osamu Katagiri Tanaka" userId="2c28225e-d492-4964-8551-1b0a3c65dda0" providerId="ADAL" clId="{BA091A27-582A-4D6D-8346-D5CF8624059C}" dt="2019-03-29T17:04:00.857" v="872" actId="1076"/>
        <pc:sldMkLst>
          <pc:docMk/>
          <pc:sldMk cId="3341228731" sldId="266"/>
        </pc:sldMkLst>
        <pc:spChg chg="add del mod">
          <ac:chgData name="Antonio Osamu Katagiri Tanaka" userId="2c28225e-d492-4964-8551-1b0a3c65dda0" providerId="ADAL" clId="{BA091A27-582A-4D6D-8346-D5CF8624059C}" dt="2019-03-29T17:02:29.486" v="855" actId="478"/>
          <ac:spMkLst>
            <pc:docMk/>
            <pc:sldMk cId="3341228731" sldId="266"/>
            <ac:spMk id="2" creationId="{D6479A18-5946-4696-B873-CDCA4D915387}"/>
          </ac:spMkLst>
        </pc:spChg>
        <pc:spChg chg="mod">
          <ac:chgData name="Antonio Osamu Katagiri Tanaka" userId="2c28225e-d492-4964-8551-1b0a3c65dda0" providerId="ADAL" clId="{BA091A27-582A-4D6D-8346-D5CF8624059C}" dt="2019-03-29T17:01:19.711" v="839" actId="20577"/>
          <ac:spMkLst>
            <pc:docMk/>
            <pc:sldMk cId="3341228731" sldId="266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7:03:51.926" v="869" actId="1076"/>
          <ac:spMkLst>
            <pc:docMk/>
            <pc:sldMk cId="3341228731" sldId="266"/>
            <ac:spMk id="7" creationId="{BA6AB84E-0624-4A71-9C0F-D062D87F5C5D}"/>
          </ac:spMkLst>
        </pc:spChg>
        <pc:picChg chg="add mod">
          <ac:chgData name="Antonio Osamu Katagiri Tanaka" userId="2c28225e-d492-4964-8551-1b0a3c65dda0" providerId="ADAL" clId="{BA091A27-582A-4D6D-8346-D5CF8624059C}" dt="2019-03-29T17:04:00.857" v="872" actId="1076"/>
          <ac:picMkLst>
            <pc:docMk/>
            <pc:sldMk cId="3341228731" sldId="266"/>
            <ac:picMk id="3" creationId="{3E035629-3447-43D2-9AA4-52C71B96FF24}"/>
          </ac:picMkLst>
        </pc:picChg>
        <pc:picChg chg="del">
          <ac:chgData name="Antonio Osamu Katagiri Tanaka" userId="2c28225e-d492-4964-8551-1b0a3c65dda0" providerId="ADAL" clId="{BA091A27-582A-4D6D-8346-D5CF8624059C}" dt="2019-03-29T17:02:58.141" v="858" actId="478"/>
          <ac:picMkLst>
            <pc:docMk/>
            <pc:sldMk cId="3341228731" sldId="266"/>
            <ac:picMk id="5" creationId="{0E676B66-CA5E-44E1-B29C-AFCB39AFFCBF}"/>
          </ac:picMkLst>
        </pc:picChg>
      </pc:sldChg>
      <pc:sldChg chg="addSp delSp modSp add">
        <pc:chgData name="Antonio Osamu Katagiri Tanaka" userId="2c28225e-d492-4964-8551-1b0a3c65dda0" providerId="ADAL" clId="{BA091A27-582A-4D6D-8346-D5CF8624059C}" dt="2019-03-29T17:38:04.876" v="1354" actId="14100"/>
        <pc:sldMkLst>
          <pc:docMk/>
          <pc:sldMk cId="4191868023" sldId="267"/>
        </pc:sldMkLst>
        <pc:spChg chg="mod">
          <ac:chgData name="Antonio Osamu Katagiri Tanaka" userId="2c28225e-d492-4964-8551-1b0a3c65dda0" providerId="ADAL" clId="{BA091A27-582A-4D6D-8346-D5CF8624059C}" dt="2019-03-29T17:34:38.530" v="1307" actId="20577"/>
          <ac:spMkLst>
            <pc:docMk/>
            <pc:sldMk cId="4191868023" sldId="267"/>
            <ac:spMk id="6" creationId="{058630E6-31AF-4451-B084-C9809D0DA4E8}"/>
          </ac:spMkLst>
        </pc:spChg>
        <pc:spChg chg="add mod">
          <ac:chgData name="Antonio Osamu Katagiri Tanaka" userId="2c28225e-d492-4964-8551-1b0a3c65dda0" providerId="ADAL" clId="{BA091A27-582A-4D6D-8346-D5CF8624059C}" dt="2019-03-29T17:38:04.876" v="1354" actId="14100"/>
          <ac:spMkLst>
            <pc:docMk/>
            <pc:sldMk cId="4191868023" sldId="267"/>
            <ac:spMk id="7" creationId="{AEA38D39-5E27-4655-B893-DC348B261AFB}"/>
          </ac:spMkLst>
        </pc:spChg>
        <pc:picChg chg="del mod">
          <ac:chgData name="Antonio Osamu Katagiri Tanaka" userId="2c28225e-d492-4964-8551-1b0a3c65dda0" providerId="ADAL" clId="{BA091A27-582A-4D6D-8346-D5CF8624059C}" dt="2019-03-29T17:25:53.922" v="1109" actId="478"/>
          <ac:picMkLst>
            <pc:docMk/>
            <pc:sldMk cId="4191868023" sldId="267"/>
            <ac:picMk id="2" creationId="{E377F344-DB50-4440-91A5-80B84A927522}"/>
          </ac:picMkLst>
        </pc:picChg>
        <pc:picChg chg="add mod">
          <ac:chgData name="Antonio Osamu Katagiri Tanaka" userId="2c28225e-d492-4964-8551-1b0a3c65dda0" providerId="ADAL" clId="{BA091A27-582A-4D6D-8346-D5CF8624059C}" dt="2019-03-29T17:29:50.285" v="1260" actId="1076"/>
          <ac:picMkLst>
            <pc:docMk/>
            <pc:sldMk cId="4191868023" sldId="267"/>
            <ac:picMk id="3" creationId="{E8231BD3-B268-44AA-AEEE-9AE84C31AFA1}"/>
          </ac:picMkLst>
        </pc:picChg>
      </pc:sldChg>
      <pc:sldChg chg="addSp delSp modSp add">
        <pc:chgData name="Antonio Osamu Katagiri Tanaka" userId="2c28225e-d492-4964-8551-1b0a3c65dda0" providerId="ADAL" clId="{BA091A27-582A-4D6D-8346-D5CF8624059C}" dt="2019-03-29T18:11:35.461" v="1535" actId="20577"/>
        <pc:sldMkLst>
          <pc:docMk/>
          <pc:sldMk cId="3853310930" sldId="268"/>
        </pc:sldMkLst>
        <pc:spChg chg="mod">
          <ac:chgData name="Antonio Osamu Katagiri Tanaka" userId="2c28225e-d492-4964-8551-1b0a3c65dda0" providerId="ADAL" clId="{BA091A27-582A-4D6D-8346-D5CF8624059C}" dt="2019-03-29T18:05:46.622" v="1448" actId="20577"/>
          <ac:spMkLst>
            <pc:docMk/>
            <pc:sldMk cId="3853310930" sldId="268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BA091A27-582A-4D6D-8346-D5CF8624059C}" dt="2019-03-29T18:06:06.650" v="1450" actId="478"/>
          <ac:spMkLst>
            <pc:docMk/>
            <pc:sldMk cId="3853310930" sldId="268"/>
            <ac:spMk id="5" creationId="{F2E92AD1-EC6F-4108-9565-5EC0B41458C4}"/>
          </ac:spMkLst>
        </pc:spChg>
        <pc:spChg chg="mod">
          <ac:chgData name="Antonio Osamu Katagiri Tanaka" userId="2c28225e-d492-4964-8551-1b0a3c65dda0" providerId="ADAL" clId="{BA091A27-582A-4D6D-8346-D5CF8624059C}" dt="2019-03-29T18:11:35.461" v="1535" actId="20577"/>
          <ac:spMkLst>
            <pc:docMk/>
            <pc:sldMk cId="3853310930" sldId="268"/>
            <ac:spMk id="6" creationId="{058630E6-31AF-4451-B084-C9809D0DA4E8}"/>
          </ac:spMkLst>
        </pc:spChg>
        <pc:spChg chg="add">
          <ac:chgData name="Antonio Osamu Katagiri Tanaka" userId="2c28225e-d492-4964-8551-1b0a3c65dda0" providerId="ADAL" clId="{BA091A27-582A-4D6D-8346-D5CF8624059C}" dt="2019-03-29T18:06:07.002" v="1451"/>
          <ac:spMkLst>
            <pc:docMk/>
            <pc:sldMk cId="3853310930" sldId="268"/>
            <ac:spMk id="7" creationId="{017719D5-6169-4770-9360-3AF88034324B}"/>
          </ac:spMkLst>
        </pc:spChg>
        <pc:picChg chg="del">
          <ac:chgData name="Antonio Osamu Katagiri Tanaka" userId="2c28225e-d492-4964-8551-1b0a3c65dda0" providerId="ADAL" clId="{BA091A27-582A-4D6D-8346-D5CF8624059C}" dt="2019-03-29T18:05:54.064" v="1449" actId="478"/>
          <ac:picMkLst>
            <pc:docMk/>
            <pc:sldMk cId="3853310930" sldId="268"/>
            <ac:picMk id="2" creationId="{E377F344-DB50-4440-91A5-80B84A9275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Research Overview &amp;</a:t>
            </a:r>
            <a:b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Related Article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A.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April 04, 2019</a:t>
            </a:r>
          </a:p>
        </p:txBody>
      </p:sp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Characteristics of some thermal decomposition processes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AB84E-0624-4A71-9C0F-D062D87F5C5D}"/>
              </a:ext>
            </a:extLst>
          </p:cNvPr>
          <p:cNvSpPr/>
          <p:nvPr/>
        </p:nvSpPr>
        <p:spPr>
          <a:xfrm>
            <a:off x="949040" y="6550223"/>
            <a:ext cx="11222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Mohan, D., Pittman Jr., C.U., Steele, P.H., 2003. Pyrolysis of Wood/Biomass for Bio- oil: A Critical Review. Energy Fuels 20, 848–889.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35629-3447-43D2-9AA4-52C71B96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44" y="1690688"/>
            <a:ext cx="684815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2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Pyrolysis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12337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Rapid heating -&gt; higher volatiles (more liquids)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Low temperatures -&gt; greater amount of char, gas yield decreases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92AD1-EC6F-4108-9565-5EC0B41458C4}"/>
              </a:ext>
            </a:extLst>
          </p:cNvPr>
          <p:cNvSpPr/>
          <p:nvPr/>
        </p:nvSpPr>
        <p:spPr>
          <a:xfrm>
            <a:off x="949040" y="6334780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Basu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P. (2018). Biomass Gasification, Pyrolysis and </a:t>
            </a:r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Torrefaction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- Practical Design and Theory (3rd Edition). Elsevier. Retrieved from https://app.knovel.com/hotlink/pdf/id:kt011PGVNJ/biomass-gasification/biomass-ga-historical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31BD3-B268-44AA-AEEE-9AE84C31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59343"/>
            <a:ext cx="4800600" cy="3000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A38D39-5E27-4655-B893-DC348B261AFB}"/>
              </a:ext>
            </a:extLst>
          </p:cNvPr>
          <p:cNvSpPr txBox="1">
            <a:spLocks/>
          </p:cNvSpPr>
          <p:nvPr/>
        </p:nvSpPr>
        <p:spPr>
          <a:xfrm>
            <a:off x="6381404" y="2842953"/>
            <a:ext cx="5810596" cy="3491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Small particles -&gt; higher liquid yield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Pramanick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B., Vazquez-Pinon, M., Torres-Castro, A., &amp; Martinez-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Chapaa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O. (2018). Effect of pyrolysis process parameters on electrical, physical, chemical and electro-chemical properties of SU-8-derived carbon structures fabricated using the C-MEMS process. Materials Today: Proceedings, 5(3), 9669–9682. https://doi.org/10.1016/J.MATPR.2017.10.153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Ulyanov, V.,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Koshelev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M.,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Kharchuk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S.,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Gulevskii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V., &amp;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Timochkin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A. (2018). Study of the pyrolysis of solid organic polymers by their heating with metal melt. Petroleum Chemistry, 58(1), 68–75. https://doi.org/10.1134/S0965544118010140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My Thesis Overview	: ~5min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Related Article		: ~15min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Q&amp;A			: ~10min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Thesis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78D0BD-CD2C-44B1-976E-1029D186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91" y="1884658"/>
            <a:ext cx="6369844" cy="23812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Study the practice and feasibility of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a new fabrication process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 achieve mass scale manufacturing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of carbon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nano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-wires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an inexpensive, continuous, simple and reproducible manner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Thesis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B709C-B3EC-42FD-89D8-09850069CE9D}"/>
              </a:ext>
            </a:extLst>
          </p:cNvPr>
          <p:cNvSpPr/>
          <p:nvPr/>
        </p:nvSpPr>
        <p:spPr>
          <a:xfrm>
            <a:off x="942833" y="4705003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Design polymer solutions that can be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electrospun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by NFES,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photopolymerized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 then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pyrolyzed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into carbon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-wires.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4859D-FE76-486C-92C4-9E80DA226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" r="-733"/>
          <a:stretch/>
        </p:blipFill>
        <p:spPr>
          <a:xfrm>
            <a:off x="1249363" y="1884658"/>
            <a:ext cx="10629900" cy="20706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7F02D3-7ADF-4C42-9EC9-7B6178B14E10}"/>
              </a:ext>
            </a:extLst>
          </p:cNvPr>
          <p:cNvSpPr/>
          <p:nvPr/>
        </p:nvSpPr>
        <p:spPr>
          <a:xfrm>
            <a:off x="7890935" y="1935457"/>
            <a:ext cx="1507067" cy="609600"/>
          </a:xfrm>
          <a:prstGeom prst="rect">
            <a:avLst/>
          </a:pr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8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Related Article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24D6-3081-4E40-B9B9-6AF2D5F3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8" y="1963406"/>
            <a:ext cx="9969900" cy="319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BFDF20-F013-4415-861E-93B8C7C7A597}"/>
              </a:ext>
            </a:extLst>
          </p:cNvPr>
          <p:cNvSpPr/>
          <p:nvPr/>
        </p:nvSpPr>
        <p:spPr>
          <a:xfrm>
            <a:off x="942833" y="6119336"/>
            <a:ext cx="11242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Pramanick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B., Vazquez-Pinon, M., Torres-Castro, A., &amp; Martinez-</a:t>
            </a:r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Chapaa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O. (2018). Effect of pyrolysis process parameters on electrical, physical, chemical and electro-chemical properties of SU-8-derived carbon structures fabricated using the C-MEMS process. Materials Today: Proceedings, 5(3), 9669–9682. https://doi.org/10.1016/J.MATPR.2017.10.153</a:t>
            </a:r>
          </a:p>
        </p:txBody>
      </p:sp>
    </p:spTree>
    <p:extLst>
      <p:ext uri="{BB962C8B-B14F-4D97-AF65-F5344CB8AC3E}">
        <p14:creationId xmlns:p14="http://schemas.microsoft.com/office/powerpoint/2010/main" val="250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Pyrolysis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45091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Is the chemical decomposition of any organic polymer by heating in an oxygen-free environment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This degradation technique can lead to the formation condensable gases and carbonized materials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92AD1-EC6F-4108-9565-5EC0B41458C4}"/>
              </a:ext>
            </a:extLst>
          </p:cNvPr>
          <p:cNvSpPr/>
          <p:nvPr/>
        </p:nvSpPr>
        <p:spPr>
          <a:xfrm>
            <a:off x="949040" y="6334780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Basu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P. (2018). Biomass Gasification, Pyrolysis and </a:t>
            </a:r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Torrefaction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- Practical Design and Theory (3rd Edition). Elsevier. Retrieved from https://app.knovel.com/hotlink/pdf/id:kt011PGVNJ/biomass-gasification/biomass-ga-historical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7F344-DB50-4440-91A5-80B84A92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40" y="4760681"/>
            <a:ext cx="6959360" cy="7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Pyrolysis Parameters to be investigated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8630E6-31AF-4451-B084-C9809D0DA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9040" y="1825624"/>
                <a:ext cx="11242960" cy="4509155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Maximum Pyrolysis Temperature</a:t>
                </a:r>
              </a:p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Temperature Ramp Rate</a:t>
                </a:r>
              </a:p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Gas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) </a:t>
                </a:r>
                <a:r>
                  <a:rPr lang="en-GB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flow rate</a:t>
                </a:r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8630E6-31AF-4451-B084-C9809D0DA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9040" y="1825624"/>
                <a:ext cx="11242960" cy="4509155"/>
              </a:xfrm>
              <a:blipFill>
                <a:blip r:embed="rId2"/>
                <a:stretch>
                  <a:fillRect l="-976" t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17719D5-6169-4770-9360-3AF88034324B}"/>
              </a:ext>
            </a:extLst>
          </p:cNvPr>
          <p:cNvSpPr/>
          <p:nvPr/>
        </p:nvSpPr>
        <p:spPr>
          <a:xfrm>
            <a:off x="942833" y="6119336"/>
            <a:ext cx="11242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Pramanick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B., Vazquez-Pinon, M., Torres-Castro, A., &amp; Martinez-</a:t>
            </a:r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Chapaa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O. (2018). Effect of pyrolysis process parameters on electrical, physical, chemical and electro-chemical properties of SU-8-derived carbon structures fabricated using the C-MEMS process. Materials Today: Proceedings, 5(3), 9669–9682. https://doi.org/10.1016/J.MATPR.2017.10.153</a:t>
            </a:r>
          </a:p>
        </p:txBody>
      </p:sp>
    </p:spTree>
    <p:extLst>
      <p:ext uri="{BB962C8B-B14F-4D97-AF65-F5344CB8AC3E}">
        <p14:creationId xmlns:p14="http://schemas.microsoft.com/office/powerpoint/2010/main" val="385331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Pyrolysis is …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SU-8 photoresist was used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Three pyrolysis parameters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Maximum temperature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600°C, 700°C, 800°C and 900°C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Temperature ramp rate constant @ 5°C/min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Nitrogen flow rate constant @ 6l/m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Temperature ramp rate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2.5°C/min, 5°C/min, 10°C/min and 20°C/min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Maximum temperature constant @ 900°C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Nitrogen flow rate constant @ 6l/min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Nitrogen flow rate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3l/min, 4.5l/min, 6l/min and 7.5l/min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Maximum temperature constant @ 900°C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Temperature ramp rate constant @ 5°C/min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sewr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Decomposition of large hydrocarbon molecules into smaller ones during pyrolysis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76B66-CA5E-44E1-B29C-AFCB39AF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87" y="1690688"/>
            <a:ext cx="4831399" cy="46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AB84E-0624-4A71-9C0F-D062D87F5C5D}"/>
              </a:ext>
            </a:extLst>
          </p:cNvPr>
          <p:cNvSpPr/>
          <p:nvPr/>
        </p:nvSpPr>
        <p:spPr>
          <a:xfrm>
            <a:off x="949040" y="6334780"/>
            <a:ext cx="11222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Basu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P. (2018). Biomass Gasification, Pyrolysis and </a:t>
            </a:r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Torrefaction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- Practical Design and Theory (3rd Edition). Elsevier. Retrieved from https://app.knovel.com/hotlink/pdf/id:kt011PGVNJ/biomass-gasification/biomass-ga-historical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917E339-891C-4EC8-AE76-E54A6D883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312" y="1825625"/>
                <a:ext cx="5627687" cy="45091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tx2">
                        <a:lumMod val="75000"/>
                      </a:schemeClr>
                    </a:solidFill>
                    <a:latin typeface="Arial Nova Light" panose="020B0304020202020204" pitchFamily="34" charset="0"/>
                  </a:rPr>
                  <a:t>Pyrolysis Products</a:t>
                </a:r>
              </a:p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Liquids</a:t>
                </a:r>
              </a:p>
              <a:p>
                <a:pPr lvl="1"/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Heavier hydrocarbons</a:t>
                </a:r>
              </a:p>
              <a:p>
                <a:pPr lvl="1"/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water</a:t>
                </a:r>
              </a:p>
              <a:p>
                <a:r>
                  <a:rPr lang="en-GB" sz="2800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Solids</a:t>
                </a:r>
              </a:p>
              <a:p>
                <a:pPr lvl="1"/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char &amp; carbon</a:t>
                </a:r>
              </a:p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Gases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rial Nova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917E339-891C-4EC8-AE76-E54A6D883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312" y="1825625"/>
                <a:ext cx="5627687" cy="4509156"/>
              </a:xfrm>
              <a:blipFill>
                <a:blip r:embed="rId3"/>
                <a:stretch>
                  <a:fillRect l="-2275" t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0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739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Light</vt:lpstr>
      <vt:lpstr>Calibri</vt:lpstr>
      <vt:lpstr>Calibri Light</vt:lpstr>
      <vt:lpstr>Cambria Math</vt:lpstr>
      <vt:lpstr>Office Theme</vt:lpstr>
      <vt:lpstr>Research Overview &amp; Related Article</vt:lpstr>
      <vt:lpstr>Agenda</vt:lpstr>
      <vt:lpstr>Thesis Overview</vt:lpstr>
      <vt:lpstr>Thesis Overview</vt:lpstr>
      <vt:lpstr>Related Article</vt:lpstr>
      <vt:lpstr>Pyrolysis</vt:lpstr>
      <vt:lpstr>Pyrolysis Parameters to be investigated</vt:lpstr>
      <vt:lpstr>Title</vt:lpstr>
      <vt:lpstr>Decomposition of large hydrocarbon molecules into smaller ones during pyrolysis </vt:lpstr>
      <vt:lpstr>Characteristics of some thermal decomposition processes</vt:lpstr>
      <vt:lpstr>Pyrolysis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2</cp:revision>
  <dcterms:created xsi:type="dcterms:W3CDTF">2019-03-28T22:09:57Z</dcterms:created>
  <dcterms:modified xsi:type="dcterms:W3CDTF">2019-03-29T18:11:36Z</dcterms:modified>
</cp:coreProperties>
</file>