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0577" autoAdjust="0"/>
  </p:normalViewPr>
  <p:slideViewPr>
    <p:cSldViewPr snapToGrid="0" showGuides="1">
      <p:cViewPr varScale="1">
        <p:scale>
          <a:sx n="99" d="100"/>
          <a:sy n="99" d="100"/>
        </p:scale>
        <p:origin x="21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0580C-A578-4A65-965D-169E8F4C8235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B19FB5-9DE3-4D45-A455-19E0B1D0DE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494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19FB5-9DE3-4D45-A455-19E0B1D0DED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613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476B7-5C3E-4604-801E-B98D52671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62EE0F-B4CD-4A7B-BEB2-ED5FEEE50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FF9DF-73E5-4CB4-9998-86DBC87C0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722C0-AB53-43C4-B1AE-75D1658931BB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F550A-CE3D-4FD6-9548-9C8A94BC4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56381-72C7-415D-A931-D6EA1955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5BCDF-2AA5-45F8-B883-6F4B462BFE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780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EBA52-D7E1-433D-85F3-1DE8E585C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A0515D-D39F-44D1-9638-1EEF0DDDD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7A1C2-9E41-46C8-8E42-D456118F0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722C0-AB53-43C4-B1AE-75D1658931BB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D9AC0-EA03-4E5E-82E6-14FC318C4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0006A-6B6A-4174-88C2-0E333116F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5BCDF-2AA5-45F8-B883-6F4B462BFE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50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5EB117-22A1-49FE-8EBD-7321741859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E7263A-8BA3-477F-8638-D83DCE7FF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9FB69-731F-48CA-A8C5-CF58AFC77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722C0-AB53-43C4-B1AE-75D1658931BB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E8DD9-B43D-4BB9-80FC-046B10D02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EE81C-888A-4A3F-8EA8-E7AF41179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5BCDF-2AA5-45F8-B883-6F4B462BFE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60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3CD20-F9F8-4F6F-82D4-09623055F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DE845-ED2A-463B-AA26-3B63DF1E9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8A2EA-DF58-44BB-A2E2-6898D03F7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722C0-AB53-43C4-B1AE-75D1658931BB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2B8AE-AF5A-46FD-AC34-C40892885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19710-D02F-4256-9206-3B2D4DF24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5BCDF-2AA5-45F8-B883-6F4B462BFE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922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9774-4CC7-426A-AF5D-7949B61BB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EA6D3-5D47-4FBE-B3F5-301459E88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64186-CE9B-4CC0-8A40-45F6FC175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722C0-AB53-43C4-B1AE-75D1658931BB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96EF2-46F2-42D3-8685-DFB475D29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73B1B-65B4-47A9-A721-384DEC152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5BCDF-2AA5-45F8-B883-6F4B462BFE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3015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7944C-2285-403A-B89F-60D8121E7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DB93D-437B-432D-8765-908DD18BE2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E6F81A-138D-49D0-B425-77A34DC34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18E13-0612-41C4-9023-F03BCD57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722C0-AB53-43C4-B1AE-75D1658931BB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D82B3-D1D7-444E-9AEC-30B278070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2E4DFD-4949-4012-8C4C-92D423A04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5BCDF-2AA5-45F8-B883-6F4B462BFE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738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28BE1-9AC0-4C33-B1D9-22E37864C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4EBA1-50C0-4C9A-9F58-97D617211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5753EE-D108-4C4E-88A2-0AD42D13E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185EB5-C2D0-4905-97A7-7876960E3A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B7F700-4DD5-4F11-BCF3-A0F5493E6B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047DA1-2170-44BE-8810-8CC4E53ED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722C0-AB53-43C4-B1AE-75D1658931BB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66B187-A4E5-476C-AF16-7FAC697B4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B12B0B-C33E-4B67-8656-DB216F7C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5BCDF-2AA5-45F8-B883-6F4B462BFE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03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54A74-E6D6-4C52-8030-3898D135B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8B871E-0730-4174-BB44-EE6E9BBCB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722C0-AB53-43C4-B1AE-75D1658931BB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019EF8-8732-4F18-9C31-0B0A027B3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E5C2F4-CE94-4417-A996-9DD618065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5BCDF-2AA5-45F8-B883-6F4B462BFE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804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ABC9FA-5072-4BE5-BB07-67D6B21E4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722C0-AB53-43C4-B1AE-75D1658931BB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BAC8BE-0756-4C07-A9E2-46F9973F7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03B1A4-5BC2-4732-8380-93A33FD0F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5BCDF-2AA5-45F8-B883-6F4B462BFE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880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B8F34-F5AA-4EC1-8A48-BAA203E8B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2793B-4B9C-4495-96C2-B54D5DFC3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DD6EBB-A76E-4B22-8A71-67162AF74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31106-C43D-4EA4-AF54-6E6C57146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722C0-AB53-43C4-B1AE-75D1658931BB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D919B-6137-4015-9C2C-AB55D1604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D48F6-2011-4654-B7A3-2C8C1DC35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5BCDF-2AA5-45F8-B883-6F4B462BFE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655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EE19E-F71E-4F6B-9E74-172A671E0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6BADB0-4F75-41F1-A69B-0D8A1503C3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9A12F-2950-4C22-9D4C-7FA6AB465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7C851-D739-4AB2-B06A-D131177F8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722C0-AB53-43C4-B1AE-75D1658931BB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DEBC0-E4A3-40EC-BE85-F958D4C30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740F2-F9CE-4ABB-B1AD-F999E47CD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5BCDF-2AA5-45F8-B883-6F4B462BFE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450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B79234-C69C-41FE-9D1A-261F14117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A48B1-A399-4BD2-8A97-BFC143A28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C4B3A-8B62-42B3-88AC-CF6801F73E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722C0-AB53-43C4-B1AE-75D1658931BB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01E1E-37E1-4A46-85C9-A4A7F170E8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A01A9-6D9F-4147-9546-BBEDEDA70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5BCDF-2AA5-45F8-B883-6F4B462BFE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221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9E1694-F4CA-4D06-88A4-3E74ADAE42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1899"/>
            <a:ext cx="6096000" cy="31715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CFC038-799E-49D8-9DDC-8271544A1F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3148146"/>
            <a:ext cx="6096000" cy="37201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150C24-30FF-4EDB-9BFD-B9721E1AAF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0" y="-30823"/>
            <a:ext cx="6096000" cy="31686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037CD3-5BCD-43AC-AFCB-B549DD888B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0" y="3137871"/>
            <a:ext cx="6096000" cy="317327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57726CC-1F69-4085-9F83-A48F52D4C56F}"/>
              </a:ext>
            </a:extLst>
          </p:cNvPr>
          <p:cNvSpPr/>
          <p:nvPr/>
        </p:nvSpPr>
        <p:spPr>
          <a:xfrm>
            <a:off x="0" y="2578813"/>
            <a:ext cx="4356243" cy="559058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C8E40C-DC05-4A5C-B6D6-69301993CE67}"/>
              </a:ext>
            </a:extLst>
          </p:cNvPr>
          <p:cNvSpPr/>
          <p:nvPr/>
        </p:nvSpPr>
        <p:spPr>
          <a:xfrm>
            <a:off x="1" y="4592549"/>
            <a:ext cx="1315092" cy="595901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52E1A7-7854-4F09-967E-2B491AB69667}"/>
              </a:ext>
            </a:extLst>
          </p:cNvPr>
          <p:cNvSpPr/>
          <p:nvPr/>
        </p:nvSpPr>
        <p:spPr>
          <a:xfrm>
            <a:off x="1328794" y="4592548"/>
            <a:ext cx="3027449" cy="595901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93CED9-CE77-4A6F-92E5-163395AF6BC5}"/>
              </a:ext>
            </a:extLst>
          </p:cNvPr>
          <p:cNvSpPr/>
          <p:nvPr/>
        </p:nvSpPr>
        <p:spPr>
          <a:xfrm>
            <a:off x="0" y="4028353"/>
            <a:ext cx="4356243" cy="559058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D2127F-0E75-42B3-9D09-7AAAD2D526F3}"/>
              </a:ext>
            </a:extLst>
          </p:cNvPr>
          <p:cNvSpPr/>
          <p:nvPr/>
        </p:nvSpPr>
        <p:spPr>
          <a:xfrm>
            <a:off x="0" y="5198724"/>
            <a:ext cx="4356242" cy="539859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BEC708-BC26-40ED-A132-BE23DD76DBE4}"/>
              </a:ext>
            </a:extLst>
          </p:cNvPr>
          <p:cNvSpPr/>
          <p:nvPr/>
        </p:nvSpPr>
        <p:spPr>
          <a:xfrm>
            <a:off x="0" y="5748857"/>
            <a:ext cx="3472665" cy="539859"/>
          </a:xfrm>
          <a:prstGeom prst="rect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2A2B85-06DD-4478-B342-8A9D1F92F381}"/>
              </a:ext>
            </a:extLst>
          </p:cNvPr>
          <p:cNvSpPr/>
          <p:nvPr/>
        </p:nvSpPr>
        <p:spPr>
          <a:xfrm>
            <a:off x="6096000" y="1987788"/>
            <a:ext cx="4342544" cy="580128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08585D-41D5-42A3-BF02-70D800E88D54}"/>
              </a:ext>
            </a:extLst>
          </p:cNvPr>
          <p:cNvSpPr/>
          <p:nvPr/>
        </p:nvSpPr>
        <p:spPr>
          <a:xfrm>
            <a:off x="6092575" y="2571536"/>
            <a:ext cx="4342544" cy="580128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67A701-F988-45EC-8293-6B936FE1C69F}"/>
              </a:ext>
            </a:extLst>
          </p:cNvPr>
          <p:cNvSpPr/>
          <p:nvPr/>
        </p:nvSpPr>
        <p:spPr>
          <a:xfrm>
            <a:off x="0" y="6281259"/>
            <a:ext cx="904126" cy="576741"/>
          </a:xfrm>
          <a:prstGeom prst="rect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D7E477-02DD-452F-A077-C438F01321D5}"/>
              </a:ext>
            </a:extLst>
          </p:cNvPr>
          <p:cNvSpPr/>
          <p:nvPr/>
        </p:nvSpPr>
        <p:spPr>
          <a:xfrm>
            <a:off x="8698786" y="325527"/>
            <a:ext cx="1736333" cy="539859"/>
          </a:xfrm>
          <a:prstGeom prst="rect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858C52-52D6-40FF-9C5F-E9206BF69EFF}"/>
              </a:ext>
            </a:extLst>
          </p:cNvPr>
          <p:cNvSpPr/>
          <p:nvPr/>
        </p:nvSpPr>
        <p:spPr>
          <a:xfrm>
            <a:off x="904126" y="6281258"/>
            <a:ext cx="852755" cy="576741"/>
          </a:xfrm>
          <a:prstGeom prst="rect">
            <a:avLst/>
          </a:prstGeom>
          <a:gradFill>
            <a:gsLst>
              <a:gs pos="0">
                <a:schemeClr val="dk1">
                  <a:lumMod val="110000"/>
                  <a:satMod val="105000"/>
                  <a:tint val="67000"/>
                  <a:alpha val="50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422381A-AFFE-4F2F-85F1-6F1AC5145393}"/>
              </a:ext>
            </a:extLst>
          </p:cNvPr>
          <p:cNvSpPr/>
          <p:nvPr/>
        </p:nvSpPr>
        <p:spPr>
          <a:xfrm>
            <a:off x="7849456" y="349477"/>
            <a:ext cx="849330" cy="536064"/>
          </a:xfrm>
          <a:prstGeom prst="rect">
            <a:avLst/>
          </a:prstGeom>
          <a:gradFill>
            <a:gsLst>
              <a:gs pos="0">
                <a:schemeClr val="dk1">
                  <a:lumMod val="110000"/>
                  <a:satMod val="105000"/>
                  <a:tint val="67000"/>
                  <a:alpha val="50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17FE62-DD99-42B1-A83B-DAC9401E1C9E}"/>
              </a:ext>
            </a:extLst>
          </p:cNvPr>
          <p:cNvSpPr/>
          <p:nvPr/>
        </p:nvSpPr>
        <p:spPr>
          <a:xfrm>
            <a:off x="3472664" y="5752652"/>
            <a:ext cx="883577" cy="555264"/>
          </a:xfrm>
          <a:prstGeom prst="rect">
            <a:avLst/>
          </a:prstGeom>
          <a:gradFill>
            <a:gsLst>
              <a:gs pos="0">
                <a:schemeClr val="dk1">
                  <a:lumMod val="110000"/>
                  <a:satMod val="105000"/>
                  <a:tint val="67000"/>
                  <a:alpha val="50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495247-37B0-432B-9598-7941163E4A5C}"/>
              </a:ext>
            </a:extLst>
          </p:cNvPr>
          <p:cNvSpPr txBox="1"/>
          <p:nvPr/>
        </p:nvSpPr>
        <p:spPr>
          <a:xfrm>
            <a:off x="0" y="331540"/>
            <a:ext cx="904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CEM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A02CB7-AB59-4390-80BE-4521CED4DE19}"/>
              </a:ext>
            </a:extLst>
          </p:cNvPr>
          <p:cNvSpPr txBox="1"/>
          <p:nvPr/>
        </p:nvSpPr>
        <p:spPr>
          <a:xfrm>
            <a:off x="0" y="3508795"/>
            <a:ext cx="904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CEM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5BC916-EE45-4A50-9FA6-27BF423BBF1A}"/>
              </a:ext>
            </a:extLst>
          </p:cNvPr>
          <p:cNvSpPr txBox="1"/>
          <p:nvPr/>
        </p:nvSpPr>
        <p:spPr>
          <a:xfrm>
            <a:off x="6113123" y="331540"/>
            <a:ext cx="904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CEM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8D3C1C-3FB1-4CD9-B90B-67252466FBB1}"/>
              </a:ext>
            </a:extLst>
          </p:cNvPr>
          <p:cNvSpPr txBox="1"/>
          <p:nvPr/>
        </p:nvSpPr>
        <p:spPr>
          <a:xfrm>
            <a:off x="6092575" y="3500234"/>
            <a:ext cx="1756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</a:rPr>
              <a:t>QRO/</a:t>
            </a:r>
            <a:r>
              <a:rPr lang="en-GB" sz="2400" dirty="0">
                <a:latin typeface="Consolas" panose="020B0609020204030204" pitchFamily="49" charset="0"/>
              </a:rPr>
              <a:t>MTY</a:t>
            </a:r>
            <a:r>
              <a:rPr lang="es-MX" sz="2400" dirty="0">
                <a:latin typeface="Consolas" panose="020B0609020204030204" pitchFamily="49" charset="0"/>
              </a:rPr>
              <a:t>?</a:t>
            </a:r>
            <a:endParaRPr lang="en-GB" sz="2400" dirty="0">
              <a:latin typeface="Consolas" panose="020B06090202040302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5E3A9FE-894C-4805-BEC4-70E85F73828A}"/>
              </a:ext>
            </a:extLst>
          </p:cNvPr>
          <p:cNvSpPr/>
          <p:nvPr/>
        </p:nvSpPr>
        <p:spPr>
          <a:xfrm>
            <a:off x="6089148" y="1430665"/>
            <a:ext cx="4321996" cy="564616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7F05B6-E17D-45FC-B855-D733BFF6F3E4}"/>
              </a:ext>
            </a:extLst>
          </p:cNvPr>
          <p:cNvSpPr txBox="1"/>
          <p:nvPr/>
        </p:nvSpPr>
        <p:spPr>
          <a:xfrm>
            <a:off x="13697" y="2835669"/>
            <a:ext cx="4342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>
                <a:latin typeface="Consolas" panose="020B0609020204030204" pitchFamily="49" charset="0"/>
              </a:rPr>
              <a:t>ciencia de datos</a:t>
            </a:r>
            <a:endParaRPr lang="en-GB" sz="1600" dirty="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42BF4C-7A44-47F2-8558-340AD5181C8B}"/>
              </a:ext>
            </a:extLst>
          </p:cNvPr>
          <p:cNvSpPr txBox="1"/>
          <p:nvPr/>
        </p:nvSpPr>
        <p:spPr>
          <a:xfrm>
            <a:off x="0" y="4265511"/>
            <a:ext cx="4342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err="1">
                <a:latin typeface="Consolas" panose="020B0609020204030204" pitchFamily="49" charset="0"/>
              </a:rPr>
              <a:t>thermo</a:t>
            </a:r>
            <a:endParaRPr lang="en-GB" sz="1600" dirty="0"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E9660DC-9A53-4C4E-9525-F3E655D0808E}"/>
              </a:ext>
            </a:extLst>
          </p:cNvPr>
          <p:cNvSpPr txBox="1"/>
          <p:nvPr/>
        </p:nvSpPr>
        <p:spPr>
          <a:xfrm>
            <a:off x="37672" y="4868339"/>
            <a:ext cx="1719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Consolas" panose="020B0609020204030204" pitchFamily="49" charset="0"/>
              </a:rPr>
              <a:t>Limpiar campana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1E8556-A381-4EA7-9307-8362C5270116}"/>
              </a:ext>
            </a:extLst>
          </p:cNvPr>
          <p:cNvSpPr txBox="1"/>
          <p:nvPr/>
        </p:nvSpPr>
        <p:spPr>
          <a:xfrm>
            <a:off x="1315093" y="4872278"/>
            <a:ext cx="3027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>
                <a:latin typeface="Consolas" panose="020B0609020204030204" pitchFamily="49" charset="0"/>
              </a:rPr>
              <a:t>reología</a:t>
            </a:r>
            <a:endParaRPr lang="en-GB" sz="1600" dirty="0"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56FF20-4581-4E80-9AD0-6B5EFEE0CA62}"/>
              </a:ext>
            </a:extLst>
          </p:cNvPr>
          <p:cNvSpPr txBox="1"/>
          <p:nvPr/>
        </p:nvSpPr>
        <p:spPr>
          <a:xfrm>
            <a:off x="-3428" y="5436297"/>
            <a:ext cx="4363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>
                <a:latin typeface="Consolas" panose="020B0609020204030204" pitchFamily="49" charset="0"/>
              </a:rPr>
              <a:t>reología</a:t>
            </a:r>
            <a:endParaRPr lang="en-GB" sz="1600" dirty="0"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BB9E4D-AF43-42F9-B2E5-28A7DD05EFF7}"/>
              </a:ext>
            </a:extLst>
          </p:cNvPr>
          <p:cNvSpPr txBox="1"/>
          <p:nvPr/>
        </p:nvSpPr>
        <p:spPr>
          <a:xfrm>
            <a:off x="6048051" y="1676663"/>
            <a:ext cx="4363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>
                <a:latin typeface="Consolas" panose="020B0609020204030204" pitchFamily="49" charset="0"/>
              </a:rPr>
              <a:t>reología</a:t>
            </a:r>
            <a:endParaRPr lang="en-GB" sz="1600" dirty="0"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FEAEA1-2369-427A-AE3D-3029AD949F1B}"/>
              </a:ext>
            </a:extLst>
          </p:cNvPr>
          <p:cNvSpPr txBox="1"/>
          <p:nvPr/>
        </p:nvSpPr>
        <p:spPr>
          <a:xfrm>
            <a:off x="6096000" y="2260551"/>
            <a:ext cx="4363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>
                <a:latin typeface="Consolas" panose="020B0609020204030204" pitchFamily="49" charset="0"/>
              </a:rPr>
              <a:t>reología</a:t>
            </a:r>
            <a:endParaRPr lang="en-GB" sz="1600" dirty="0"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D35DAF8-16D7-465D-AEAB-33037D2E526B}"/>
              </a:ext>
            </a:extLst>
          </p:cNvPr>
          <p:cNvSpPr txBox="1"/>
          <p:nvPr/>
        </p:nvSpPr>
        <p:spPr>
          <a:xfrm>
            <a:off x="6089148" y="2823851"/>
            <a:ext cx="4363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>
                <a:latin typeface="Consolas" panose="020B0609020204030204" pitchFamily="49" charset="0"/>
              </a:rPr>
              <a:t>reología</a:t>
            </a:r>
            <a:endParaRPr lang="en-GB" sz="1600" dirty="0"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CDD1EC-C5BF-480D-8723-FDE3830110FC}"/>
              </a:ext>
            </a:extLst>
          </p:cNvPr>
          <p:cNvSpPr txBox="1"/>
          <p:nvPr/>
        </p:nvSpPr>
        <p:spPr>
          <a:xfrm>
            <a:off x="1" y="5987083"/>
            <a:ext cx="3476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err="1">
                <a:latin typeface="Consolas" panose="020B0609020204030204" pitchFamily="49" charset="0"/>
              </a:rPr>
              <a:t>review</a:t>
            </a:r>
            <a:r>
              <a:rPr lang="es-MX" sz="1600" dirty="0">
                <a:latin typeface="Consolas" panose="020B0609020204030204" pitchFamily="49" charset="0"/>
              </a:rPr>
              <a:t> </a:t>
            </a:r>
            <a:r>
              <a:rPr lang="es-MX" sz="1600" dirty="0" err="1">
                <a:latin typeface="Consolas" panose="020B0609020204030204" pitchFamily="49" charset="0"/>
              </a:rPr>
              <a:t>paper</a:t>
            </a:r>
            <a:endParaRPr lang="en-GB" sz="1600" dirty="0">
              <a:latin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76F757-4AB0-487A-B0C0-FA2C8CC2B83B}"/>
              </a:ext>
            </a:extLst>
          </p:cNvPr>
          <p:cNvSpPr txBox="1"/>
          <p:nvPr/>
        </p:nvSpPr>
        <p:spPr>
          <a:xfrm>
            <a:off x="8698786" y="539965"/>
            <a:ext cx="1767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err="1">
                <a:latin typeface="Consolas" panose="020B0609020204030204" pitchFamily="49" charset="0"/>
              </a:rPr>
              <a:t>review</a:t>
            </a:r>
            <a:r>
              <a:rPr lang="es-MX" sz="1600" dirty="0">
                <a:latin typeface="Consolas" panose="020B0609020204030204" pitchFamily="49" charset="0"/>
              </a:rPr>
              <a:t> </a:t>
            </a:r>
            <a:r>
              <a:rPr lang="es-MX" sz="1600" dirty="0" err="1">
                <a:latin typeface="Consolas" panose="020B0609020204030204" pitchFamily="49" charset="0"/>
              </a:rPr>
              <a:t>paper</a:t>
            </a:r>
            <a:endParaRPr lang="en-GB" sz="1600" dirty="0"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4E68651-D04B-4B08-8A1E-1276E22FB703}"/>
              </a:ext>
            </a:extLst>
          </p:cNvPr>
          <p:cNvSpPr txBox="1"/>
          <p:nvPr/>
        </p:nvSpPr>
        <p:spPr>
          <a:xfrm>
            <a:off x="6102852" y="3746503"/>
            <a:ext cx="6085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>
                <a:latin typeface="Consolas" panose="020B0609020204030204" pitchFamily="49" charset="0"/>
              </a:rPr>
              <a:t>reología / </a:t>
            </a:r>
            <a:r>
              <a:rPr lang="es-MX" sz="1600" dirty="0">
                <a:latin typeface="Consolas" panose="020B0609020204030204" pitchFamily="49" charset="0"/>
              </a:rPr>
              <a:t>NFES</a:t>
            </a:r>
            <a:endParaRPr lang="en-GB" sz="1600" dirty="0">
              <a:latin typeface="Consolas" panose="020B0609020204030204" pitchFamily="49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9E8A3CE-5B82-40E2-BD9A-E8C825C6AED1}"/>
              </a:ext>
            </a:extLst>
          </p:cNvPr>
          <p:cNvSpPr/>
          <p:nvPr/>
        </p:nvSpPr>
        <p:spPr>
          <a:xfrm>
            <a:off x="6089148" y="901143"/>
            <a:ext cx="4321996" cy="539859"/>
          </a:xfrm>
          <a:prstGeom prst="rect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23797BB-EB74-4E64-BE03-49AC4F5E32F4}"/>
              </a:ext>
            </a:extLst>
          </p:cNvPr>
          <p:cNvSpPr txBox="1"/>
          <p:nvPr/>
        </p:nvSpPr>
        <p:spPr>
          <a:xfrm>
            <a:off x="6113123" y="1123045"/>
            <a:ext cx="4321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err="1">
                <a:latin typeface="Consolas" panose="020B0609020204030204" pitchFamily="49" charset="0"/>
              </a:rPr>
              <a:t>review</a:t>
            </a:r>
            <a:r>
              <a:rPr lang="es-MX" sz="1600" dirty="0">
                <a:latin typeface="Consolas" panose="020B0609020204030204" pitchFamily="49" charset="0"/>
              </a:rPr>
              <a:t> </a:t>
            </a:r>
            <a:r>
              <a:rPr lang="es-MX" sz="1600" dirty="0" err="1">
                <a:latin typeface="Consolas" panose="020B0609020204030204" pitchFamily="49" charset="0"/>
              </a:rPr>
              <a:t>paper</a:t>
            </a:r>
            <a:endParaRPr lang="en-GB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474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28</Words>
  <Application>Microsoft Office PowerPoint</Application>
  <PresentationFormat>Widescreen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KiraSensei 13</dc:creator>
  <cp:lastModifiedBy>KiraSensei 13</cp:lastModifiedBy>
  <cp:revision>7</cp:revision>
  <dcterms:created xsi:type="dcterms:W3CDTF">2019-11-28T13:11:04Z</dcterms:created>
  <dcterms:modified xsi:type="dcterms:W3CDTF">2019-11-28T18:42:04Z</dcterms:modified>
</cp:coreProperties>
</file>