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347" autoAdjust="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A41D9-87B3-4A83-B823-C8C3057E0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56A4FB-886F-4989-B6AC-26FCAD3BA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FA7B09-61F0-4BAA-8590-416B16FD0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40BB-E449-487E-9A17-DCAF1CB2C7ED}" type="datetimeFigureOut">
              <a:rPr lang="es-MX" smtClean="0"/>
              <a:t>31/01/2020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8DCE0C-E004-4D74-BDBF-F6E3EFE9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BB6606-E65E-4455-958A-55B6A3DB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7D2A5-8705-4130-8286-84365EC52B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894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6BD89-AFC2-4BDF-BAA6-A68C77BB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1E752C-E847-440F-A9A2-1E6AC3FF4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E29208-0636-4D2F-88B8-6AA69DAB8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40BB-E449-487E-9A17-DCAF1CB2C7ED}" type="datetimeFigureOut">
              <a:rPr lang="es-MX" smtClean="0"/>
              <a:t>31/01/2020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0BAA2D-DBDA-4BF9-B231-09248265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346E65-A7D9-4761-84DF-21A2FF3D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7D2A5-8705-4130-8286-84365EC52B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735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BA4156-6D6A-4F85-9B9D-866B320B0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404824-A3DC-43AA-901E-10A92706C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1E2A0B-E84C-4A22-9484-D11A1993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40BB-E449-487E-9A17-DCAF1CB2C7ED}" type="datetimeFigureOut">
              <a:rPr lang="es-MX" smtClean="0"/>
              <a:t>31/01/2020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0E587E-40B3-4C12-887D-C4285E94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EE8C08-5875-49E4-A78D-BE143FAB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7D2A5-8705-4130-8286-84365EC52B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139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23658-2436-4BCA-B1A5-2F593421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474F77-4E4C-409B-90F5-378ABF5DC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A6EE66-71F7-4E77-B144-61D8C897D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40BB-E449-487E-9A17-DCAF1CB2C7ED}" type="datetimeFigureOut">
              <a:rPr lang="es-MX" smtClean="0"/>
              <a:t>31/01/2020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123647-AB18-4528-BA10-AAF1FDAEF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2628E-7873-4409-9796-75B5BEBB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7D2A5-8705-4130-8286-84365EC52B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67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02ABF-9212-48B8-86DA-802153C3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6FCEF6-175E-4B31-B607-D64A888F6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3557AC-9FA1-4DF8-95A5-773F9395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40BB-E449-487E-9A17-DCAF1CB2C7ED}" type="datetimeFigureOut">
              <a:rPr lang="es-MX" smtClean="0"/>
              <a:t>31/01/2020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658A8A-0FC4-4583-BC15-E7260A7E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FB9A8B-B94F-41A5-B5B3-1C1111F98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7D2A5-8705-4130-8286-84365EC52B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178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4EA6E-AF60-44FC-B95C-377B0B16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4E2EAA-EF9C-4A65-96E2-F9B5195D5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F2A197-E73F-4B8A-B71A-30A25523D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30E67B-371C-4D3D-AF0C-89D81F17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40BB-E449-487E-9A17-DCAF1CB2C7ED}" type="datetimeFigureOut">
              <a:rPr lang="es-MX" smtClean="0"/>
              <a:t>31/01/2020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2D235A-018E-4BE9-85F4-68C9F4EC5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DFE69B-56D2-4A84-AEFC-60BE309E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7D2A5-8705-4130-8286-84365EC52B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723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16607-3B8A-465D-AAEF-1BB2CE775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C8784B-3A55-445D-9BA3-B6F271C10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879A61-ACB9-4319-A629-9AB476C5F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218BAA-B4FE-4A50-8702-CABD7CEBE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E9DB388-CF73-4B7D-B446-CA2E4635D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92EC04C-44F9-4C78-9273-6829F76E6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40BB-E449-487E-9A17-DCAF1CB2C7ED}" type="datetimeFigureOut">
              <a:rPr lang="es-MX" smtClean="0"/>
              <a:t>31/01/2020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A13DB64-8152-4A0C-8665-3CBCE4D8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CEDCBA2-E6EA-4AE6-9DEC-0B53DF00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7D2A5-8705-4130-8286-84365EC52B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116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A3715-D980-4BD7-B063-916D76FF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9A8064-648D-4739-AA28-5BD25D00B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40BB-E449-487E-9A17-DCAF1CB2C7ED}" type="datetimeFigureOut">
              <a:rPr lang="es-MX" smtClean="0"/>
              <a:t>31/01/2020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1C78A3-5E2B-4CBF-81DF-D87F7580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AAA0303-55BD-4FAD-8E42-9938E59F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7D2A5-8705-4130-8286-84365EC52B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172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A3CBF3-936B-40DC-8A99-4A7EF209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40BB-E449-487E-9A17-DCAF1CB2C7ED}" type="datetimeFigureOut">
              <a:rPr lang="es-MX" smtClean="0"/>
              <a:t>31/01/2020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9CD9581-82BE-4462-BE5E-D5F8C2E0A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0D9E66-8F3F-419C-AB13-41B8CD92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7D2A5-8705-4130-8286-84365EC52B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096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60FD9-9F41-441A-9055-97687475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4BD19E-8BB2-4F69-A865-5B26D63F8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46D6F8-C1D8-4DC7-9C56-B175AF491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57BE73-5167-4543-ACDB-F48323DE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40BB-E449-487E-9A17-DCAF1CB2C7ED}" type="datetimeFigureOut">
              <a:rPr lang="es-MX" smtClean="0"/>
              <a:t>31/01/2020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53E876-497D-402A-911C-4BE1448B8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D11EA7-0276-4B92-BAC6-33D93134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7D2A5-8705-4130-8286-84365EC52B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033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1A82E-AC0C-4C4E-BBC1-8FBEC20E1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4CB30DA-5376-479F-9AB1-3D239D39C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926898-334C-41AE-BB22-371E15A3E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1F74BE-C5D5-4DD8-9BD8-289A57E9A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40BB-E449-487E-9A17-DCAF1CB2C7ED}" type="datetimeFigureOut">
              <a:rPr lang="es-MX" smtClean="0"/>
              <a:t>31/01/2020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7BFFB7-57EB-46BA-800E-B19DB89F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7C7018-F7D5-41BA-8FA0-31D98375B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7D2A5-8705-4130-8286-84365EC52B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248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B131174-8398-4BC5-BE2B-68DB01A66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3B4946-B243-4783-AF09-9A09C1272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15CA6A-CC20-44EC-9DCC-9AB055DDC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340BB-E449-487E-9A17-DCAF1CB2C7ED}" type="datetimeFigureOut">
              <a:rPr lang="es-MX" smtClean="0"/>
              <a:t>31/01/2020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AE2A65-319C-4B0E-9853-3A7698EFE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0B7787-200E-47BA-83FC-09DDFF0C6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7D2A5-8705-4130-8286-84365EC52B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492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6F78757-FEF1-473D-8D42-CA2C695FC5FA}"/>
              </a:ext>
            </a:extLst>
          </p:cNvPr>
          <p:cNvSpPr txBox="1"/>
          <p:nvPr/>
        </p:nvSpPr>
        <p:spPr>
          <a:xfrm>
            <a:off x="594576" y="1506068"/>
            <a:ext cx="156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500 mg 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758EEC2-509E-47FA-A48F-C81622357D5E}"/>
                  </a:ext>
                </a:extLst>
              </p:cNvPr>
              <p:cNvSpPr txBox="1"/>
              <p:nvPr/>
            </p:nvSpPr>
            <p:spPr>
              <a:xfrm>
                <a:off x="8321470" y="373356"/>
                <a:ext cx="2896024" cy="525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0.5 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10 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𝑚𝐿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100=10 %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758EEC2-509E-47FA-A48F-C8162235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470" y="373356"/>
                <a:ext cx="2896024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3E9071DE-AEA6-4B5E-AD37-0C9BA1B1E5DD}"/>
              </a:ext>
            </a:extLst>
          </p:cNvPr>
          <p:cNvSpPr txBox="1"/>
          <p:nvPr/>
        </p:nvSpPr>
        <p:spPr>
          <a:xfrm>
            <a:off x="3613704" y="1495709"/>
            <a:ext cx="156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10 </a:t>
            </a:r>
            <a:r>
              <a:rPr lang="es-MX" dirty="0" err="1"/>
              <a:t>mL</a:t>
            </a:r>
            <a:r>
              <a:rPr lang="es-MX" dirty="0"/>
              <a:t> agua desionizada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ACD04F6-28CC-4A93-9526-A0CB72E9261A}"/>
              </a:ext>
            </a:extLst>
          </p:cNvPr>
          <p:cNvSpPr txBox="1"/>
          <p:nvPr/>
        </p:nvSpPr>
        <p:spPr>
          <a:xfrm>
            <a:off x="1978127" y="4030308"/>
            <a:ext cx="156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EPS 10%</a:t>
            </a:r>
          </a:p>
        </p:txBody>
      </p:sp>
      <p:pic>
        <p:nvPicPr>
          <p:cNvPr id="12" name="Imagen 11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26FE1B78-0722-44F7-8EAB-0A4265A29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741" y="2247929"/>
            <a:ext cx="1765242" cy="1765242"/>
          </a:xfrm>
          <a:prstGeom prst="rect">
            <a:avLst/>
          </a:prstGeom>
        </p:spPr>
      </p:pic>
      <p:pic>
        <p:nvPicPr>
          <p:cNvPr id="14" name="Imagen 1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B4C14A9-6DAD-44AA-B1FA-57558A5BE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675" y="2541231"/>
            <a:ext cx="629871" cy="629871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30430EC9-B3ED-4447-8BFF-4E9444006BBF}"/>
              </a:ext>
            </a:extLst>
          </p:cNvPr>
          <p:cNvSpPr txBox="1"/>
          <p:nvPr/>
        </p:nvSpPr>
        <p:spPr>
          <a:xfrm>
            <a:off x="4447561" y="2609858"/>
            <a:ext cx="156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1000 µL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81BD7B1-1FFA-41AA-831D-A13D174F2EE3}"/>
              </a:ext>
            </a:extLst>
          </p:cNvPr>
          <p:cNvSpPr txBox="1"/>
          <p:nvPr/>
        </p:nvSpPr>
        <p:spPr>
          <a:xfrm>
            <a:off x="4447561" y="3687958"/>
            <a:ext cx="156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500 µL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B5CEB2A-F5EF-44F5-B62E-3886FC861DF7}"/>
              </a:ext>
            </a:extLst>
          </p:cNvPr>
          <p:cNvSpPr txBox="1"/>
          <p:nvPr/>
        </p:nvSpPr>
        <p:spPr>
          <a:xfrm>
            <a:off x="4447561" y="4636952"/>
            <a:ext cx="156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250 µL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BE24920-02E6-4432-B20A-33C4C987E5F6}"/>
              </a:ext>
            </a:extLst>
          </p:cNvPr>
          <p:cNvSpPr txBox="1"/>
          <p:nvPr/>
        </p:nvSpPr>
        <p:spPr>
          <a:xfrm>
            <a:off x="4447561" y="5458616"/>
            <a:ext cx="156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125 µL</a:t>
            </a:r>
          </a:p>
        </p:txBody>
      </p:sp>
      <p:pic>
        <p:nvPicPr>
          <p:cNvPr id="21" name="Imagen 2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F5019BD-0AA9-475D-9A83-4E7C57627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675" y="3459112"/>
            <a:ext cx="629871" cy="629871"/>
          </a:xfrm>
          <a:prstGeom prst="rect">
            <a:avLst/>
          </a:prstGeom>
        </p:spPr>
      </p:pic>
      <p:pic>
        <p:nvPicPr>
          <p:cNvPr id="22" name="Imagen 2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140F013-7C20-4567-AAC5-3BF4F0FDD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674" y="4393729"/>
            <a:ext cx="629871" cy="629871"/>
          </a:xfrm>
          <a:prstGeom prst="rect">
            <a:avLst/>
          </a:prstGeom>
        </p:spPr>
      </p:pic>
      <p:pic>
        <p:nvPicPr>
          <p:cNvPr id="23" name="Imagen 2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7BC772E-478F-41B1-869C-BBDFB236F5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673" y="5328346"/>
            <a:ext cx="629871" cy="629871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B04D36B7-1FA1-4F27-B4E0-A22E4010506C}"/>
              </a:ext>
            </a:extLst>
          </p:cNvPr>
          <p:cNvSpPr txBox="1"/>
          <p:nvPr/>
        </p:nvSpPr>
        <p:spPr>
          <a:xfrm>
            <a:off x="7877863" y="3977694"/>
            <a:ext cx="2334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Aforar a 2.5 </a:t>
            </a:r>
            <a:r>
              <a:rPr lang="es-MX" dirty="0" err="1"/>
              <a:t>mL</a:t>
            </a:r>
            <a:r>
              <a:rPr lang="es-MX" dirty="0"/>
              <a:t> con agua desionizada</a:t>
            </a:r>
          </a:p>
        </p:txBody>
      </p:sp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1E7CF098-20F5-4D3D-ACEF-830AA993EECB}"/>
              </a:ext>
            </a:extLst>
          </p:cNvPr>
          <p:cNvSpPr/>
          <p:nvPr/>
        </p:nvSpPr>
        <p:spPr>
          <a:xfrm>
            <a:off x="2051234" y="1708221"/>
            <a:ext cx="605975" cy="484554"/>
          </a:xfrm>
          <a:custGeom>
            <a:avLst/>
            <a:gdLst>
              <a:gd name="connsiteX0" fmla="*/ 0 w 605975"/>
              <a:gd name="connsiteY0" fmla="*/ 0 h 484554"/>
              <a:gd name="connsiteX1" fmla="*/ 531446 w 605975"/>
              <a:gd name="connsiteY1" fmla="*/ 93785 h 484554"/>
              <a:gd name="connsiteX2" fmla="*/ 601785 w 605975"/>
              <a:gd name="connsiteY2" fmla="*/ 484554 h 484554"/>
              <a:gd name="connsiteX3" fmla="*/ 601785 w 605975"/>
              <a:gd name="connsiteY3" fmla="*/ 484554 h 48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5975" h="484554">
                <a:moveTo>
                  <a:pt x="0" y="0"/>
                </a:moveTo>
                <a:cubicBezTo>
                  <a:pt x="215574" y="6513"/>
                  <a:pt x="431149" y="13026"/>
                  <a:pt x="531446" y="93785"/>
                </a:cubicBezTo>
                <a:cubicBezTo>
                  <a:pt x="631744" y="174544"/>
                  <a:pt x="601785" y="484554"/>
                  <a:pt x="601785" y="484554"/>
                </a:cubicBezTo>
                <a:lnTo>
                  <a:pt x="601785" y="484554"/>
                </a:ln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0C4E9F74-0E70-45F9-94E1-6F97F1730313}"/>
              </a:ext>
            </a:extLst>
          </p:cNvPr>
          <p:cNvSpPr/>
          <p:nvPr/>
        </p:nvSpPr>
        <p:spPr>
          <a:xfrm flipH="1">
            <a:off x="2842867" y="1710832"/>
            <a:ext cx="605975" cy="484554"/>
          </a:xfrm>
          <a:custGeom>
            <a:avLst/>
            <a:gdLst>
              <a:gd name="connsiteX0" fmla="*/ 0 w 605975"/>
              <a:gd name="connsiteY0" fmla="*/ 0 h 484554"/>
              <a:gd name="connsiteX1" fmla="*/ 531446 w 605975"/>
              <a:gd name="connsiteY1" fmla="*/ 93785 h 484554"/>
              <a:gd name="connsiteX2" fmla="*/ 601785 w 605975"/>
              <a:gd name="connsiteY2" fmla="*/ 484554 h 484554"/>
              <a:gd name="connsiteX3" fmla="*/ 601785 w 605975"/>
              <a:gd name="connsiteY3" fmla="*/ 484554 h 48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5975" h="484554">
                <a:moveTo>
                  <a:pt x="0" y="0"/>
                </a:moveTo>
                <a:cubicBezTo>
                  <a:pt x="215574" y="6513"/>
                  <a:pt x="431149" y="13026"/>
                  <a:pt x="531446" y="93785"/>
                </a:cubicBezTo>
                <a:cubicBezTo>
                  <a:pt x="631744" y="174544"/>
                  <a:pt x="601785" y="484554"/>
                  <a:pt x="601785" y="484554"/>
                </a:cubicBezTo>
                <a:lnTo>
                  <a:pt x="601785" y="484554"/>
                </a:ln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EB5B552C-B699-4B82-A824-DB056103CA47}"/>
              </a:ext>
            </a:extLst>
          </p:cNvPr>
          <p:cNvCxnSpPr>
            <a:cxnSpLocks/>
          </p:cNvCxnSpPr>
          <p:nvPr/>
        </p:nvCxnSpPr>
        <p:spPr>
          <a:xfrm>
            <a:off x="3313723" y="4214974"/>
            <a:ext cx="725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D87C49DC-043A-4F88-83DC-811B8AAA8138}"/>
              </a:ext>
            </a:extLst>
          </p:cNvPr>
          <p:cNvCxnSpPr>
            <a:cxnSpLocks/>
          </p:cNvCxnSpPr>
          <p:nvPr/>
        </p:nvCxnSpPr>
        <p:spPr>
          <a:xfrm>
            <a:off x="4039339" y="2810062"/>
            <a:ext cx="0" cy="28332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547D60E5-44F4-4FCC-96E2-39CD0D37F0E7}"/>
              </a:ext>
            </a:extLst>
          </p:cNvPr>
          <p:cNvCxnSpPr>
            <a:cxnSpLocks/>
          </p:cNvCxnSpPr>
          <p:nvPr/>
        </p:nvCxnSpPr>
        <p:spPr>
          <a:xfrm>
            <a:off x="4032131" y="2820320"/>
            <a:ext cx="725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F2E4BFCE-C13D-457C-AC57-A9BFD40D3B60}"/>
              </a:ext>
            </a:extLst>
          </p:cNvPr>
          <p:cNvCxnSpPr>
            <a:cxnSpLocks/>
          </p:cNvCxnSpPr>
          <p:nvPr/>
        </p:nvCxnSpPr>
        <p:spPr>
          <a:xfrm>
            <a:off x="5733192" y="2810062"/>
            <a:ext cx="725616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DB65423-9A80-427A-B2DF-88F882FFEEA9}"/>
              </a:ext>
            </a:extLst>
          </p:cNvPr>
          <p:cNvCxnSpPr>
            <a:cxnSpLocks/>
          </p:cNvCxnSpPr>
          <p:nvPr/>
        </p:nvCxnSpPr>
        <p:spPr>
          <a:xfrm>
            <a:off x="4032131" y="3887120"/>
            <a:ext cx="725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89EAEB8E-4B53-419A-82ED-30479223D88E}"/>
              </a:ext>
            </a:extLst>
          </p:cNvPr>
          <p:cNvCxnSpPr>
            <a:cxnSpLocks/>
          </p:cNvCxnSpPr>
          <p:nvPr/>
        </p:nvCxnSpPr>
        <p:spPr>
          <a:xfrm>
            <a:off x="5733192" y="3876862"/>
            <a:ext cx="725616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8ACA752F-B2EF-4000-82D3-B72090B28455}"/>
              </a:ext>
            </a:extLst>
          </p:cNvPr>
          <p:cNvCxnSpPr>
            <a:cxnSpLocks/>
          </p:cNvCxnSpPr>
          <p:nvPr/>
        </p:nvCxnSpPr>
        <p:spPr>
          <a:xfrm>
            <a:off x="4032131" y="4843084"/>
            <a:ext cx="725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8A23C058-F29A-40AC-8324-49277D02865A}"/>
              </a:ext>
            </a:extLst>
          </p:cNvPr>
          <p:cNvCxnSpPr>
            <a:cxnSpLocks/>
          </p:cNvCxnSpPr>
          <p:nvPr/>
        </p:nvCxnSpPr>
        <p:spPr>
          <a:xfrm>
            <a:off x="5733192" y="4832826"/>
            <a:ext cx="725616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1BF5ADDF-BA39-4691-91BD-BE272173AD37}"/>
              </a:ext>
            </a:extLst>
          </p:cNvPr>
          <p:cNvCxnSpPr>
            <a:cxnSpLocks/>
          </p:cNvCxnSpPr>
          <p:nvPr/>
        </p:nvCxnSpPr>
        <p:spPr>
          <a:xfrm>
            <a:off x="4032131" y="5641893"/>
            <a:ext cx="725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3D1557F4-CE75-4B2E-A14C-733E5CD5ACA4}"/>
              </a:ext>
            </a:extLst>
          </p:cNvPr>
          <p:cNvCxnSpPr>
            <a:cxnSpLocks/>
          </p:cNvCxnSpPr>
          <p:nvPr/>
        </p:nvCxnSpPr>
        <p:spPr>
          <a:xfrm>
            <a:off x="5733192" y="5631635"/>
            <a:ext cx="725616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errar llave 41">
            <a:extLst>
              <a:ext uri="{FF2B5EF4-FFF2-40B4-BE49-F238E27FC236}">
                <a16:creationId xmlns:a16="http://schemas.microsoft.com/office/drawing/2014/main" id="{249CADFD-E51E-4DEE-A156-1E4E5A08D149}"/>
              </a:ext>
            </a:extLst>
          </p:cNvPr>
          <p:cNvSpPr/>
          <p:nvPr/>
        </p:nvSpPr>
        <p:spPr>
          <a:xfrm>
            <a:off x="7088554" y="2392218"/>
            <a:ext cx="527883" cy="383309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8CC840C-9DD5-4709-B392-7B63D58D0CDF}"/>
              </a:ext>
            </a:extLst>
          </p:cNvPr>
          <p:cNvSpPr txBox="1"/>
          <p:nvPr/>
        </p:nvSpPr>
        <p:spPr>
          <a:xfrm>
            <a:off x="6331301" y="2733326"/>
            <a:ext cx="156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 4%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3848D9A-F172-4144-8845-F4C16EBF09D6}"/>
              </a:ext>
            </a:extLst>
          </p:cNvPr>
          <p:cNvSpPr txBox="1"/>
          <p:nvPr/>
        </p:nvSpPr>
        <p:spPr>
          <a:xfrm>
            <a:off x="6349309" y="3619571"/>
            <a:ext cx="156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 2%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897566F4-5446-4E2C-B45B-EA0E5C6BA28E}"/>
              </a:ext>
            </a:extLst>
          </p:cNvPr>
          <p:cNvSpPr txBox="1"/>
          <p:nvPr/>
        </p:nvSpPr>
        <p:spPr>
          <a:xfrm>
            <a:off x="6349309" y="4603045"/>
            <a:ext cx="156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 1%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D69B54-DBD6-4CE9-9A78-25414C61BD32}"/>
              </a:ext>
            </a:extLst>
          </p:cNvPr>
          <p:cNvSpPr txBox="1"/>
          <p:nvPr/>
        </p:nvSpPr>
        <p:spPr>
          <a:xfrm>
            <a:off x="6076831" y="5921562"/>
            <a:ext cx="156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 0.5%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BEDCD29-040C-4F2B-A92A-B1C63ECCE010}"/>
              </a:ext>
            </a:extLst>
          </p:cNvPr>
          <p:cNvSpPr txBox="1"/>
          <p:nvPr/>
        </p:nvSpPr>
        <p:spPr>
          <a:xfrm>
            <a:off x="291407" y="2558480"/>
            <a:ext cx="1562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Mezclar hasta solubilizar, calentar si es necesario</a:t>
            </a:r>
          </a:p>
        </p:txBody>
      </p:sp>
    </p:spTree>
    <p:extLst>
      <p:ext uri="{BB962C8B-B14F-4D97-AF65-F5344CB8AC3E}">
        <p14:creationId xmlns:p14="http://schemas.microsoft.com/office/powerpoint/2010/main" val="10085312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49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Dagoberto Torres Alvarez</dc:creator>
  <cp:lastModifiedBy>Dagoberto Torres Alvarez</cp:lastModifiedBy>
  <cp:revision>6</cp:revision>
  <dcterms:created xsi:type="dcterms:W3CDTF">2020-01-31T01:00:33Z</dcterms:created>
  <dcterms:modified xsi:type="dcterms:W3CDTF">2020-01-31T06:39:43Z</dcterms:modified>
</cp:coreProperties>
</file>