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FB3F32-FB21-4AE8-89EF-70B7F2C28BB8}">
          <p14:sldIdLst>
            <p14:sldId id="256"/>
            <p14:sldId id="257"/>
          </p14:sldIdLst>
        </p14:section>
        <p14:section name="Thesis Overview" id="{4602AA0E-63BE-41F3-8FC7-D6D9D743E6E4}">
          <p14:sldIdLst>
            <p14:sldId id="260"/>
            <p14:sldId id="258"/>
          </p14:sldIdLst>
        </p14:section>
        <p14:section name="Related Article" id="{032748CF-34D4-4F00-AA86-51FC83977DA0}">
          <p14:sldIdLst>
            <p14:sldId id="261"/>
            <p14:sldId id="262"/>
          </p14:sldIdLst>
        </p14:section>
        <p14:section name="Closing Slides" id="{E80DB28E-CAD9-4B95-9FE2-9292BCFE48B7}">
          <p14:sldIdLst/>
        </p14:section>
        <p14:section name="Side Slides" id="{1C99C5B6-3640-4323-B416-8D531FACF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55C39-2EFB-4D15-B143-B65097792378}" v="37" dt="2019-03-29T00:57:41.161"/>
    <p1510:client id="{BA091A27-582A-4D6D-8346-D5CF8624059C}" v="16" dt="2019-03-29T14:44:0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708"/>
      </p:cViewPr>
      <p:guideLst>
        <p:guide orient="horz" pos="2160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9T00:04:12.864" v="264" actId="20577"/>
        <pc:sldMkLst>
          <pc:docMk/>
          <pc:sldMk cId="1147480841" sldId="258"/>
        </pc:sldMkLst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2" creationId="{C7ECEDE3-0E78-446A-AC19-548F2CCEDFC3}"/>
          </ac:spMkLst>
        </pc:spChg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3" creationId="{171E0C4E-6442-4645-A459-12C861391402}"/>
          </ac:spMkLst>
        </pc:spChg>
        <pc:spChg chg="add">
          <ac:chgData name="Antonio Osamu Katagiri Tanaka" userId="2c28225e-d492-4964-8551-1b0a3c65dda0" providerId="ADAL" clId="{A1255C39-2EFB-4D15-B143-B65097792378}" dt="2019-03-28T23:56:54.685" v="214"/>
          <ac:spMkLst>
            <pc:docMk/>
            <pc:sldMk cId="1147480841" sldId="258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A1255C39-2EFB-4D15-B143-B65097792378}" dt="2019-03-29T00:04:12.864" v="264" actId="20577"/>
          <ac:spMkLst>
            <pc:docMk/>
            <pc:sldMk cId="1147480841" sldId="258"/>
            <ac:spMk id="6" creationId="{AEFB709C-B3EC-42FD-89D8-09850069CE9D}"/>
          </ac:spMkLst>
        </pc:spChg>
        <pc:picChg chg="add del">
          <ac:chgData name="Antonio Osamu Katagiri Tanaka" userId="2c28225e-d492-4964-8551-1b0a3c65dda0" providerId="ADAL" clId="{A1255C39-2EFB-4D15-B143-B65097792378}" dt="2019-03-28T23:57:00.713" v="215" actId="478"/>
          <ac:picMkLst>
            <pc:docMk/>
            <pc:sldMk cId="1147480841" sldId="258"/>
            <ac:picMk id="5" creationId="{FB35D430-8CD0-4964-8117-AD787AC08501}"/>
          </ac:picMkLst>
        </pc:picChg>
        <pc:picChg chg="add mod modCrop">
          <ac:chgData name="Antonio Osamu Katagiri Tanaka" userId="2c28225e-d492-4964-8551-1b0a3c65dda0" providerId="ADAL" clId="{A1255C39-2EFB-4D15-B143-B65097792378}" dt="2019-03-29T00:01:39.253" v="230" actId="1076"/>
          <ac:picMkLst>
            <pc:docMk/>
            <pc:sldMk cId="1147480841" sldId="258"/>
            <ac:picMk id="8" creationId="{5E94859D-FE76-486C-92C4-9E80DA226F0E}"/>
          </ac:picMkLst>
        </pc:picChg>
        <pc:picChg chg="add del">
          <ac:chgData name="Antonio Osamu Katagiri Tanaka" userId="2c28225e-d492-4964-8551-1b0a3c65dda0" providerId="ADAL" clId="{A1255C39-2EFB-4D15-B143-B65097792378}" dt="2019-03-29T00:01:06.556" v="227" actId="478"/>
          <ac:picMkLst>
            <pc:docMk/>
            <pc:sldMk cId="1147480841" sldId="258"/>
            <ac:picMk id="9" creationId="{E2621E06-1BBF-4D74-9F6C-797F9F76B73E}"/>
          </ac:picMkLst>
        </pc:picChg>
        <pc:picChg chg="add del">
          <ac:chgData name="Antonio Osamu Katagiri Tanaka" userId="2c28225e-d492-4964-8551-1b0a3c65dda0" providerId="ADAL" clId="{A1255C39-2EFB-4D15-B143-B65097792378}" dt="2019-03-29T00:01:47.151" v="232" actId="478"/>
          <ac:picMkLst>
            <pc:docMk/>
            <pc:sldMk cId="1147480841" sldId="258"/>
            <ac:picMk id="10" creationId="{0AF52BC7-4995-46A5-BDD2-4AD4636A93DE}"/>
          </ac:picMkLst>
        </pc:picChg>
      </pc:sldChg>
      <pc:sldChg chg="delSp modSp del">
        <pc:chgData name="Antonio Osamu Katagiri Tanaka" userId="2c28225e-d492-4964-8551-1b0a3c65dda0" providerId="ADAL" clId="{A1255C39-2EFB-4D15-B143-B65097792378}" dt="2019-03-29T00:56:18.240" v="344" actId="2696"/>
        <pc:sldMkLst>
          <pc:docMk/>
          <pc:sldMk cId="3099791605" sldId="259"/>
        </pc:sldMkLst>
        <pc:picChg chg="del mod">
          <ac:chgData name="Antonio Osamu Katagiri Tanaka" userId="2c28225e-d492-4964-8551-1b0a3c65dda0" providerId="ADAL" clId="{A1255C39-2EFB-4D15-B143-B65097792378}" dt="2019-03-29T00:20:08.345" v="270"/>
          <ac:picMkLst>
            <pc:docMk/>
            <pc:sldMk cId="3099791605" sldId="259"/>
            <ac:picMk id="4" creationId="{9C9B4BF0-4FB8-4EEA-AC5C-9CA6AD21EFD4}"/>
          </ac:picMkLst>
        </pc:pic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  <pc:sldChg chg="add del">
        <pc:chgData name="Antonio Osamu Katagiri Tanaka" userId="2c28225e-d492-4964-8551-1b0a3c65dda0" providerId="ADAL" clId="{A1255C39-2EFB-4D15-B143-B65097792378}" dt="2019-03-29T00:19:31.946" v="266" actId="2696"/>
        <pc:sldMkLst>
          <pc:docMk/>
          <pc:sldMk cId="399016847" sldId="261"/>
        </pc:sldMkLst>
      </pc:sldChg>
      <pc:sldChg chg="addSp delSp modSp add">
        <pc:chgData name="Antonio Osamu Katagiri Tanaka" userId="2c28225e-d492-4964-8551-1b0a3c65dda0" providerId="ADAL" clId="{A1255C39-2EFB-4D15-B143-B65097792378}" dt="2019-03-29T00:54:50.900" v="343" actId="1076"/>
        <pc:sldMkLst>
          <pc:docMk/>
          <pc:sldMk cId="2503017019" sldId="261"/>
        </pc:sldMkLst>
        <pc:spChg chg="mod">
          <ac:chgData name="Antonio Osamu Katagiri Tanaka" userId="2c28225e-d492-4964-8551-1b0a3c65dda0" providerId="ADAL" clId="{A1255C39-2EFB-4D15-B143-B65097792378}" dt="2019-03-29T00:21:25.153" v="341" actId="20577"/>
          <ac:spMkLst>
            <pc:docMk/>
            <pc:sldMk cId="2503017019" sldId="261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A1255C39-2EFB-4D15-B143-B65097792378}" dt="2019-03-29T00:20:19.850" v="273" actId="478"/>
          <ac:spMkLst>
            <pc:docMk/>
            <pc:sldMk cId="2503017019" sldId="261"/>
            <ac:spMk id="6" creationId="{AEFB709C-B3EC-42FD-89D8-09850069CE9D}"/>
          </ac:spMkLst>
        </pc:spChg>
        <pc:picChg chg="add mod">
          <ac:chgData name="Antonio Osamu Katagiri Tanaka" userId="2c28225e-d492-4964-8551-1b0a3c65dda0" providerId="ADAL" clId="{A1255C39-2EFB-4D15-B143-B65097792378}" dt="2019-03-29T00:54:50.900" v="343" actId="1076"/>
          <ac:picMkLst>
            <pc:docMk/>
            <pc:sldMk cId="2503017019" sldId="261"/>
            <ac:picMk id="5" creationId="{C80824D6-3081-4E40-B9B9-6AF2D5F3E407}"/>
          </ac:picMkLst>
        </pc:picChg>
        <pc:picChg chg="del">
          <ac:chgData name="Antonio Osamu Katagiri Tanaka" userId="2c28225e-d492-4964-8551-1b0a3c65dda0" providerId="ADAL" clId="{A1255C39-2EFB-4D15-B143-B65097792378}" dt="2019-03-29T00:20:52.273" v="279" actId="478"/>
          <ac:picMkLst>
            <pc:docMk/>
            <pc:sldMk cId="2503017019" sldId="261"/>
            <ac:picMk id="8" creationId="{5E94859D-FE76-486C-92C4-9E80DA226F0E}"/>
          </ac:picMkLst>
        </pc:picChg>
      </pc:sldChg>
      <pc:sldChg chg="del">
        <pc:chgData name="Antonio Osamu Katagiri Tanaka" userId="2c28225e-d492-4964-8551-1b0a3c65dda0" providerId="ADAL" clId="{A1255C39-2EFB-4D15-B143-B65097792378}" dt="2019-03-28T22:21:11.295" v="0" actId="2696"/>
        <pc:sldMkLst>
          <pc:docMk/>
          <pc:sldMk cId="3397528962" sldId="261"/>
        </pc:sldMkLst>
      </pc:sldChg>
      <pc:sldChg chg="add del setBg">
        <pc:chgData name="Antonio Osamu Katagiri Tanaka" userId="2c28225e-d492-4964-8551-1b0a3c65dda0" providerId="ADAL" clId="{A1255C39-2EFB-4D15-B143-B65097792378}" dt="2019-03-29T00:19:53.093" v="268" actId="2696"/>
        <pc:sldMkLst>
          <pc:docMk/>
          <pc:sldMk cId="4255138929" sldId="261"/>
        </pc:sldMkLst>
      </pc:sldChg>
      <pc:sldChg chg="add del">
        <pc:chgData name="Antonio Osamu Katagiri Tanaka" userId="2c28225e-d492-4964-8551-1b0a3c65dda0" providerId="ADAL" clId="{A1255C39-2EFB-4D15-B143-B65097792378}" dt="2019-03-29T00:56:58.720" v="346"/>
        <pc:sldMkLst>
          <pc:docMk/>
          <pc:sldMk cId="1086325851" sldId="262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custSel addSld modSld">
      <pc:chgData name="Antonio Osamu Katagiri Tanaka" userId="2c28225e-d492-4964-8551-1b0a3c65dda0" providerId="ADAL" clId="{BA091A27-582A-4D6D-8346-D5CF8624059C}" dt="2019-03-29T14:44:10.674" v="507" actId="27636"/>
      <pc:docMkLst>
        <pc:docMk/>
      </pc:docMkLst>
      <pc:sldChg chg="addSp modSp">
        <pc:chgData name="Antonio Osamu Katagiri Tanaka" userId="2c28225e-d492-4964-8551-1b0a3c65dda0" providerId="ADAL" clId="{BA091A27-582A-4D6D-8346-D5CF8624059C}" dt="2019-03-29T14:34:14.699" v="37" actId="1035"/>
        <pc:sldMkLst>
          <pc:docMk/>
          <pc:sldMk cId="2503017019" sldId="261"/>
        </pc:sldMkLst>
        <pc:spChg chg="add mod">
          <ac:chgData name="Antonio Osamu Katagiri Tanaka" userId="2c28225e-d492-4964-8551-1b0a3c65dda0" providerId="ADAL" clId="{BA091A27-582A-4D6D-8346-D5CF8624059C}" dt="2019-03-29T14:34:10.825" v="23" actId="1076"/>
          <ac:spMkLst>
            <pc:docMk/>
            <pc:sldMk cId="2503017019" sldId="261"/>
            <ac:spMk id="2" creationId="{4ABFDF20-F013-4415-861E-93B8C7C7A597}"/>
          </ac:spMkLst>
        </pc:spChg>
        <pc:picChg chg="mod">
          <ac:chgData name="Antonio Osamu Katagiri Tanaka" userId="2c28225e-d492-4964-8551-1b0a3c65dda0" providerId="ADAL" clId="{BA091A27-582A-4D6D-8346-D5CF8624059C}" dt="2019-03-29T14:34:14.699" v="37" actId="1035"/>
          <ac:picMkLst>
            <pc:docMk/>
            <pc:sldMk cId="2503017019" sldId="261"/>
            <ac:picMk id="5" creationId="{C80824D6-3081-4E40-B9B9-6AF2D5F3E407}"/>
          </ac:picMkLst>
        </pc:picChg>
      </pc:sldChg>
      <pc:sldChg chg="addSp delSp modSp add">
        <pc:chgData name="Antonio Osamu Katagiri Tanaka" userId="2c28225e-d492-4964-8551-1b0a3c65dda0" providerId="ADAL" clId="{BA091A27-582A-4D6D-8346-D5CF8624059C}" dt="2019-03-29T14:44:10.674" v="507" actId="27636"/>
        <pc:sldMkLst>
          <pc:docMk/>
          <pc:sldMk cId="3893641512" sldId="262"/>
        </pc:sldMkLst>
        <pc:spChg chg="mod">
          <ac:chgData name="Antonio Osamu Katagiri Tanaka" userId="2c28225e-d492-4964-8551-1b0a3c65dda0" providerId="ADAL" clId="{BA091A27-582A-4D6D-8346-D5CF8624059C}" dt="2019-03-29T14:17:38.336" v="7" actId="20577"/>
          <ac:spMkLst>
            <pc:docMk/>
            <pc:sldMk cId="3893641512" sldId="262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BA091A27-582A-4D6D-8346-D5CF8624059C}" dt="2019-03-29T14:44:10.674" v="507" actId="27636"/>
          <ac:spMkLst>
            <pc:docMk/>
            <pc:sldMk cId="3893641512" sldId="262"/>
            <ac:spMk id="6" creationId="{058630E6-31AF-4451-B084-C9809D0DA4E8}"/>
          </ac:spMkLst>
        </pc:spChg>
        <pc:picChg chg="del">
          <ac:chgData name="Antonio Osamu Katagiri Tanaka" userId="2c28225e-d492-4964-8551-1b0a3c65dda0" providerId="ADAL" clId="{BA091A27-582A-4D6D-8346-D5CF8624059C}" dt="2019-03-29T14:17:16.817" v="1" actId="478"/>
          <ac:picMkLst>
            <pc:docMk/>
            <pc:sldMk cId="3893641512" sldId="262"/>
            <ac:picMk id="5" creationId="{C80824D6-3081-4E40-B9B9-6AF2D5F3E4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Research Overview &amp;</a:t>
            </a:r>
            <a:b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Related Article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A.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April 04, 2019</a:t>
            </a:r>
          </a:p>
        </p:txBody>
      </p:sp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My Thesis Overview	: ~10min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Related Article		: ~15min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Q&amp;A			: ~10min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Thesis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D0BD-CD2C-44B1-976E-1029D186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91" y="1884658"/>
            <a:ext cx="6369844" cy="2381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Study the practice and feasibility of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a new fabrication process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 achieve mass scale manufacturing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of carbon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nano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-wires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an inexpensive, continuous, simple and reproducible manner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Thesis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B709C-B3EC-42FD-89D8-09850069CE9D}"/>
              </a:ext>
            </a:extLst>
          </p:cNvPr>
          <p:cNvSpPr/>
          <p:nvPr/>
        </p:nvSpPr>
        <p:spPr>
          <a:xfrm>
            <a:off x="942833" y="4705003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Design polymer solutions that can be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electrospun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by NFES,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photopolymerized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 then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pyrolyzed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into carbon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-wires.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4859D-FE76-486C-92C4-9E80DA22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-733"/>
          <a:stretch/>
        </p:blipFill>
        <p:spPr>
          <a:xfrm>
            <a:off x="1249363" y="1884658"/>
            <a:ext cx="10629900" cy="20706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4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Related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24D6-3081-4E40-B9B9-6AF2D5F3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8" y="1963406"/>
            <a:ext cx="9969900" cy="319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BFDF20-F013-4415-861E-93B8C7C7A597}"/>
              </a:ext>
            </a:extLst>
          </p:cNvPr>
          <p:cNvSpPr/>
          <p:nvPr/>
        </p:nvSpPr>
        <p:spPr>
          <a:xfrm>
            <a:off x="942833" y="6119336"/>
            <a:ext cx="11242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Pramanick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B., Vazquez-Pinon, M., Torres-Castro, A., &amp; Martinez-</a:t>
            </a:r>
            <a:r>
              <a:rPr lang="en-GB" sz="1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Chapaa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S. O. (2018). Effect of pyrolysis process parameters on electrical, physical, chemical and electro-chemical properties of SU-8-derived carbon structures fabricated using the C-MEMS process. Materials Today: Proceedings, 5(3), 9669–9682. https://doi.org/10.1016/J.MATPR.2017.10.153</a:t>
            </a:r>
          </a:p>
        </p:txBody>
      </p:sp>
    </p:spTree>
    <p:extLst>
      <p:ext uri="{BB962C8B-B14F-4D97-AF65-F5344CB8AC3E}">
        <p14:creationId xmlns:p14="http://schemas.microsoft.com/office/powerpoint/2010/main" val="250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Pyrolysis is …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SU-8 photoresist was used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Three pyrolysis parameters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600°C, 700°C, 800°C and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 constant @ 5°C/min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 constant @ 6l/m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2.5°C/min, 5°C/min, 10°C/min and 20°C/min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 constant @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 constant @ 6l/min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Nitrogen flow rate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3l/min, 4.5l/min, 6l/min and 7.5l/min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Maximum temperature constant @ 900°C</a:t>
            </a:r>
          </a:p>
          <a:p>
            <a:pPr lvl="2"/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Temperature ramp rate constant @ 5°C/min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sewr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4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256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Light</vt:lpstr>
      <vt:lpstr>Calibri</vt:lpstr>
      <vt:lpstr>Calibri Light</vt:lpstr>
      <vt:lpstr>Office Theme</vt:lpstr>
      <vt:lpstr>Research Overview &amp; Related Article</vt:lpstr>
      <vt:lpstr>Agenda</vt:lpstr>
      <vt:lpstr>Thesis Overview</vt:lpstr>
      <vt:lpstr>Thesis Overview</vt:lpstr>
      <vt:lpstr>Related Article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2</cp:revision>
  <dcterms:created xsi:type="dcterms:W3CDTF">2019-03-28T22:09:57Z</dcterms:created>
  <dcterms:modified xsi:type="dcterms:W3CDTF">2019-03-29T14:44:18Z</dcterms:modified>
</cp:coreProperties>
</file>