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2" r:id="rId4"/>
    <p:sldId id="287" r:id="rId5"/>
    <p:sldId id="260" r:id="rId6"/>
    <p:sldId id="286" r:id="rId7"/>
    <p:sldId id="276" r:id="rId8"/>
    <p:sldId id="269" r:id="rId9"/>
    <p:sldId id="263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82"/>
            <p14:sldId id="287"/>
            <p14:sldId id="260"/>
            <p14:sldId id="286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2844" autoAdjust="0"/>
  </p:normalViewPr>
  <p:slideViewPr>
    <p:cSldViewPr snapToGrid="0" showGuides="1">
      <p:cViewPr varScale="1">
        <p:scale>
          <a:sx n="88" d="100"/>
          <a:sy n="88" d="100"/>
        </p:scale>
        <p:origin x="618" y="96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Fabrication of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carbon nanowires through electrospinning of polymers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05 Sep 2019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27698-7D39-4DD0-8539-4D43A1E3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794970"/>
            <a:ext cx="6658904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8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7737474-B25F-44CB-9DBD-074F07F345C0}"/>
              </a:ext>
            </a:extLst>
          </p:cNvPr>
          <p:cNvGrpSpPr/>
          <p:nvPr/>
        </p:nvGrpSpPr>
        <p:grpSpPr>
          <a:xfrm>
            <a:off x="6059201" y="0"/>
            <a:ext cx="6132799" cy="6858000"/>
            <a:chOff x="3417753" y="868101"/>
            <a:chExt cx="5356494" cy="59898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E1D7D1-6555-42DC-A811-3A79944BD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6582"/>
            <a:stretch/>
          </p:blipFill>
          <p:spPr>
            <a:xfrm>
              <a:off x="3417753" y="868101"/>
              <a:ext cx="5356494" cy="22917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F2E62D-73E4-4AB1-9B5A-8132FBF40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6076"/>
            <a:stretch/>
          </p:blipFill>
          <p:spPr>
            <a:xfrm>
              <a:off x="3417753" y="3159888"/>
              <a:ext cx="5356494" cy="369811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BC5423-B427-493F-9270-155D9D48A767}"/>
              </a:ext>
            </a:extLst>
          </p:cNvPr>
          <p:cNvGrpSpPr/>
          <p:nvPr/>
        </p:nvGrpSpPr>
        <p:grpSpPr>
          <a:xfrm>
            <a:off x="937913" y="0"/>
            <a:ext cx="5121288" cy="3310772"/>
            <a:chOff x="-542545" y="879490"/>
            <a:chExt cx="3819145" cy="24689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FA082B-E21B-40BD-92CA-B2224F3E0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4033" b="50351"/>
            <a:stretch/>
          </p:blipFill>
          <p:spPr>
            <a:xfrm>
              <a:off x="-542545" y="879490"/>
              <a:ext cx="3819145" cy="9166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7C59F7-2CD8-464D-82C0-34ABC93F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12" b="15921"/>
            <a:stretch/>
          </p:blipFill>
          <p:spPr>
            <a:xfrm>
              <a:off x="1447800" y="1796143"/>
              <a:ext cx="1828800" cy="155231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AE2D87-F999-43A5-8F32-5F5F0A13F233}"/>
                </a:ext>
              </a:extLst>
            </p:cNvPr>
            <p:cNvSpPr/>
            <p:nvPr/>
          </p:nvSpPr>
          <p:spPr>
            <a:xfrm>
              <a:off x="-542545" y="1796144"/>
              <a:ext cx="1990345" cy="155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B0E9267-2C23-48C8-9C95-FAE8FAAB0741}"/>
              </a:ext>
            </a:extLst>
          </p:cNvPr>
          <p:cNvSpPr/>
          <p:nvPr/>
        </p:nvSpPr>
        <p:spPr>
          <a:xfrm>
            <a:off x="937913" y="3310770"/>
            <a:ext cx="51212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https://www.fishersci.com/shop/products/NC0702370/nc0702370#?keyword=MICROCHEM+CORP+PHOTORESIST+SU-8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5ED9C9-656C-44B9-B2EE-424CADE9C2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967" b="78168"/>
          <a:stretch/>
        </p:blipFill>
        <p:spPr>
          <a:xfrm>
            <a:off x="937913" y="3741657"/>
            <a:ext cx="5121287" cy="547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265108-D9B0-4EB2-9B2C-D9CB8F557D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53" t="2026" r="227" b="16968"/>
          <a:stretch/>
        </p:blipFill>
        <p:spPr>
          <a:xfrm>
            <a:off x="3653457" y="4284442"/>
            <a:ext cx="2405743" cy="20307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941588-E730-4DE1-9F55-6BFF98E57E81}"/>
              </a:ext>
            </a:extLst>
          </p:cNvPr>
          <p:cNvSpPr/>
          <p:nvPr/>
        </p:nvSpPr>
        <p:spPr>
          <a:xfrm>
            <a:off x="937913" y="4284442"/>
            <a:ext cx="2715544" cy="203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6A3043-CBCF-4046-B8C5-5B14ED5951D8}"/>
              </a:ext>
            </a:extLst>
          </p:cNvPr>
          <p:cNvSpPr/>
          <p:nvPr/>
        </p:nvSpPr>
        <p:spPr>
          <a:xfrm>
            <a:off x="937911" y="6315214"/>
            <a:ext cx="51212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https://www.fishersci.com/shop/products/NC9901158/nc9901158#?keyword=SU-8++developer</a:t>
            </a:r>
          </a:p>
        </p:txBody>
      </p:sp>
    </p:spTree>
    <p:extLst>
      <p:ext uri="{BB962C8B-B14F-4D97-AF65-F5344CB8AC3E}">
        <p14:creationId xmlns:p14="http://schemas.microsoft.com/office/powerpoint/2010/main" val="25239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Previous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CA3BA7-A896-4052-9466-999A4F333A5D}"/>
              </a:ext>
            </a:extLst>
          </p:cNvPr>
          <p:cNvSpPr/>
          <p:nvPr/>
        </p:nvSpPr>
        <p:spPr>
          <a:xfrm>
            <a:off x="942833" y="1629777"/>
            <a:ext cx="11242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production of C-MEMS: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Polymer patterning through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photolithography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Carbonization through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pyrolysis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421F2B-8D6E-4B83-9304-5A403C71B15F}"/>
              </a:ext>
            </a:extLst>
          </p:cNvPr>
          <p:cNvGrpSpPr/>
          <p:nvPr/>
        </p:nvGrpSpPr>
        <p:grpSpPr>
          <a:xfrm>
            <a:off x="1437543" y="3189463"/>
            <a:ext cx="10253540" cy="2412550"/>
            <a:chOff x="1545021" y="3117292"/>
            <a:chExt cx="9354188" cy="22009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1D1A0B-624F-4CD5-9D27-B64691926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63" r="50759" b="67907"/>
            <a:stretch/>
          </p:blipFill>
          <p:spPr>
            <a:xfrm>
              <a:off x="1545021" y="3117292"/>
              <a:ext cx="2249213" cy="22009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BF460F-0FFD-4C1A-8473-921665DDC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190" r="9132" b="67907"/>
            <a:stretch/>
          </p:blipFill>
          <p:spPr>
            <a:xfrm>
              <a:off x="3962394" y="3117292"/>
              <a:ext cx="2249213" cy="220094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8220D9-9272-4014-A196-68F404E38B54}"/>
                </a:ext>
              </a:extLst>
            </p:cNvPr>
            <p:cNvGrpSpPr/>
            <p:nvPr/>
          </p:nvGrpSpPr>
          <p:grpSpPr>
            <a:xfrm>
              <a:off x="6379767" y="3117292"/>
              <a:ext cx="2102069" cy="2200942"/>
              <a:chOff x="6211607" y="3117292"/>
              <a:chExt cx="2102069" cy="220094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C2007E7-9961-47C4-AA1D-B55564948B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563" t="34378" r="53421" b="41609"/>
              <a:stretch/>
            </p:blipFill>
            <p:spPr>
              <a:xfrm>
                <a:off x="6211607" y="3117292"/>
                <a:ext cx="2102069" cy="1646874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FEB9824-8037-4DE6-BE54-F11760BED3E4}"/>
                  </a:ext>
                </a:extLst>
              </p:cNvPr>
              <p:cNvSpPr/>
              <p:nvPr/>
            </p:nvSpPr>
            <p:spPr>
              <a:xfrm>
                <a:off x="6211607" y="4764166"/>
                <a:ext cx="2102069" cy="55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A87525D-6C23-4D1C-A280-610A06A801AB}"/>
                </a:ext>
              </a:extLst>
            </p:cNvPr>
            <p:cNvGrpSpPr/>
            <p:nvPr/>
          </p:nvGrpSpPr>
          <p:grpSpPr>
            <a:xfrm>
              <a:off x="8649996" y="3117292"/>
              <a:ext cx="2249213" cy="2200942"/>
              <a:chOff x="8397756" y="3117292"/>
              <a:chExt cx="2249213" cy="220094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D84F7EC-1E06-4C0F-B9BF-1014AF9CA5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190" t="34378" r="9132" b="41609"/>
              <a:stretch/>
            </p:blipFill>
            <p:spPr>
              <a:xfrm>
                <a:off x="8397756" y="3117292"/>
                <a:ext cx="2249213" cy="1646874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A08228E-B1D1-402D-8DB7-2A44983FD70B}"/>
                  </a:ext>
                </a:extLst>
              </p:cNvPr>
              <p:cNvSpPr/>
              <p:nvPr/>
            </p:nvSpPr>
            <p:spPr>
              <a:xfrm>
                <a:off x="8397756" y="4764166"/>
                <a:ext cx="2249213" cy="55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07E1D-2D5C-44BB-A104-45F5D0F62135}"/>
              </a:ext>
            </a:extLst>
          </p:cNvPr>
          <p:cNvSpPr/>
          <p:nvPr/>
        </p:nvSpPr>
        <p:spPr>
          <a:xfrm>
            <a:off x="1437543" y="3189463"/>
            <a:ext cx="2465462" cy="241255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3DD3D-564E-4DF7-9C4B-E8088A54F06E}"/>
              </a:ext>
            </a:extLst>
          </p:cNvPr>
          <p:cNvSpPr/>
          <p:nvPr/>
        </p:nvSpPr>
        <p:spPr>
          <a:xfrm>
            <a:off x="6737122" y="3189463"/>
            <a:ext cx="2304171" cy="241255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EE1CA5-8356-41C0-BB80-CF7528B649CE}"/>
              </a:ext>
            </a:extLst>
          </p:cNvPr>
          <p:cNvSpPr/>
          <p:nvPr/>
        </p:nvSpPr>
        <p:spPr>
          <a:xfrm>
            <a:off x="4337455" y="6102522"/>
            <a:ext cx="1965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SU-8 waste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7BA6C-866E-4A50-B04D-8CAFC8CE7F74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903005" y="5602013"/>
            <a:ext cx="434450" cy="762119"/>
          </a:xfrm>
          <a:prstGeom prst="straightConnector1">
            <a:avLst/>
          </a:prstGeom>
          <a:ln w="47625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831CC3-DFF3-49E3-8868-6034476AB7F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302673" y="5602013"/>
            <a:ext cx="434449" cy="762119"/>
          </a:xfrm>
          <a:prstGeom prst="straightConnector1">
            <a:avLst/>
          </a:prstGeom>
          <a:ln w="47625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0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subTitle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7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Braulio’s Thesis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0009D-F354-4742-9139-6F3FC67FDCE8}"/>
              </a:ext>
            </a:extLst>
          </p:cNvPr>
          <p:cNvSpPr/>
          <p:nvPr/>
        </p:nvSpPr>
        <p:spPr>
          <a:xfrm>
            <a:off x="949040" y="1690688"/>
            <a:ext cx="11242960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5"/>
              </a:spcAft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Fiber yield rate of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81 %</a:t>
            </a:r>
          </a:p>
          <a:p>
            <a:pPr>
              <a:spcAft>
                <a:spcPts val="125"/>
              </a:spcAft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Fiber diameter before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pyrolisis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of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4.966 um</a:t>
            </a:r>
          </a:p>
          <a:p>
            <a:pPr>
              <a:spcAft>
                <a:spcPts val="125"/>
              </a:spcAft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Fiber diameter after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pyrolisis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of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204 nm</a:t>
            </a:r>
          </a:p>
          <a:p>
            <a:pPr>
              <a:spcAft>
                <a:spcPts val="125"/>
              </a:spcAft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Fiber length of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60.5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± 4.3 </a:t>
            </a:r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μm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  <a:p>
            <a:pPr>
              <a:spcAft>
                <a:spcPts val="125"/>
              </a:spcAft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Fiber conductivity of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1488.1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± 448.9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S/m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046118-FD72-4CA9-9DAB-7C8BE50F5D5E}"/>
              </a:ext>
            </a:extLst>
          </p:cNvPr>
          <p:cNvGrpSpPr/>
          <p:nvPr/>
        </p:nvGrpSpPr>
        <p:grpSpPr>
          <a:xfrm>
            <a:off x="2988086" y="4081797"/>
            <a:ext cx="6702033" cy="2242714"/>
            <a:chOff x="2988086" y="4081797"/>
            <a:chExt cx="6702033" cy="22427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E26C34-18DE-4C0F-BB05-41FBD6877BFB}"/>
                </a:ext>
              </a:extLst>
            </p:cNvPr>
            <p:cNvGrpSpPr/>
            <p:nvPr/>
          </p:nvGrpSpPr>
          <p:grpSpPr>
            <a:xfrm>
              <a:off x="2988086" y="4081797"/>
              <a:ext cx="3492147" cy="2242714"/>
              <a:chOff x="7395175" y="1971980"/>
              <a:chExt cx="3248478" cy="216247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16C5FF9-B633-4A48-972C-65E056A5F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95175" y="1971980"/>
                <a:ext cx="3248478" cy="216247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3EF8F27-9A48-4B64-8A15-051C2057BE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6120" r="82328" b="70533"/>
              <a:stretch/>
            </p:blipFill>
            <p:spPr>
              <a:xfrm>
                <a:off x="7395175" y="1971980"/>
                <a:ext cx="574075" cy="63787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9D24F2-9CDE-4C3D-A4E8-4C64A9EDC4B1}"/>
                </a:ext>
              </a:extLst>
            </p:cNvPr>
            <p:cNvGrpSpPr/>
            <p:nvPr/>
          </p:nvGrpSpPr>
          <p:grpSpPr>
            <a:xfrm>
              <a:off x="6648393" y="4081797"/>
              <a:ext cx="3041726" cy="2242714"/>
              <a:chOff x="7395175" y="4081797"/>
              <a:chExt cx="3248478" cy="23951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96ABAC2-41C0-42B1-A473-C49EF9BE3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5175" y="4085844"/>
                <a:ext cx="3248478" cy="239110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F82F3EE-6197-493C-BCB6-18E257EE4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9562" r="85846" b="75780"/>
              <a:stretch/>
            </p:blipFill>
            <p:spPr>
              <a:xfrm>
                <a:off x="7395175" y="4081797"/>
                <a:ext cx="459775" cy="35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subTitle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67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Cárdenas, B. (2017). Advanced Manufacturing Techniques for the Fabrication and Surface Modification of Carbon Nanowires, 160.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176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 Light</vt:lpstr>
      <vt:lpstr>Calibri</vt:lpstr>
      <vt:lpstr>Calibri Light</vt:lpstr>
      <vt:lpstr>Gabriola</vt:lpstr>
      <vt:lpstr>Office Theme</vt:lpstr>
      <vt:lpstr>Fabrication of carbon nanowires through electrospinning of polymers</vt:lpstr>
      <vt:lpstr>Agenda</vt:lpstr>
      <vt:lpstr>Previous work</vt:lpstr>
      <vt:lpstr>&lt;subTitle&gt;</vt:lpstr>
      <vt:lpstr>Braulio’s Thesis Results</vt:lpstr>
      <vt:lpstr>&lt;subTitle&gt;</vt:lpstr>
      <vt:lpstr>Conclusions:</vt:lpstr>
      <vt:lpstr>Q&amp;A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27</cp:revision>
  <dcterms:created xsi:type="dcterms:W3CDTF">2019-03-28T22:09:57Z</dcterms:created>
  <dcterms:modified xsi:type="dcterms:W3CDTF">2019-09-04T16:04:18Z</dcterms:modified>
</cp:coreProperties>
</file>