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26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2343-D286-4F33-82CB-C4E76243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D7CA-6243-4273-9833-95C9DB4A2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2FBD-5C28-4218-8892-37426046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E421-20C9-434E-8C1D-F5E73ACE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28AA-4DB4-4472-85AB-1E95B45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90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4E8D-E495-467B-9D71-CE6F6D2D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1BD7F-A67F-40B6-8283-80FCEADF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EC72-52BB-464E-B036-29227732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A76E-B0C4-44A2-B6A6-B5225401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8274-93A9-436E-9A41-8FFEB971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22B3B-C57D-4046-A029-A78F18CDA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4DD2D-0315-4DDA-8B0D-015B98AD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EE90-8B25-4F93-AC8C-499CBA67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2B47-752D-43C9-B4E2-3FD4FD74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B211-8638-4962-A10B-19D18A83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1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EC6D-DCA0-4864-8B21-53910560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0081-C76E-4B1F-A8C0-BC790E89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EC1C-19B0-4D54-817C-1D73553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84D4-0896-4166-AA76-37C4F036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1B7F-D933-4037-ACCB-D8248F2F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2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1AC8-93C5-489C-98D8-764F5A7E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73D51-5844-4736-95C8-5556584A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0166-A38E-4741-8F62-8A0E4BC4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48EB-CAB1-48AE-B73A-4C28522A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4A0C-BBE8-4058-98D5-0D7714B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8EFE-7E58-4E1F-8691-FB79BC53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DF34C-4D61-46D4-B2FE-DFDCAFE90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FA9F-E0F6-49C5-94DD-41E876917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4482-F4B9-4B3B-8C09-6A59B733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431B9-A868-4B49-AA23-FC9C7277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4A984-6DFE-4B06-B318-5EFF7EF1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42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8922-0D36-4C7C-B457-FECE9B35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FB418-AA0F-4879-834A-7676726B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093D7-F5DD-4FEC-804D-E97A93E8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73275-F3AB-4393-BCC7-D75FA9298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CBCF3-5BBD-44E6-B7E8-966F8013A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0177A-26B5-43E2-951F-850CBABC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35F18-9A9F-4EA0-B8CA-AC12ECCE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63BD7-FF39-4C0C-A46E-3894B2F1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2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06FC-60DA-4338-B3D1-A649D76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F4019-BB34-4B0D-BAAD-A210DEF7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453CE-6BAB-4FCD-B4C0-79AD09DE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BED05-EF01-4E1B-98B8-0FC7FB39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07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DDF5D-9743-42F8-AD34-E067F04E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96397-8E30-4CCE-BC48-5A23E8B6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F8A0F-5F45-40BE-A4A1-E677ACE2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D337-B3DE-459B-999E-7F28CA1E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82F0-236A-4FF7-8047-B194A4E3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1002-C62F-4D65-8083-1C024F6D1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1F3D-5AAD-4A1D-86B6-549690C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D337-1F32-42D0-9987-A23193FB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EA95-F8DC-4D68-B901-3EB6EE87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00AD-359B-48BD-AABA-49449127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1BACC-0B49-4296-837B-9C33BA044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EE209-42AF-43A9-BB10-A0B39CFD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F09D4-4520-4CC6-8B69-51BC9945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20E7-A651-474F-B38F-7F2EC8B6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B33B-804D-443E-8A4A-1B7CE5ED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6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DD578-24E6-467E-B85F-1C3372AE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AA12-3310-4177-8F39-B21CEBB3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5271-CFDF-4D37-BC86-5B364CBF1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B62F-59FF-411B-B766-DC81EE91ADD8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9903-AF24-4AC2-A0B1-F2FF5EE71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8454-9F86-4F6B-898D-64E12F587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3C99-10E6-4A9A-98FD-FCAAF5C48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2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hersci.com/shop/products/fisherbrand-4ml-autosampler-vials-4/03391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fishersci.com/shop/products/fisherbrand-4ml-autosampler-vials-4/033913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hersci.com/shop/products/national-unassembled-4ml-screw-thread-vial-convenience-kits/0337528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43A287-B878-4BFE-9031-FA2B42FF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530"/>
            <a:ext cx="7363853" cy="1886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5613B-E81F-4F96-AC03-4AB4CAD70E5F}"/>
              </a:ext>
            </a:extLst>
          </p:cNvPr>
          <p:cNvSpPr txBox="1"/>
          <p:nvPr/>
        </p:nvSpPr>
        <p:spPr>
          <a:xfrm>
            <a:off x="7363853" y="2248412"/>
            <a:ext cx="482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https://www.fishersci.com/shop/products/fisherbrand-4ml-autosampler-vials-4/0339121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FB3BC-2D49-438C-86D4-556C35D2952B}"/>
              </a:ext>
            </a:extLst>
          </p:cNvPr>
          <p:cNvSpPr txBox="1"/>
          <p:nvPr/>
        </p:nvSpPr>
        <p:spPr>
          <a:xfrm>
            <a:off x="7363852" y="6211669"/>
            <a:ext cx="482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https://www.fishersci.com/shop/products/fisherbrand-4ml-autosampler-vials-4/0339137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F7CD6-126D-49B9-B50F-7F1F6DCF7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28416"/>
            <a:ext cx="7363853" cy="3829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B398A9-7FE8-4BAF-A5A1-7CE7AB859DB1}"/>
              </a:ext>
            </a:extLst>
          </p:cNvPr>
          <p:cNvSpPr/>
          <p:nvPr/>
        </p:nvSpPr>
        <p:spPr>
          <a:xfrm>
            <a:off x="-1" y="2547991"/>
            <a:ext cx="7363853" cy="315930"/>
          </a:xfrm>
          <a:prstGeom prst="rect">
            <a:avLst/>
          </a:prstGeom>
          <a:solidFill>
            <a:schemeClr val="accent4"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91FB0-4CF2-4700-9E6B-B5E50FE8EAD7}"/>
              </a:ext>
            </a:extLst>
          </p:cNvPr>
          <p:cNvSpPr/>
          <p:nvPr/>
        </p:nvSpPr>
        <p:spPr>
          <a:xfrm>
            <a:off x="0" y="6667928"/>
            <a:ext cx="7363853" cy="123290"/>
          </a:xfrm>
          <a:prstGeom prst="rect">
            <a:avLst/>
          </a:prstGeom>
          <a:solidFill>
            <a:schemeClr val="accent4"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AF4FC-E231-403E-AA6C-4A42EAF2D2EE}"/>
              </a:ext>
            </a:extLst>
          </p:cNvPr>
          <p:cNvSpPr txBox="1"/>
          <p:nvPr/>
        </p:nvSpPr>
        <p:spPr>
          <a:xfrm>
            <a:off x="0" y="0"/>
            <a:ext cx="909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>
                <a:latin typeface="Consolas" panose="020B0609020204030204" pitchFamily="49" charset="0"/>
              </a:rPr>
              <a:t>Option</a:t>
            </a:r>
            <a:r>
              <a:rPr lang="es-MX" sz="3600" dirty="0">
                <a:latin typeface="Consolas" panose="020B0609020204030204" pitchFamily="49" charset="0"/>
              </a:rPr>
              <a:t> 1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for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Alcohols, acetone, ether, DMF, DMSO</a:t>
            </a:r>
          </a:p>
        </p:txBody>
      </p:sp>
    </p:spTree>
    <p:extLst>
      <p:ext uri="{BB962C8B-B14F-4D97-AF65-F5344CB8AC3E}">
        <p14:creationId xmlns:p14="http://schemas.microsoft.com/office/powerpoint/2010/main" val="226225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5555B-4113-40EB-A370-BA104F6F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465"/>
            <a:ext cx="6887536" cy="58015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F5B084-B5FA-45EF-AEE6-4B909C58BC44}"/>
              </a:ext>
            </a:extLst>
          </p:cNvPr>
          <p:cNvSpPr/>
          <p:nvPr/>
        </p:nvSpPr>
        <p:spPr>
          <a:xfrm>
            <a:off x="1" y="5847836"/>
            <a:ext cx="6887536" cy="159426"/>
          </a:xfrm>
          <a:prstGeom prst="rect">
            <a:avLst/>
          </a:prstGeom>
          <a:solidFill>
            <a:schemeClr val="accent4"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BC1198-FE26-4A47-BE43-A3BF90590832}"/>
              </a:ext>
            </a:extLst>
          </p:cNvPr>
          <p:cNvSpPr/>
          <p:nvPr/>
        </p:nvSpPr>
        <p:spPr>
          <a:xfrm>
            <a:off x="6887537" y="5937289"/>
            <a:ext cx="5304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https://www.fishersci.com/shop/products/national-unassembled-4ml-screw-thread-vial-convenience-kits/0337528h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DAE56-E2AA-4C1E-B249-1BEFA1F39EFF}"/>
              </a:ext>
            </a:extLst>
          </p:cNvPr>
          <p:cNvSpPr txBox="1"/>
          <p:nvPr/>
        </p:nvSpPr>
        <p:spPr>
          <a:xfrm>
            <a:off x="0" y="0"/>
            <a:ext cx="900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err="1">
                <a:latin typeface="Consolas" panose="020B0609020204030204" pitchFamily="49" charset="0"/>
              </a:rPr>
              <a:t>Option</a:t>
            </a:r>
            <a:r>
              <a:rPr lang="es-MX" sz="3600" dirty="0">
                <a:latin typeface="Consolas" panose="020B0609020204030204" pitchFamily="49" charset="0"/>
              </a:rPr>
              <a:t> 2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for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</a:rPr>
              <a:t>Alcohols, acetone, ether, DMF, DMSO</a:t>
            </a:r>
          </a:p>
        </p:txBody>
      </p:sp>
    </p:spTree>
    <p:extLst>
      <p:ext uri="{BB962C8B-B14F-4D97-AF65-F5344CB8AC3E}">
        <p14:creationId xmlns:p14="http://schemas.microsoft.com/office/powerpoint/2010/main" val="12402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KiraSensei 13</dc:creator>
  <cp:lastModifiedBy>KiraSensei 13</cp:lastModifiedBy>
  <cp:revision>3</cp:revision>
  <dcterms:created xsi:type="dcterms:W3CDTF">2019-11-23T01:37:53Z</dcterms:created>
  <dcterms:modified xsi:type="dcterms:W3CDTF">2019-11-23T02:01:40Z</dcterms:modified>
</cp:coreProperties>
</file>