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3" r:id="rId4"/>
    <p:sldId id="292" r:id="rId5"/>
    <p:sldId id="289" r:id="rId6"/>
    <p:sldId id="295" r:id="rId7"/>
    <p:sldId id="296" r:id="rId8"/>
    <p:sldId id="293" r:id="rId9"/>
    <p:sldId id="297" r:id="rId10"/>
    <p:sldId id="285" r:id="rId11"/>
    <p:sldId id="294" r:id="rId12"/>
    <p:sldId id="309" r:id="rId13"/>
    <p:sldId id="287" r:id="rId14"/>
    <p:sldId id="282" r:id="rId15"/>
    <p:sldId id="283" r:id="rId16"/>
    <p:sldId id="284" r:id="rId17"/>
    <p:sldId id="310" r:id="rId18"/>
    <p:sldId id="308" r:id="rId19"/>
    <p:sldId id="290" r:id="rId20"/>
    <p:sldId id="298" r:id="rId21"/>
    <p:sldId id="299" r:id="rId22"/>
    <p:sldId id="300" r:id="rId23"/>
    <p:sldId id="301" r:id="rId24"/>
    <p:sldId id="306" r:id="rId25"/>
    <p:sldId id="307" r:id="rId26"/>
    <p:sldId id="303" r:id="rId27"/>
    <p:sldId id="304" r:id="rId28"/>
    <p:sldId id="305" r:id="rId29"/>
    <p:sldId id="302" r:id="rId30"/>
    <p:sldId id="264" r:id="rId31"/>
    <p:sldId id="265" r:id="rId3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8" autoAdjust="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C9F65-558A-477D-A130-1EA43F8A3D91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5C73A-FA23-49F4-B5B8-ACF009D918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875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9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3E7C-6EFA-437C-8295-A5557C1FC277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484-5C41-4331-809A-0742E0635B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700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3E7C-6EFA-437C-8295-A5557C1FC277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484-5C41-4331-809A-0742E0635B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928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3E7C-6EFA-437C-8295-A5557C1FC277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484-5C41-4331-809A-0742E0635B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3E7C-6EFA-437C-8295-A5557C1FC277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484-5C41-4331-809A-0742E0635B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560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3E7C-6EFA-437C-8295-A5557C1FC277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484-5C41-4331-809A-0742E0635B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17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3E7C-6EFA-437C-8295-A5557C1FC277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484-5C41-4331-809A-0742E0635B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44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3E7C-6EFA-437C-8295-A5557C1FC277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484-5C41-4331-809A-0742E0635B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1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3E7C-6EFA-437C-8295-A5557C1FC277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484-5C41-4331-809A-0742E0635B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0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3E7C-6EFA-437C-8295-A5557C1FC277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484-5C41-4331-809A-0742E0635B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3E7C-6EFA-437C-8295-A5557C1FC277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484-5C41-4331-809A-0742E0635B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943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3E7C-6EFA-437C-8295-A5557C1FC277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484-5C41-4331-809A-0742E0635B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391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43E7C-6EFA-437C-8295-A5557C1FC277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B484-5C41-4331-809A-0742E0635B2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20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regina.vargas@itesm.mx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9274"/>
          <a:stretch/>
        </p:blipFill>
        <p:spPr>
          <a:xfrm>
            <a:off x="2362200" y="1676400"/>
            <a:ext cx="4800600" cy="3599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5641" y="908902"/>
            <a:ext cx="4417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ZETASIZER NANO ZS</a:t>
            </a:r>
            <a:endParaRPr lang="es-MX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1911" y="56388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TAMAÑO DE PARTICULA</a:t>
            </a:r>
            <a:endParaRPr lang="es-MX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7" y="76200"/>
            <a:ext cx="2029999" cy="5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8" y="1533013"/>
            <a:ext cx="7155428" cy="5134429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9167" y="740464"/>
            <a:ext cx="7778750" cy="4787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400" dirty="0" err="1" smtClean="0">
                <a:solidFill>
                  <a:srgbClr val="353939"/>
                </a:solidFill>
              </a:rPr>
              <a:t>Función</a:t>
            </a:r>
            <a:r>
              <a:rPr lang="en-GB" sz="2400" dirty="0" smtClean="0">
                <a:solidFill>
                  <a:srgbClr val="353939"/>
                </a:solidFill>
              </a:rPr>
              <a:t> de </a:t>
            </a:r>
            <a:r>
              <a:rPr lang="en-GB" sz="2400" dirty="0" err="1">
                <a:solidFill>
                  <a:srgbClr val="353939"/>
                </a:solidFill>
              </a:rPr>
              <a:t>C</a:t>
            </a:r>
            <a:r>
              <a:rPr lang="en-GB" sz="2400" dirty="0" err="1" smtClean="0">
                <a:solidFill>
                  <a:srgbClr val="353939"/>
                </a:solidFill>
              </a:rPr>
              <a:t>orrelación</a:t>
            </a:r>
            <a:endParaRPr lang="en-US" sz="2400" dirty="0">
              <a:solidFill>
                <a:srgbClr val="35393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67539" y="1950294"/>
            <a:ext cx="39655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 smtClean="0">
                <a:latin typeface="+mj-lt"/>
              </a:rPr>
              <a:t>-Intercepto</a:t>
            </a:r>
            <a:endParaRPr lang="es-MX" sz="2000" dirty="0" smtClean="0">
              <a:latin typeface="+mj-lt"/>
            </a:endParaRPr>
          </a:p>
          <a:p>
            <a:pPr>
              <a:tabLst>
                <a:tab pos="288925" algn="l"/>
              </a:tabLst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E</a:t>
            </a:r>
            <a:r>
              <a:rPr lang="es-ES" sz="2000" dirty="0" smtClean="0"/>
              <a:t>s </a:t>
            </a:r>
            <a:r>
              <a:rPr lang="es-ES" sz="2000" dirty="0"/>
              <a:t>la amplitud de la función de </a:t>
            </a:r>
            <a:r>
              <a:rPr lang="es-ES" sz="2000" dirty="0" smtClean="0"/>
              <a:t>	correlación </a:t>
            </a:r>
            <a:r>
              <a:rPr lang="es-ES" sz="2000" dirty="0"/>
              <a:t>G1 en el tiempo 0.</a:t>
            </a:r>
            <a:br>
              <a:rPr lang="es-ES" sz="2000" dirty="0"/>
            </a:br>
            <a:r>
              <a:rPr lang="es-ES" sz="2000" dirty="0" smtClean="0"/>
              <a:t>	Para </a:t>
            </a:r>
            <a:r>
              <a:rPr lang="es-ES" sz="2000" dirty="0"/>
              <a:t>una buena medición será </a:t>
            </a:r>
            <a:r>
              <a:rPr lang="es-ES" sz="2000" dirty="0" smtClean="0"/>
              <a:t>	entre </a:t>
            </a:r>
            <a:r>
              <a:rPr lang="es-ES" sz="2000" dirty="0"/>
              <a:t>0,85 y 0,95</a:t>
            </a:r>
            <a:endParaRPr lang="es-MX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1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9167" y="740464"/>
            <a:ext cx="7778750" cy="3796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400" dirty="0" err="1" smtClean="0">
                <a:solidFill>
                  <a:srgbClr val="353939"/>
                </a:solidFill>
              </a:rPr>
              <a:t>Función</a:t>
            </a:r>
            <a:r>
              <a:rPr lang="en-GB" sz="2400" dirty="0" smtClean="0">
                <a:solidFill>
                  <a:srgbClr val="353939"/>
                </a:solidFill>
              </a:rPr>
              <a:t> de </a:t>
            </a:r>
            <a:r>
              <a:rPr lang="en-GB" sz="2400" dirty="0" err="1">
                <a:solidFill>
                  <a:srgbClr val="353939"/>
                </a:solidFill>
              </a:rPr>
              <a:t>C</a:t>
            </a:r>
            <a:r>
              <a:rPr lang="en-GB" sz="2400" dirty="0" err="1" smtClean="0">
                <a:solidFill>
                  <a:srgbClr val="353939"/>
                </a:solidFill>
              </a:rPr>
              <a:t>orrelación</a:t>
            </a:r>
            <a:endParaRPr lang="en-US" sz="2400" dirty="0">
              <a:solidFill>
                <a:srgbClr val="35393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8092" y="1437267"/>
            <a:ext cx="7470775" cy="5420733"/>
            <a:chOff x="368092" y="1437267"/>
            <a:chExt cx="7470775" cy="5420733"/>
          </a:xfrm>
        </p:grpSpPr>
        <p:sp>
          <p:nvSpPr>
            <p:cNvPr id="3" name="Rectangle 3"/>
            <p:cNvSpPr txBox="1">
              <a:spLocks noChangeArrowheads="1"/>
            </p:cNvSpPr>
            <p:nvPr/>
          </p:nvSpPr>
          <p:spPr>
            <a:xfrm>
              <a:off x="707817" y="1813479"/>
              <a:ext cx="3241675" cy="112806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en-GB" sz="2400" b="1" dirty="0" err="1" smtClean="0"/>
                <a:t>Cumulants</a:t>
              </a:r>
              <a:r>
                <a:rPr lang="en-GB" sz="2400" b="1" dirty="0" smtClean="0"/>
                <a:t> analysis</a:t>
              </a:r>
            </a:p>
            <a:p>
              <a:r>
                <a:rPr lang="en-GB" sz="2400" dirty="0" smtClean="0">
                  <a:solidFill>
                    <a:srgbClr val="353939"/>
                  </a:solidFill>
                </a:rPr>
                <a:t>Mean size (z-average) </a:t>
              </a:r>
            </a:p>
            <a:p>
              <a:r>
                <a:rPr lang="en-GB" sz="2400" dirty="0" smtClean="0">
                  <a:solidFill>
                    <a:srgbClr val="353939"/>
                  </a:solidFill>
                </a:rPr>
                <a:t>Polydispersity index</a:t>
              </a:r>
              <a:endParaRPr lang="en-GB" sz="2400" dirty="0">
                <a:solidFill>
                  <a:srgbClr val="353939"/>
                </a:solidFill>
              </a:endParaRPr>
            </a:p>
          </p:txBody>
        </p:sp>
        <p:sp>
          <p:nvSpPr>
            <p:cNvPr id="4" name="Rectangle 4"/>
            <p:cNvSpPr txBox="1">
              <a:spLocks noChangeArrowheads="1"/>
            </p:cNvSpPr>
            <p:nvPr/>
          </p:nvSpPr>
          <p:spPr>
            <a:xfrm>
              <a:off x="4597192" y="1918647"/>
              <a:ext cx="3241675" cy="96341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en-GB" sz="2400" b="1" dirty="0" smtClean="0"/>
                <a:t>Distribution analysis</a:t>
              </a:r>
            </a:p>
            <a:p>
              <a:r>
                <a:rPr lang="en-US" sz="2400" dirty="0" smtClean="0">
                  <a:solidFill>
                    <a:srgbClr val="353939"/>
                  </a:solidFill>
                </a:rPr>
                <a:t>Distribution of sizes</a:t>
              </a:r>
            </a:p>
            <a:p>
              <a:endParaRPr lang="en-GB" sz="2400" dirty="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68092" y="1437267"/>
              <a:ext cx="7162800" cy="492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GB" dirty="0">
                  <a:solidFill>
                    <a:srgbClr val="353939"/>
                  </a:solidFill>
                  <a:latin typeface="Arial" charset="0"/>
                </a:rPr>
                <a:t>Two different analyses are performed: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6411" y="3150210"/>
              <a:ext cx="5997490" cy="3707790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600" y="990600"/>
            <a:ext cx="8534400" cy="52033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353939"/>
                </a:solidFill>
              </a:rPr>
              <a:t>Z-Average </a:t>
            </a:r>
            <a:r>
              <a:rPr lang="en-GB" sz="2400" dirty="0" smtClean="0">
                <a:solidFill>
                  <a:srgbClr val="353939"/>
                </a:solidFill>
              </a:rPr>
              <a:t>size </a:t>
            </a:r>
            <a:r>
              <a:rPr lang="en-GB" sz="2400" dirty="0" smtClean="0">
                <a:solidFill>
                  <a:srgbClr val="353939"/>
                </a:solidFill>
              </a:rPr>
              <a:t>(</a:t>
            </a:r>
            <a:r>
              <a:rPr lang="en-GB" sz="2400" dirty="0" err="1" smtClean="0">
                <a:solidFill>
                  <a:srgbClr val="353939"/>
                </a:solidFill>
              </a:rPr>
              <a:t>Promedio</a:t>
            </a:r>
            <a:r>
              <a:rPr lang="en-GB" sz="2400" dirty="0" smtClean="0">
                <a:solidFill>
                  <a:srgbClr val="353939"/>
                </a:solidFill>
              </a:rPr>
              <a:t> de </a:t>
            </a:r>
            <a:r>
              <a:rPr lang="en-GB" sz="2400" dirty="0" err="1" smtClean="0">
                <a:solidFill>
                  <a:srgbClr val="353939"/>
                </a:solidFill>
              </a:rPr>
              <a:t>cumulantes</a:t>
            </a:r>
            <a:r>
              <a:rPr lang="en-GB" sz="2400" dirty="0" smtClean="0">
                <a:solidFill>
                  <a:srgbClr val="353939"/>
                </a:solidFill>
              </a:rPr>
              <a:t>)</a:t>
            </a:r>
          </a:p>
          <a:p>
            <a:pPr algn="l"/>
            <a:endParaRPr lang="en-GB" sz="2400" dirty="0" smtClean="0">
              <a:solidFill>
                <a:srgbClr val="353939"/>
              </a:solidFill>
            </a:endParaRPr>
          </a:p>
          <a:p>
            <a:pPr algn="l" defTabSz="228600"/>
            <a:r>
              <a:rPr lang="es-ES" sz="2400" dirty="0" smtClean="0"/>
              <a:t>	</a:t>
            </a:r>
            <a:r>
              <a:rPr lang="es-ES" sz="2200" dirty="0" smtClean="0"/>
              <a:t>El </a:t>
            </a:r>
            <a:r>
              <a:rPr lang="es-ES" sz="2200" dirty="0"/>
              <a:t>análisis de </a:t>
            </a:r>
            <a:r>
              <a:rPr lang="es-ES" sz="2200" dirty="0" err="1" smtClean="0"/>
              <a:t>cumulantes</a:t>
            </a:r>
            <a:r>
              <a:rPr lang="es-ES" sz="2200" dirty="0" smtClean="0"/>
              <a:t> </a:t>
            </a:r>
            <a:r>
              <a:rPr lang="es-ES" sz="2200" dirty="0"/>
              <a:t>solo da dos valores, un valor </a:t>
            </a:r>
            <a:r>
              <a:rPr lang="es-ES" sz="2200" dirty="0" smtClean="0"/>
              <a:t>	medio 	para </a:t>
            </a:r>
            <a:r>
              <a:rPr lang="es-ES" sz="2200" dirty="0"/>
              <a:t>el </a:t>
            </a:r>
            <a:r>
              <a:rPr lang="es-ES" sz="2200" dirty="0" smtClean="0"/>
              <a:t>	tamaño </a:t>
            </a:r>
            <a:r>
              <a:rPr lang="es-ES" sz="2200" dirty="0"/>
              <a:t>y un parámetro de ancho conocido </a:t>
            </a:r>
            <a:r>
              <a:rPr lang="es-ES" sz="2200" dirty="0" smtClean="0"/>
              <a:t>	como </a:t>
            </a:r>
            <a:r>
              <a:rPr lang="es-ES" sz="2200" dirty="0"/>
              <a:t>Índice </a:t>
            </a:r>
            <a:r>
              <a:rPr lang="es-ES" sz="2200" dirty="0" smtClean="0"/>
              <a:t>	de 	</a:t>
            </a:r>
            <a:r>
              <a:rPr lang="es-ES" sz="2200" dirty="0" err="1" smtClean="0"/>
              <a:t>Polidispersión</a:t>
            </a:r>
            <a:r>
              <a:rPr lang="es-ES" sz="2200" dirty="0" smtClean="0"/>
              <a:t> </a:t>
            </a:r>
            <a:r>
              <a:rPr lang="es-ES" sz="2200" dirty="0"/>
              <a:t>(</a:t>
            </a:r>
            <a:r>
              <a:rPr lang="es-ES" sz="2200" dirty="0" err="1"/>
              <a:t>Pdi</a:t>
            </a:r>
            <a:r>
              <a:rPr lang="es-ES" sz="2200" dirty="0"/>
              <a:t>). </a:t>
            </a:r>
            <a:endParaRPr lang="es-ES" sz="2200" dirty="0" smtClean="0"/>
          </a:p>
          <a:p>
            <a:pPr algn="l">
              <a:tabLst>
                <a:tab pos="228600" algn="l"/>
              </a:tabLst>
            </a:pPr>
            <a:r>
              <a:rPr lang="es-ES" sz="2200" dirty="0" smtClean="0"/>
              <a:t>	Es </a:t>
            </a:r>
            <a:r>
              <a:rPr lang="es-ES" sz="2200" dirty="0"/>
              <a:t>importante notar que este tamaño medio </a:t>
            </a:r>
            <a:r>
              <a:rPr lang="es-ES" sz="2200" dirty="0" smtClean="0"/>
              <a:t>(Z </a:t>
            </a:r>
            <a:r>
              <a:rPr lang="es-ES" sz="2200" dirty="0"/>
              <a:t>o </a:t>
            </a:r>
            <a:r>
              <a:rPr lang="es-ES" sz="2200" dirty="0" smtClean="0"/>
              <a:t>z-</a:t>
            </a:r>
            <a:r>
              <a:rPr lang="es-ES" sz="2200" dirty="0" err="1" smtClean="0"/>
              <a:t>Average</a:t>
            </a:r>
            <a:r>
              <a:rPr lang="es-ES" sz="2200" dirty="0" smtClean="0"/>
              <a:t>) </a:t>
            </a:r>
            <a:r>
              <a:rPr lang="es-ES" sz="2200" dirty="0"/>
              <a:t>es una </a:t>
            </a:r>
            <a:r>
              <a:rPr lang="es-ES" sz="2200" dirty="0" smtClean="0"/>
              <a:t>	media </a:t>
            </a:r>
            <a:r>
              <a:rPr lang="es-ES" sz="2200" dirty="0"/>
              <a:t>de intensidad. </a:t>
            </a:r>
            <a:endParaRPr lang="es-ES" sz="2200" dirty="0" smtClean="0"/>
          </a:p>
          <a:p>
            <a:pPr algn="l" defTabSz="228600"/>
            <a:r>
              <a:rPr lang="es-ES" sz="2200" dirty="0" smtClean="0"/>
              <a:t>	No </a:t>
            </a:r>
            <a:r>
              <a:rPr lang="es-ES" sz="2200" dirty="0"/>
              <a:t>es una masa o una media numérica porque se calcula a </a:t>
            </a:r>
            <a:r>
              <a:rPr lang="es-ES" sz="2200" dirty="0" smtClean="0"/>
              <a:t>	partir 	de 	la </a:t>
            </a:r>
            <a:r>
              <a:rPr lang="es-ES" sz="2200" dirty="0"/>
              <a:t>intensidad de la señal</a:t>
            </a:r>
            <a:r>
              <a:rPr lang="es-ES" sz="2200" dirty="0" smtClean="0"/>
              <a:t>.</a:t>
            </a:r>
          </a:p>
          <a:p>
            <a:pPr algn="l" defTabSz="228600"/>
            <a:r>
              <a:rPr lang="es-ES" sz="2200" dirty="0" smtClean="0"/>
              <a:t>	Solo </a:t>
            </a:r>
            <a:r>
              <a:rPr lang="es-ES" sz="2200" dirty="0"/>
              <a:t>será comparable con otras técnicas si la muestra es  </a:t>
            </a:r>
            <a:r>
              <a:rPr lang="es-ES" sz="2200" dirty="0" smtClean="0"/>
              <a:t>	</a:t>
            </a:r>
            <a:r>
              <a:rPr lang="es-ES" sz="2200" dirty="0" err="1" smtClean="0"/>
              <a:t>monomodal</a:t>
            </a:r>
            <a:r>
              <a:rPr lang="es-ES" sz="2200" dirty="0" smtClean="0"/>
              <a:t> 	(es </a:t>
            </a:r>
            <a:r>
              <a:rPr lang="es-ES" sz="2200" dirty="0"/>
              <a:t>decir, solo un pico), esférico y </a:t>
            </a:r>
            <a:r>
              <a:rPr lang="es-ES" sz="2200" dirty="0" err="1"/>
              <a:t>monodisperso</a:t>
            </a:r>
            <a:r>
              <a:rPr lang="es-ES" sz="2200" dirty="0"/>
              <a:t> (es </a:t>
            </a:r>
            <a:r>
              <a:rPr lang="es-ES" sz="2200" dirty="0" smtClean="0"/>
              <a:t>	decir</a:t>
            </a:r>
            <a:r>
              <a:rPr lang="es-ES" sz="2200" dirty="0"/>
              <a:t>, sin ancho a </a:t>
            </a:r>
            <a:r>
              <a:rPr lang="es-ES" sz="2200" dirty="0" smtClean="0"/>
              <a:t>	la </a:t>
            </a:r>
            <a:r>
              <a:rPr lang="es-ES" sz="2200" dirty="0"/>
              <a:t>distribución</a:t>
            </a:r>
            <a:r>
              <a:rPr lang="es-ES" sz="2200" dirty="0" smtClean="0"/>
              <a:t>),	y </a:t>
            </a:r>
            <a:r>
              <a:rPr lang="es-ES" sz="2200" dirty="0"/>
              <a:t>la muestra se prepara en el </a:t>
            </a:r>
            <a:r>
              <a:rPr lang="es-ES" sz="2200" dirty="0" smtClean="0"/>
              <a:t>	dispersante </a:t>
            </a:r>
            <a:r>
              <a:rPr lang="es-ES" sz="2200" dirty="0"/>
              <a:t>correcto.</a:t>
            </a:r>
            <a:r>
              <a:rPr lang="es-ES" sz="2400" dirty="0"/>
              <a:t/>
            </a:r>
            <a:br>
              <a:rPr lang="es-ES" sz="2400" dirty="0"/>
            </a:br>
            <a:endParaRPr lang="en-US" sz="2400" dirty="0">
              <a:solidFill>
                <a:srgbClr val="35393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9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7171347" cy="4607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5928125"/>
            <a:ext cx="768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calculations for these parameters are defined in the ISO standard document</a:t>
            </a:r>
          </a:p>
          <a:p>
            <a:r>
              <a:rPr lang="es-MX"/>
              <a:t>13321:1996 E and 22412.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79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48588"/>
            <a:ext cx="8534400" cy="4601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29970"/>
            <a:ext cx="7888908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40632" y="1752600"/>
            <a:ext cx="41783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2000" indent="-180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CAE6B"/>
              </a:buClr>
              <a:buSzPct val="150000"/>
              <a:buFont typeface="Arial" charset="0"/>
              <a:buChar char="›"/>
              <a:defRPr sz="2000" b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8000" indent="-180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500" b="0">
                <a:solidFill>
                  <a:srgbClr val="353939"/>
                </a:solidFill>
                <a:latin typeface="+mn-lt"/>
              </a:defRPr>
            </a:lvl2pPr>
            <a:lvl3pPr marL="576000" indent="-10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 b="1">
                <a:solidFill>
                  <a:srgbClr val="353939"/>
                </a:solidFill>
                <a:latin typeface="+mn-lt"/>
              </a:defRPr>
            </a:lvl3pPr>
            <a:lvl4pPr marL="720000" indent="-10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100">
                <a:solidFill>
                  <a:srgbClr val="353939"/>
                </a:solidFill>
                <a:latin typeface="+mn-lt"/>
              </a:defRPr>
            </a:lvl4pPr>
            <a:lvl5pPr marL="792000" indent="-72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8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5pPr>
            <a:lvl6pPr marL="2454275" indent="-920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000" b="1">
                <a:solidFill>
                  <a:srgbClr val="000066"/>
                </a:solidFill>
                <a:latin typeface="+mn-lt"/>
              </a:defRPr>
            </a:lvl6pPr>
            <a:lvl7pPr marL="2911475" indent="-920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000" b="1">
                <a:solidFill>
                  <a:srgbClr val="000066"/>
                </a:solidFill>
                <a:latin typeface="+mn-lt"/>
              </a:defRPr>
            </a:lvl7pPr>
            <a:lvl8pPr marL="3368675" indent="-920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000" b="1">
                <a:solidFill>
                  <a:srgbClr val="000066"/>
                </a:solidFill>
                <a:latin typeface="+mn-lt"/>
              </a:defRPr>
            </a:lvl8pPr>
            <a:lvl9pPr marL="3825875" indent="-920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000" b="1">
                <a:solidFill>
                  <a:srgbClr val="000066"/>
                </a:solidFill>
                <a:latin typeface="+mn-lt"/>
              </a:defRPr>
            </a:lvl9pPr>
          </a:lstStyle>
          <a:p>
            <a:pPr marL="252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CAE6B"/>
              </a:buClr>
              <a:buSzPct val="150000"/>
              <a:buFont typeface="Arial" charset="0"/>
              <a:buChar char="›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35393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Derived from the intensity distribution using Mie theory</a:t>
            </a:r>
          </a:p>
          <a:p>
            <a:pPr marL="252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CAE6B"/>
              </a:buClr>
              <a:buSzPct val="150000"/>
              <a:buFont typeface="Arial" charset="0"/>
              <a:buChar char="›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35393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Equivalent to the mass or weight distribution</a:t>
            </a:r>
          </a:p>
          <a:p>
            <a:pPr marL="252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CAE6B"/>
              </a:buClr>
              <a:buSzPct val="150000"/>
              <a:buFont typeface="Arial" charset="0"/>
              <a:buChar char="›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35393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Particle optical properties  required to make this transformation</a:t>
            </a:r>
          </a:p>
          <a:p>
            <a:pPr marL="468000" marR="0" lvl="1" indent="-3000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53939"/>
                </a:solidFill>
                <a:effectLst/>
                <a:uLnTx/>
                <a:uFillTx/>
                <a:latin typeface="Arial"/>
              </a:rPr>
              <a:t>Particle refractive index</a:t>
            </a:r>
          </a:p>
          <a:p>
            <a:pPr marL="468000" marR="0" lvl="1" indent="-3000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53939"/>
                </a:solidFill>
                <a:effectLst/>
                <a:uLnTx/>
                <a:uFillTx/>
                <a:latin typeface="Arial"/>
              </a:rPr>
              <a:t>Particle absorption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353939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81" y="1752600"/>
            <a:ext cx="4191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2" y="3581400"/>
            <a:ext cx="4160838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052247"/>
            <a:ext cx="7888908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11" y="1618945"/>
            <a:ext cx="8431499" cy="5291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007418"/>
            <a:ext cx="7888908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61982"/>
            <a:ext cx="7580261" cy="63960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-152400"/>
            <a:ext cx="2670279" cy="621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1876617" y="2943417"/>
            <a:ext cx="458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Manual Zetasizer-Cap.3 pag.2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78367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44676"/>
            <a:ext cx="5257713" cy="12227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0383" y="5562600"/>
            <a:ext cx="338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POTENCIAL ZETA</a:t>
            </a:r>
            <a:endParaRPr lang="es-MX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889" y="1959552"/>
            <a:ext cx="4797968" cy="3603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3" y="152400"/>
            <a:ext cx="2030144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063" y="1047265"/>
            <a:ext cx="87343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Wingdings" panose="05000000000000000000" pitchFamily="2" charset="2"/>
              <a:buChar char="Ø"/>
            </a:pPr>
            <a:r>
              <a:rPr lang="es-MX" sz="2400" dirty="0"/>
              <a:t>ELS (</a:t>
            </a:r>
            <a:r>
              <a:rPr lang="es-MX" sz="2400" dirty="0" err="1"/>
              <a:t>Electrophoretic</a:t>
            </a:r>
            <a:r>
              <a:rPr lang="es-MX" sz="2400" dirty="0"/>
              <a:t> Light </a:t>
            </a:r>
            <a:r>
              <a:rPr lang="es-MX" sz="2400" dirty="0" err="1"/>
              <a:t>Scattering</a:t>
            </a:r>
            <a:r>
              <a:rPr lang="es-MX" sz="2400" dirty="0" smtClean="0"/>
              <a:t>)</a:t>
            </a:r>
          </a:p>
          <a:p>
            <a:endParaRPr lang="es-MX" sz="2400" dirty="0" smtClean="0"/>
          </a:p>
          <a:p>
            <a:pPr marL="342900" indent="-342900" defTabSz="228600">
              <a:buFont typeface="Calibri" panose="020F0502020204030204" pitchFamily="34" charset="0"/>
              <a:buChar char="─"/>
            </a:pPr>
            <a:r>
              <a:rPr lang="es-MX" sz="2400" dirty="0" smtClean="0"/>
              <a:t>	La </a:t>
            </a:r>
            <a:r>
              <a:rPr lang="es-MX" sz="2400" dirty="0" err="1"/>
              <a:t>microelectroforesis</a:t>
            </a:r>
            <a:r>
              <a:rPr lang="es-MX" sz="2400" dirty="0"/>
              <a:t> de láser </a:t>
            </a:r>
            <a:r>
              <a:rPr lang="es-MX" sz="2400" dirty="0" err="1"/>
              <a:t>Doppler</a:t>
            </a:r>
            <a:r>
              <a:rPr lang="es-MX" sz="2400" dirty="0"/>
              <a:t> se utiliza para medir el </a:t>
            </a:r>
            <a:r>
              <a:rPr lang="es-MX" sz="2400" dirty="0" smtClean="0"/>
              <a:t>	potencial </a:t>
            </a:r>
            <a:r>
              <a:rPr lang="es-MX" sz="2400" dirty="0"/>
              <a:t>zeta. </a:t>
            </a:r>
            <a:r>
              <a:rPr lang="es-MX" sz="2400" dirty="0" smtClean="0"/>
              <a:t>Se </a:t>
            </a:r>
            <a:r>
              <a:rPr lang="es-MX" sz="2400" dirty="0"/>
              <a:t>aplica </a:t>
            </a:r>
            <a:r>
              <a:rPr lang="es-MX" sz="2400" dirty="0" smtClean="0"/>
              <a:t>un </a:t>
            </a:r>
            <a:r>
              <a:rPr lang="es-MX" sz="2400" dirty="0"/>
              <a:t>campo </a:t>
            </a:r>
            <a:r>
              <a:rPr lang="es-MX" sz="2400" dirty="0" smtClean="0"/>
              <a:t>eléctrico </a:t>
            </a:r>
            <a:r>
              <a:rPr lang="es-MX" sz="2400" dirty="0"/>
              <a:t>a una solución de </a:t>
            </a:r>
            <a:r>
              <a:rPr lang="es-MX" sz="2400" dirty="0" smtClean="0"/>
              <a:t>	moléculas </a:t>
            </a:r>
            <a:r>
              <a:rPr lang="es-MX" sz="2400" dirty="0"/>
              <a:t>o a una dispersión de </a:t>
            </a:r>
            <a:r>
              <a:rPr lang="es-MX" sz="2400" dirty="0" smtClean="0"/>
              <a:t>	partículas</a:t>
            </a:r>
            <a:r>
              <a:rPr lang="es-MX" sz="2400" dirty="0"/>
              <a:t>, que </a:t>
            </a:r>
            <a:r>
              <a:rPr lang="es-MX" sz="2400" dirty="0" smtClean="0"/>
              <a:t>entonces </a:t>
            </a:r>
            <a:r>
              <a:rPr lang="es-MX" sz="2400" dirty="0"/>
              <a:t>se </a:t>
            </a:r>
            <a:r>
              <a:rPr lang="es-MX" sz="2400" dirty="0" smtClean="0"/>
              <a:t>	mueven con </a:t>
            </a:r>
            <a:r>
              <a:rPr lang="es-MX" sz="2400" dirty="0"/>
              <a:t>una velocidad relacionada con su </a:t>
            </a:r>
            <a:r>
              <a:rPr lang="es-MX" sz="2400" dirty="0" smtClean="0"/>
              <a:t>	potencial </a:t>
            </a:r>
            <a:r>
              <a:rPr lang="es-MX" sz="2400" dirty="0"/>
              <a:t>zeta. </a:t>
            </a:r>
            <a:r>
              <a:rPr lang="es-MX" sz="2400" dirty="0" smtClean="0"/>
              <a:t>	Esta </a:t>
            </a:r>
            <a:r>
              <a:rPr lang="es-MX" sz="2400" dirty="0"/>
              <a:t>velocidad </a:t>
            </a:r>
            <a:r>
              <a:rPr lang="es-MX" sz="2400" dirty="0" smtClean="0"/>
              <a:t>	se </a:t>
            </a:r>
            <a:r>
              <a:rPr lang="es-MX" sz="2400" dirty="0"/>
              <a:t>mide utilizando una técnica 	</a:t>
            </a:r>
            <a:r>
              <a:rPr lang="es-MX" sz="2400" dirty="0" err="1"/>
              <a:t>interferométrica</a:t>
            </a:r>
            <a:r>
              <a:rPr lang="es-MX" sz="2400" dirty="0"/>
              <a:t> </a:t>
            </a:r>
            <a:r>
              <a:rPr lang="es-MX" sz="2400" dirty="0" smtClean="0"/>
              <a:t>	de láser </a:t>
            </a:r>
            <a:r>
              <a:rPr lang="es-MX" sz="2400" dirty="0"/>
              <a:t>patentada llamada M3-PALS </a:t>
            </a:r>
            <a:r>
              <a:rPr lang="es-MX" sz="2400" dirty="0" smtClean="0"/>
              <a:t>	(</a:t>
            </a:r>
            <a:r>
              <a:rPr lang="es-MX" sz="2400" dirty="0"/>
              <a:t>Dispersión de luz para </a:t>
            </a:r>
            <a:r>
              <a:rPr lang="es-MX" sz="2400" dirty="0" smtClean="0"/>
              <a:t>	análisis 	de </a:t>
            </a:r>
            <a:r>
              <a:rPr lang="es-MX" sz="2400" dirty="0"/>
              <a:t>fase, </a:t>
            </a:r>
            <a:r>
              <a:rPr lang="es-MX" sz="2400" dirty="0" smtClean="0"/>
              <a:t>	por </a:t>
            </a:r>
            <a:r>
              <a:rPr lang="es-MX" sz="2400" dirty="0"/>
              <a:t>	sus siglas en inglés). Esto permite el </a:t>
            </a:r>
            <a:r>
              <a:rPr lang="es-MX" sz="2400" dirty="0" smtClean="0"/>
              <a:t>	cálculo de </a:t>
            </a:r>
            <a:r>
              <a:rPr lang="es-MX" sz="2400" dirty="0"/>
              <a:t>la </a:t>
            </a:r>
            <a:r>
              <a:rPr lang="es-MX" sz="2400" dirty="0" smtClean="0"/>
              <a:t>	movilidad </a:t>
            </a:r>
            <a:r>
              <a:rPr lang="es-MX" sz="2400" dirty="0"/>
              <a:t>electroforética, </a:t>
            </a:r>
            <a:r>
              <a:rPr lang="es-MX" sz="2400" dirty="0" smtClean="0"/>
              <a:t>y </a:t>
            </a:r>
            <a:r>
              <a:rPr lang="es-MX" sz="2400" dirty="0"/>
              <a:t>a partir de esta, </a:t>
            </a:r>
            <a:r>
              <a:rPr lang="es-MX" sz="2400" dirty="0" smtClean="0"/>
              <a:t>se 	obtiene </a:t>
            </a:r>
            <a:r>
              <a:rPr lang="es-MX" sz="2400" dirty="0"/>
              <a:t>el  </a:t>
            </a:r>
            <a:r>
              <a:rPr lang="es-MX" sz="2400" dirty="0" smtClean="0"/>
              <a:t>potencial </a:t>
            </a:r>
            <a:r>
              <a:rPr lang="es-MX" sz="2400" dirty="0"/>
              <a:t>zeta y </a:t>
            </a:r>
            <a:r>
              <a:rPr lang="es-MX" sz="2400" dirty="0" smtClean="0"/>
              <a:t>la distribución </a:t>
            </a:r>
            <a:r>
              <a:rPr lang="es-MX" sz="2400" dirty="0"/>
              <a:t>de potencial </a:t>
            </a:r>
            <a:r>
              <a:rPr lang="es-MX" sz="2400" dirty="0" smtClean="0"/>
              <a:t>	zeta.</a:t>
            </a:r>
          </a:p>
          <a:p>
            <a:pPr defTabSz="228600"/>
            <a:endParaRPr lang="es-MX" sz="2400" dirty="0"/>
          </a:p>
          <a:p>
            <a:pPr marL="342900" indent="-342900" defTabSz="231775">
              <a:buFont typeface="Calibri" panose="020F0502020204030204" pitchFamily="34" charset="0"/>
              <a:buChar char="─"/>
            </a:pPr>
            <a:r>
              <a:rPr lang="es-MX" sz="2400" dirty="0" smtClean="0"/>
              <a:t>	Potencial </a:t>
            </a:r>
            <a:r>
              <a:rPr lang="es-MX" sz="2400" dirty="0"/>
              <a:t>zeta de </a:t>
            </a:r>
            <a:r>
              <a:rPr lang="es-MX" sz="2400" dirty="0" smtClean="0"/>
              <a:t>superficie </a:t>
            </a:r>
            <a:r>
              <a:rPr lang="es-MX" sz="2400" dirty="0"/>
              <a:t>utiliza partículas </a:t>
            </a:r>
            <a:r>
              <a:rPr lang="es-MX" sz="2400" dirty="0" smtClean="0"/>
              <a:t>	trazadoras para medir </a:t>
            </a:r>
            <a:r>
              <a:rPr lang="es-MX" sz="2400" dirty="0"/>
              <a:t>la </a:t>
            </a:r>
            <a:r>
              <a:rPr lang="es-MX" sz="2400" dirty="0" smtClean="0"/>
              <a:t>electro-ósmosis </a:t>
            </a:r>
            <a:r>
              <a:rPr lang="es-MX" sz="2400" dirty="0"/>
              <a:t>cerca de la superficie de </a:t>
            </a:r>
            <a:r>
              <a:rPr lang="es-MX" sz="2400" dirty="0" smtClean="0"/>
              <a:t>	una </a:t>
            </a:r>
            <a:r>
              <a:rPr lang="es-MX" sz="2400" dirty="0"/>
              <a:t>muestra </a:t>
            </a:r>
            <a:r>
              <a:rPr lang="es-MX" sz="2400" dirty="0" smtClean="0"/>
              <a:t>y calcular </a:t>
            </a:r>
            <a:r>
              <a:rPr lang="es-MX" sz="2400" dirty="0"/>
              <a:t>el </a:t>
            </a:r>
            <a:r>
              <a:rPr lang="es-MX" sz="2400" dirty="0" smtClean="0"/>
              <a:t>potencial </a:t>
            </a:r>
            <a:r>
              <a:rPr lang="es-MX" sz="2400" dirty="0"/>
              <a:t>zeta de </a:t>
            </a:r>
            <a:r>
              <a:rPr lang="es-MX" sz="2400" dirty="0" smtClean="0"/>
              <a:t>la </a:t>
            </a:r>
            <a:r>
              <a:rPr lang="es-MX" sz="2400" dirty="0"/>
              <a:t>superficie</a:t>
            </a:r>
            <a:r>
              <a:rPr lang="es-MX" sz="24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063" y="585600"/>
            <a:ext cx="2541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Potencial Zeta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54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5" y="-10056"/>
            <a:ext cx="3407959" cy="792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57200"/>
            <a:ext cx="3130832" cy="35656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6376" y="996478"/>
            <a:ext cx="78346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144463">
              <a:buFont typeface="Wingdings" panose="05000000000000000000" pitchFamily="2" charset="2"/>
              <a:buChar char="Ø"/>
            </a:pPr>
            <a:r>
              <a:rPr lang="es-MX" sz="1600" b="1" dirty="0" smtClean="0"/>
              <a:t>Tamaño </a:t>
            </a:r>
            <a:r>
              <a:rPr lang="es-MX" sz="1600" b="1" dirty="0"/>
              <a:t>de </a:t>
            </a:r>
            <a:r>
              <a:rPr lang="es-MX" sz="1600" b="1" dirty="0" smtClean="0"/>
              <a:t>partícula:	</a:t>
            </a:r>
            <a:r>
              <a:rPr lang="es-MX" sz="1600" dirty="0" smtClean="0"/>
              <a:t> 	</a:t>
            </a:r>
          </a:p>
          <a:p>
            <a:pPr algn="just" defTabSz="144463"/>
            <a:r>
              <a:rPr lang="es-MX" sz="1600" dirty="0" smtClean="0"/>
              <a:t>		Rango:			 </a:t>
            </a:r>
            <a:r>
              <a:rPr lang="es-MX" sz="1600" dirty="0"/>
              <a:t>0.3 </a:t>
            </a:r>
            <a:r>
              <a:rPr lang="es-MX" sz="1600" dirty="0" err="1" smtClean="0"/>
              <a:t>nm</a:t>
            </a:r>
            <a:r>
              <a:rPr lang="es-MX" sz="1600" dirty="0" smtClean="0"/>
              <a:t> - 10.0 micras (diámetro).</a:t>
            </a:r>
          </a:p>
          <a:p>
            <a:pPr algn="just" defTabSz="287338"/>
            <a:r>
              <a:rPr lang="es-MX" sz="1600" dirty="0" smtClean="0"/>
              <a:t>	Principio de medición:	Dispersión </a:t>
            </a:r>
            <a:r>
              <a:rPr lang="es-MX" sz="1600" dirty="0"/>
              <a:t>de luz dinámica</a:t>
            </a:r>
          </a:p>
          <a:p>
            <a:pPr algn="just" defTabSz="284163"/>
            <a:r>
              <a:rPr lang="es-MX" sz="1600" dirty="0" smtClean="0"/>
              <a:t>	Volumen de muestra mínima :	12µL</a:t>
            </a:r>
          </a:p>
          <a:p>
            <a:pPr marL="285750" indent="-285750" algn="just" defTabSz="284163">
              <a:buFont typeface="Wingdings" panose="05000000000000000000" pitchFamily="2" charset="2"/>
              <a:buChar char="Ø"/>
            </a:pPr>
            <a:r>
              <a:rPr lang="es-MX" sz="1600" b="1" dirty="0" smtClean="0"/>
              <a:t>Potencial </a:t>
            </a:r>
            <a:r>
              <a:rPr lang="es-MX" sz="1600" b="1" dirty="0"/>
              <a:t>zeta </a:t>
            </a:r>
            <a:r>
              <a:rPr lang="es-MX" sz="1600" b="1" dirty="0" smtClean="0"/>
              <a:t>:</a:t>
            </a:r>
          </a:p>
          <a:p>
            <a:pPr algn="just" defTabSz="284163"/>
            <a:r>
              <a:rPr lang="es-MX" sz="1600" dirty="0" smtClean="0"/>
              <a:t>	Rango </a:t>
            </a:r>
            <a:r>
              <a:rPr lang="es-MX" sz="1600" dirty="0"/>
              <a:t>:	3.8 </a:t>
            </a:r>
            <a:r>
              <a:rPr lang="es-MX" sz="1600" dirty="0" err="1"/>
              <a:t>nm</a:t>
            </a:r>
            <a:r>
              <a:rPr lang="es-MX" sz="1600" dirty="0"/>
              <a:t> - 100 micras (diámetro</a:t>
            </a:r>
            <a:r>
              <a:rPr lang="es-MX" sz="1600" dirty="0" smtClean="0"/>
              <a:t>)</a:t>
            </a:r>
            <a:endParaRPr lang="es-MX" sz="1600" dirty="0"/>
          </a:p>
          <a:p>
            <a:pPr algn="just" defTabSz="284163"/>
            <a:r>
              <a:rPr lang="es-MX" sz="1600" dirty="0" smtClean="0"/>
              <a:t>	</a:t>
            </a:r>
            <a:r>
              <a:rPr lang="es-MX" sz="1600" dirty="0"/>
              <a:t>P</a:t>
            </a:r>
            <a:r>
              <a:rPr lang="es-MX" sz="1600" dirty="0" smtClean="0"/>
              <a:t>rincipio de medición:   Dispersión </a:t>
            </a:r>
            <a:r>
              <a:rPr lang="es-MX" sz="1600" dirty="0"/>
              <a:t>de </a:t>
            </a:r>
            <a:r>
              <a:rPr lang="es-MX" sz="1600" dirty="0" smtClean="0"/>
              <a:t>Luz </a:t>
            </a:r>
            <a:r>
              <a:rPr lang="es-MX" sz="1600" dirty="0"/>
              <a:t>E</a:t>
            </a:r>
            <a:r>
              <a:rPr lang="es-MX" sz="1600" dirty="0" smtClean="0"/>
              <a:t>lectroforética</a:t>
            </a:r>
            <a:endParaRPr lang="es-MX" sz="1600" dirty="0"/>
          </a:p>
          <a:p>
            <a:pPr algn="just" defTabSz="284163"/>
            <a:r>
              <a:rPr lang="es-MX" sz="1600" dirty="0" smtClean="0"/>
              <a:t>	Volumen de muestra mínima:   150 </a:t>
            </a:r>
            <a:r>
              <a:rPr lang="el-GR" sz="1600" dirty="0"/>
              <a:t>μ</a:t>
            </a:r>
            <a:r>
              <a:rPr lang="es-MX" sz="1600" dirty="0"/>
              <a:t>l </a:t>
            </a:r>
            <a:endParaRPr lang="es-MX" sz="1600" dirty="0" smtClean="0"/>
          </a:p>
          <a:p>
            <a:pPr algn="just" defTabSz="284163"/>
            <a:r>
              <a:rPr lang="es-MX" sz="1600" dirty="0"/>
              <a:t>	</a:t>
            </a:r>
            <a:r>
              <a:rPr lang="es-MX" sz="1600" dirty="0" smtClean="0"/>
              <a:t>						</a:t>
            </a:r>
            <a:r>
              <a:rPr lang="es-MX" sz="1600" dirty="0"/>
              <a:t>	</a:t>
            </a:r>
            <a:r>
              <a:rPr lang="es-MX" sz="1600" dirty="0" smtClean="0"/>
              <a:t>		20 </a:t>
            </a:r>
            <a:r>
              <a:rPr lang="el-GR" sz="1600" dirty="0"/>
              <a:t>μ</a:t>
            </a:r>
            <a:r>
              <a:rPr lang="es-MX" sz="1600" dirty="0"/>
              <a:t>l utilizando el método de barrera de </a:t>
            </a:r>
            <a:r>
              <a:rPr lang="es-MX" sz="1600" dirty="0" smtClean="0"/>
              <a:t>difusión</a:t>
            </a:r>
          </a:p>
          <a:p>
            <a:pPr marL="285750" indent="-285750" algn="just" defTabSz="284163">
              <a:buFont typeface="Wingdings" panose="05000000000000000000" pitchFamily="2" charset="2"/>
              <a:buChar char="Ø"/>
            </a:pPr>
            <a:r>
              <a:rPr lang="es-MX" sz="1600" b="1" dirty="0" smtClean="0"/>
              <a:t>Peso molecular:</a:t>
            </a:r>
            <a:endParaRPr lang="es-MX" sz="1600" b="1" dirty="0"/>
          </a:p>
          <a:p>
            <a:pPr algn="just" defTabSz="284163"/>
            <a:r>
              <a:rPr lang="es-MX" sz="1600" dirty="0" smtClean="0"/>
              <a:t>	Rango:</a:t>
            </a:r>
            <a:r>
              <a:rPr lang="es-MX" sz="1600" dirty="0"/>
              <a:t>	980 Da – 20 </a:t>
            </a:r>
            <a:r>
              <a:rPr lang="es-MX" sz="1600" dirty="0" err="1" smtClean="0"/>
              <a:t>MDa</a:t>
            </a:r>
            <a:endParaRPr lang="es-MX" sz="1600" dirty="0"/>
          </a:p>
          <a:p>
            <a:pPr algn="just" defTabSz="284163"/>
            <a:r>
              <a:rPr lang="es-MX" sz="1600" dirty="0" smtClean="0"/>
              <a:t>	</a:t>
            </a:r>
            <a:r>
              <a:rPr lang="es-MX" sz="1600" dirty="0"/>
              <a:t>P</a:t>
            </a:r>
            <a:r>
              <a:rPr lang="es-MX" sz="1600" dirty="0" smtClean="0"/>
              <a:t>rincipio de medición:	Dispersión </a:t>
            </a:r>
            <a:r>
              <a:rPr lang="es-MX" sz="1600" dirty="0"/>
              <a:t>de </a:t>
            </a:r>
            <a:r>
              <a:rPr lang="es-MX" sz="1600" dirty="0" smtClean="0"/>
              <a:t>Luz </a:t>
            </a:r>
            <a:r>
              <a:rPr lang="es-MX" sz="1600" dirty="0"/>
              <a:t>E</a:t>
            </a:r>
            <a:r>
              <a:rPr lang="es-MX" sz="1600" dirty="0" smtClean="0"/>
              <a:t>stática </a:t>
            </a:r>
            <a:r>
              <a:rPr lang="es-MX" sz="1600" dirty="0"/>
              <a:t>con curva de </a:t>
            </a:r>
            <a:r>
              <a:rPr lang="es-MX" sz="1600" dirty="0" err="1"/>
              <a:t>Debye</a:t>
            </a:r>
            <a:endParaRPr lang="es-MX" sz="1600" dirty="0"/>
          </a:p>
          <a:p>
            <a:pPr algn="just" defTabSz="284163"/>
            <a:r>
              <a:rPr lang="es-MX" sz="1600" dirty="0" smtClean="0"/>
              <a:t>	Volumen de muestra mínima: 12 </a:t>
            </a:r>
            <a:r>
              <a:rPr lang="el-GR" sz="1600" dirty="0"/>
              <a:t>μ</a:t>
            </a:r>
            <a:r>
              <a:rPr lang="es-MX" sz="1600" dirty="0"/>
              <a:t>l (se requieren de 3 a 5 concentraciones de </a:t>
            </a:r>
            <a:r>
              <a:rPr lang="es-MX" sz="1600" dirty="0" smtClean="0"/>
              <a:t>muestra)</a:t>
            </a:r>
          </a:p>
          <a:p>
            <a:pPr marL="285750" indent="-285750" algn="just" defTabSz="144463">
              <a:buFont typeface="Wingdings" panose="05000000000000000000" pitchFamily="2" charset="2"/>
              <a:buChar char="Ø"/>
            </a:pPr>
            <a:r>
              <a:rPr lang="es-MX" sz="1600" b="1" dirty="0" smtClean="0"/>
              <a:t>Rango de Temperatura </a:t>
            </a:r>
            <a:r>
              <a:rPr lang="es-MX" sz="1600" b="1" dirty="0"/>
              <a:t>:</a:t>
            </a:r>
          </a:p>
          <a:p>
            <a:pPr algn="just" defTabSz="144463"/>
            <a:r>
              <a:rPr lang="es-MX" sz="1600" dirty="0"/>
              <a:t>		0 °C - 90 °C +/-</a:t>
            </a:r>
            <a:r>
              <a:rPr lang="es-MX" sz="1600" dirty="0" smtClean="0"/>
              <a:t>0.1</a:t>
            </a:r>
          </a:p>
          <a:p>
            <a:pPr marL="285750" indent="-285750" algn="just" defTabSz="144463">
              <a:buFont typeface="Wingdings" panose="05000000000000000000" pitchFamily="2" charset="2"/>
              <a:buChar char="Ø"/>
            </a:pPr>
            <a:r>
              <a:rPr lang="es-MX" sz="1600" b="1" dirty="0" smtClean="0"/>
              <a:t>Tipo de Lámpara </a:t>
            </a:r>
            <a:r>
              <a:rPr lang="es-MX" sz="1600" b="1" dirty="0"/>
              <a:t>:</a:t>
            </a:r>
          </a:p>
          <a:p>
            <a:pPr algn="just" defTabSz="144463"/>
            <a:r>
              <a:rPr lang="es-MX" sz="1600" dirty="0"/>
              <a:t>		</a:t>
            </a:r>
            <a:r>
              <a:rPr lang="es-MX" sz="1600" dirty="0" smtClean="0"/>
              <a:t>Lámpara </a:t>
            </a:r>
            <a:r>
              <a:rPr lang="es-MX" sz="1600" dirty="0"/>
              <a:t>He-Ne 633 </a:t>
            </a:r>
            <a:r>
              <a:rPr lang="es-MX" sz="1600" dirty="0" err="1" smtClean="0"/>
              <a:t>nm</a:t>
            </a:r>
            <a:endParaRPr lang="es-MX" sz="1600" dirty="0" smtClean="0"/>
          </a:p>
          <a:p>
            <a:pPr algn="just" defTabSz="144463"/>
            <a:r>
              <a:rPr lang="es-MX" sz="1600" dirty="0"/>
              <a:t>	</a:t>
            </a:r>
            <a:r>
              <a:rPr lang="es-MX" sz="1600" dirty="0" smtClean="0"/>
              <a:t>	Laser rojo-máx</a:t>
            </a:r>
            <a:r>
              <a:rPr lang="es-MX" sz="1600" dirty="0"/>
              <a:t>. 4 </a:t>
            </a:r>
            <a:r>
              <a:rPr lang="es-MX" sz="1600" dirty="0" err="1"/>
              <a:t>mW</a:t>
            </a:r>
            <a:r>
              <a:rPr lang="es-MX" sz="1600" dirty="0"/>
              <a:t> </a:t>
            </a:r>
            <a:endParaRPr lang="es-MX" sz="1600" dirty="0" smtClean="0"/>
          </a:p>
          <a:p>
            <a:pPr marL="285750" indent="-285750" algn="just" defTabSz="284163">
              <a:buFont typeface="Wingdings" panose="05000000000000000000" pitchFamily="2" charset="2"/>
              <a:buChar char="Ø"/>
            </a:pPr>
            <a:r>
              <a:rPr lang="es-MX" sz="1600" b="1" dirty="0" smtClean="0"/>
              <a:t>ISO </a:t>
            </a:r>
          </a:p>
          <a:p>
            <a:pPr algn="just" defTabSz="284163"/>
            <a:r>
              <a:rPr lang="es-MX" sz="1600" dirty="0"/>
              <a:t>	</a:t>
            </a:r>
            <a:r>
              <a:rPr lang="es-MX" sz="1600" dirty="0" smtClean="0"/>
              <a:t>22412:2008 </a:t>
            </a:r>
            <a:r>
              <a:rPr lang="es-MX" sz="1600" dirty="0" err="1" smtClean="0"/>
              <a:t>Particle</a:t>
            </a:r>
            <a:r>
              <a:rPr lang="es-MX" sz="1600" dirty="0" smtClean="0"/>
              <a:t> </a:t>
            </a:r>
            <a:r>
              <a:rPr lang="es-MX" sz="1600" dirty="0" err="1" smtClean="0"/>
              <a:t>size</a:t>
            </a:r>
            <a:r>
              <a:rPr lang="es-MX" sz="1600" dirty="0" smtClean="0"/>
              <a:t> </a:t>
            </a:r>
            <a:r>
              <a:rPr lang="es-MX" sz="1600" dirty="0" err="1" smtClean="0"/>
              <a:t>analysis</a:t>
            </a:r>
            <a:r>
              <a:rPr lang="es-MX" sz="1600" dirty="0" smtClean="0"/>
              <a:t>-DLS</a:t>
            </a:r>
          </a:p>
          <a:p>
            <a:pPr algn="just" defTabSz="284163"/>
            <a:r>
              <a:rPr lang="es-MX" sz="1600" dirty="0" smtClean="0"/>
              <a:t>	13320:2009 </a:t>
            </a:r>
            <a:r>
              <a:rPr lang="es-MX" sz="1600" dirty="0" err="1" smtClean="0"/>
              <a:t>Particle</a:t>
            </a:r>
            <a:r>
              <a:rPr lang="es-MX" sz="1600" dirty="0" smtClean="0"/>
              <a:t> </a:t>
            </a:r>
            <a:r>
              <a:rPr lang="es-MX" sz="1600" dirty="0" err="1" smtClean="0"/>
              <a:t>size</a:t>
            </a:r>
            <a:r>
              <a:rPr lang="es-MX" sz="1600" dirty="0" smtClean="0"/>
              <a:t> </a:t>
            </a:r>
            <a:r>
              <a:rPr lang="es-MX" sz="1600" dirty="0" err="1" smtClean="0"/>
              <a:t>analysis</a:t>
            </a:r>
            <a:r>
              <a:rPr lang="es-MX" sz="1600" dirty="0" smtClean="0"/>
              <a:t> laser </a:t>
            </a:r>
            <a:r>
              <a:rPr lang="es-MX" sz="1600" dirty="0" err="1" smtClean="0"/>
              <a:t>diffraction</a:t>
            </a:r>
            <a:r>
              <a:rPr lang="es-MX" sz="1600" dirty="0" smtClean="0"/>
              <a:t> </a:t>
            </a:r>
            <a:r>
              <a:rPr lang="es-MX" sz="1600" dirty="0" err="1" smtClean="0"/>
              <a:t>methods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6513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6842" y="1206123"/>
            <a:ext cx="8768558" cy="29816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MX" altLang="en-US" sz="2000" dirty="0" smtClean="0"/>
              <a:t>Potencial Zeta</a:t>
            </a:r>
          </a:p>
          <a:p>
            <a:pPr marL="0" indent="0" defTabSz="285750">
              <a:buNone/>
            </a:pPr>
            <a:r>
              <a:rPr lang="es-ES" sz="2000" dirty="0" smtClean="0"/>
              <a:t>	El </a:t>
            </a:r>
            <a:r>
              <a:rPr lang="es-ES" sz="2000" dirty="0" err="1" smtClean="0"/>
              <a:t>Zetasizer</a:t>
            </a:r>
            <a:r>
              <a:rPr lang="es-ES" sz="2000" dirty="0" smtClean="0"/>
              <a:t> </a:t>
            </a:r>
            <a:r>
              <a:rPr lang="es-ES" sz="2000" dirty="0"/>
              <a:t>Nano calcula el potencial zeta determinando la </a:t>
            </a:r>
            <a:r>
              <a:rPr lang="es-ES" sz="2000" dirty="0" smtClean="0"/>
              <a:t>movilidad  	electroforética aplicando </a:t>
            </a:r>
            <a:r>
              <a:rPr lang="es-ES" sz="2000" dirty="0"/>
              <a:t>la ecuación de Henry. </a:t>
            </a:r>
            <a:endParaRPr lang="es-ES" sz="2000" dirty="0" smtClean="0"/>
          </a:p>
          <a:p>
            <a:pPr marL="0" indent="0" defTabSz="285750">
              <a:buNone/>
            </a:pPr>
            <a:endParaRPr lang="es-ES" altLang="en-US" sz="2000" dirty="0"/>
          </a:p>
          <a:p>
            <a:pPr marL="0" indent="0" defTabSz="285750">
              <a:buNone/>
            </a:pPr>
            <a:endParaRPr lang="es-MX" altLang="en-US" sz="2000" dirty="0" smtClean="0"/>
          </a:p>
          <a:p>
            <a:pPr marL="0" indent="0" defTabSz="285750">
              <a:buNone/>
            </a:pPr>
            <a:endParaRPr lang="es-MX" altLang="en-US" sz="2000" dirty="0"/>
          </a:p>
          <a:p>
            <a:pPr marL="0" indent="0" defTabSz="285750">
              <a:buNone/>
            </a:pPr>
            <a:endParaRPr lang="es-MX" altLang="en-US" sz="2000" dirty="0" smtClean="0"/>
          </a:p>
          <a:p>
            <a:pPr marL="0" indent="0" defTabSz="285750">
              <a:buNone/>
            </a:pPr>
            <a:endParaRPr lang="es-MX" alt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altLang="en-US" sz="2000" dirty="0" smtClean="0"/>
              <a:t>El potencial en la capa de deslizamiento.  </a:t>
            </a:r>
          </a:p>
          <a:p>
            <a:pPr marL="0" indent="0" defTabSz="336550">
              <a:buNone/>
            </a:pPr>
            <a:r>
              <a:rPr lang="es-MX" altLang="en-US" sz="2000" dirty="0" smtClean="0"/>
              <a:t>	Las partículas interactúan de acuerdo al potencial en esta capa. </a:t>
            </a:r>
            <a:endParaRPr lang="es-MX" altLang="en-US" sz="2000" dirty="0"/>
          </a:p>
        </p:txBody>
      </p:sp>
      <p:grpSp>
        <p:nvGrpSpPr>
          <p:cNvPr id="309" name="Group 308"/>
          <p:cNvGrpSpPr/>
          <p:nvPr/>
        </p:nvGrpSpPr>
        <p:grpSpPr>
          <a:xfrm>
            <a:off x="1351495" y="5001565"/>
            <a:ext cx="4221164" cy="1823097"/>
            <a:chOff x="1905000" y="3048000"/>
            <a:chExt cx="6754813" cy="294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733800" y="3962400"/>
              <a:ext cx="4926013" cy="2035175"/>
              <a:chOff x="144" y="912"/>
              <a:chExt cx="3103" cy="1282"/>
            </a:xfrm>
          </p:grpSpPr>
          <p:sp>
            <p:nvSpPr>
              <p:cNvPr id="4" name="Freeform 5"/>
              <p:cNvSpPr>
                <a:spLocks/>
              </p:cNvSpPr>
              <p:nvPr/>
            </p:nvSpPr>
            <p:spPr bwMode="auto">
              <a:xfrm>
                <a:off x="144" y="919"/>
                <a:ext cx="1273" cy="1275"/>
              </a:xfrm>
              <a:custGeom>
                <a:avLst/>
                <a:gdLst>
                  <a:gd name="T0" fmla="*/ 572 w 1273"/>
                  <a:gd name="T1" fmla="*/ 1270 h 1275"/>
                  <a:gd name="T2" fmla="*/ 478 w 1273"/>
                  <a:gd name="T3" fmla="*/ 1254 h 1275"/>
                  <a:gd name="T4" fmla="*/ 389 w 1273"/>
                  <a:gd name="T5" fmla="*/ 1223 h 1275"/>
                  <a:gd name="T6" fmla="*/ 307 w 1273"/>
                  <a:gd name="T7" fmla="*/ 1181 h 1275"/>
                  <a:gd name="T8" fmla="*/ 232 w 1273"/>
                  <a:gd name="T9" fmla="*/ 1128 h 1275"/>
                  <a:gd name="T10" fmla="*/ 166 w 1273"/>
                  <a:gd name="T11" fmla="*/ 1064 h 1275"/>
                  <a:gd name="T12" fmla="*/ 109 w 1273"/>
                  <a:gd name="T13" fmla="*/ 991 h 1275"/>
                  <a:gd name="T14" fmla="*/ 63 w 1273"/>
                  <a:gd name="T15" fmla="*/ 911 h 1275"/>
                  <a:gd name="T16" fmla="*/ 29 w 1273"/>
                  <a:gd name="T17" fmla="*/ 825 h 1275"/>
                  <a:gd name="T18" fmla="*/ 7 w 1273"/>
                  <a:gd name="T19" fmla="*/ 734 h 1275"/>
                  <a:gd name="T20" fmla="*/ 0 w 1273"/>
                  <a:gd name="T21" fmla="*/ 637 h 1275"/>
                  <a:gd name="T22" fmla="*/ 7 w 1273"/>
                  <a:gd name="T23" fmla="*/ 541 h 1275"/>
                  <a:gd name="T24" fmla="*/ 29 w 1273"/>
                  <a:gd name="T25" fmla="*/ 448 h 1275"/>
                  <a:gd name="T26" fmla="*/ 63 w 1273"/>
                  <a:gd name="T27" fmla="*/ 362 h 1275"/>
                  <a:gd name="T28" fmla="*/ 109 w 1273"/>
                  <a:gd name="T29" fmla="*/ 282 h 1275"/>
                  <a:gd name="T30" fmla="*/ 166 w 1273"/>
                  <a:gd name="T31" fmla="*/ 210 h 1275"/>
                  <a:gd name="T32" fmla="*/ 232 w 1273"/>
                  <a:gd name="T33" fmla="*/ 146 h 1275"/>
                  <a:gd name="T34" fmla="*/ 307 w 1273"/>
                  <a:gd name="T35" fmla="*/ 93 h 1275"/>
                  <a:gd name="T36" fmla="*/ 389 w 1273"/>
                  <a:gd name="T37" fmla="*/ 51 h 1275"/>
                  <a:gd name="T38" fmla="*/ 478 w 1273"/>
                  <a:gd name="T39" fmla="*/ 20 h 1275"/>
                  <a:gd name="T40" fmla="*/ 572 w 1273"/>
                  <a:gd name="T41" fmla="*/ 4 h 1275"/>
                  <a:gd name="T42" fmla="*/ 668 w 1273"/>
                  <a:gd name="T43" fmla="*/ 1 h 1275"/>
                  <a:gd name="T44" fmla="*/ 764 w 1273"/>
                  <a:gd name="T45" fmla="*/ 13 h 1275"/>
                  <a:gd name="T46" fmla="*/ 854 w 1273"/>
                  <a:gd name="T47" fmla="*/ 39 h 1275"/>
                  <a:gd name="T48" fmla="*/ 938 w 1273"/>
                  <a:gd name="T49" fmla="*/ 78 h 1275"/>
                  <a:gd name="T50" fmla="*/ 1016 w 1273"/>
                  <a:gd name="T51" fmla="*/ 128 h 1275"/>
                  <a:gd name="T52" fmla="*/ 1084 w 1273"/>
                  <a:gd name="T53" fmla="*/ 188 h 1275"/>
                  <a:gd name="T54" fmla="*/ 1144 w 1273"/>
                  <a:gd name="T55" fmla="*/ 256 h 1275"/>
                  <a:gd name="T56" fmla="*/ 1194 w 1273"/>
                  <a:gd name="T57" fmla="*/ 334 h 1275"/>
                  <a:gd name="T58" fmla="*/ 1233 w 1273"/>
                  <a:gd name="T59" fmla="*/ 419 h 1275"/>
                  <a:gd name="T60" fmla="*/ 1259 w 1273"/>
                  <a:gd name="T61" fmla="*/ 509 h 1275"/>
                  <a:gd name="T62" fmla="*/ 1271 w 1273"/>
                  <a:gd name="T63" fmla="*/ 605 h 1275"/>
                  <a:gd name="T64" fmla="*/ 1268 w 1273"/>
                  <a:gd name="T65" fmla="*/ 702 h 1275"/>
                  <a:gd name="T66" fmla="*/ 1252 w 1273"/>
                  <a:gd name="T67" fmla="*/ 795 h 1275"/>
                  <a:gd name="T68" fmla="*/ 1221 w 1273"/>
                  <a:gd name="T69" fmla="*/ 883 h 1275"/>
                  <a:gd name="T70" fmla="*/ 1179 w 1273"/>
                  <a:gd name="T71" fmla="*/ 966 h 1275"/>
                  <a:gd name="T72" fmla="*/ 1126 w 1273"/>
                  <a:gd name="T73" fmla="*/ 1041 h 1275"/>
                  <a:gd name="T74" fmla="*/ 1062 w 1273"/>
                  <a:gd name="T75" fmla="*/ 1107 h 1275"/>
                  <a:gd name="T76" fmla="*/ 991 w 1273"/>
                  <a:gd name="T77" fmla="*/ 1164 h 1275"/>
                  <a:gd name="T78" fmla="*/ 911 w 1273"/>
                  <a:gd name="T79" fmla="*/ 1211 h 1275"/>
                  <a:gd name="T80" fmla="*/ 824 w 1273"/>
                  <a:gd name="T81" fmla="*/ 1245 h 1275"/>
                  <a:gd name="T82" fmla="*/ 732 w 1273"/>
                  <a:gd name="T83" fmla="*/ 1267 h 1275"/>
                  <a:gd name="T84" fmla="*/ 636 w 1273"/>
                  <a:gd name="T85" fmla="*/ 1274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73" h="1275">
                    <a:moveTo>
                      <a:pt x="636" y="1274"/>
                    </a:moveTo>
                    <a:lnTo>
                      <a:pt x="604" y="1273"/>
                    </a:lnTo>
                    <a:lnTo>
                      <a:pt x="572" y="1270"/>
                    </a:lnTo>
                    <a:lnTo>
                      <a:pt x="540" y="1267"/>
                    </a:lnTo>
                    <a:lnTo>
                      <a:pt x="509" y="1261"/>
                    </a:lnTo>
                    <a:lnTo>
                      <a:pt x="478" y="1254"/>
                    </a:lnTo>
                    <a:lnTo>
                      <a:pt x="448" y="1245"/>
                    </a:lnTo>
                    <a:lnTo>
                      <a:pt x="419" y="1235"/>
                    </a:lnTo>
                    <a:lnTo>
                      <a:pt x="389" y="1223"/>
                    </a:lnTo>
                    <a:lnTo>
                      <a:pt x="361" y="1211"/>
                    </a:lnTo>
                    <a:lnTo>
                      <a:pt x="334" y="1196"/>
                    </a:lnTo>
                    <a:lnTo>
                      <a:pt x="307" y="1181"/>
                    </a:lnTo>
                    <a:lnTo>
                      <a:pt x="281" y="1164"/>
                    </a:lnTo>
                    <a:lnTo>
                      <a:pt x="256" y="1146"/>
                    </a:lnTo>
                    <a:lnTo>
                      <a:pt x="232" y="1128"/>
                    </a:lnTo>
                    <a:lnTo>
                      <a:pt x="209" y="1107"/>
                    </a:lnTo>
                    <a:lnTo>
                      <a:pt x="188" y="1086"/>
                    </a:lnTo>
                    <a:lnTo>
                      <a:pt x="166" y="1064"/>
                    </a:lnTo>
                    <a:lnTo>
                      <a:pt x="146" y="1041"/>
                    </a:lnTo>
                    <a:lnTo>
                      <a:pt x="127" y="1017"/>
                    </a:lnTo>
                    <a:lnTo>
                      <a:pt x="109" y="991"/>
                    </a:lnTo>
                    <a:lnTo>
                      <a:pt x="93" y="966"/>
                    </a:lnTo>
                    <a:lnTo>
                      <a:pt x="77" y="939"/>
                    </a:lnTo>
                    <a:lnTo>
                      <a:pt x="63" y="911"/>
                    </a:lnTo>
                    <a:lnTo>
                      <a:pt x="50" y="883"/>
                    </a:lnTo>
                    <a:lnTo>
                      <a:pt x="39" y="854"/>
                    </a:lnTo>
                    <a:lnTo>
                      <a:pt x="29" y="825"/>
                    </a:lnTo>
                    <a:lnTo>
                      <a:pt x="20" y="795"/>
                    </a:lnTo>
                    <a:lnTo>
                      <a:pt x="13" y="765"/>
                    </a:lnTo>
                    <a:lnTo>
                      <a:pt x="7" y="734"/>
                    </a:lnTo>
                    <a:lnTo>
                      <a:pt x="3" y="702"/>
                    </a:lnTo>
                    <a:lnTo>
                      <a:pt x="1" y="670"/>
                    </a:lnTo>
                    <a:lnTo>
                      <a:pt x="0" y="637"/>
                    </a:lnTo>
                    <a:lnTo>
                      <a:pt x="1" y="605"/>
                    </a:lnTo>
                    <a:lnTo>
                      <a:pt x="3" y="572"/>
                    </a:lnTo>
                    <a:lnTo>
                      <a:pt x="7" y="541"/>
                    </a:lnTo>
                    <a:lnTo>
                      <a:pt x="13" y="509"/>
                    </a:lnTo>
                    <a:lnTo>
                      <a:pt x="20" y="478"/>
                    </a:lnTo>
                    <a:lnTo>
                      <a:pt x="29" y="448"/>
                    </a:lnTo>
                    <a:lnTo>
                      <a:pt x="39" y="419"/>
                    </a:lnTo>
                    <a:lnTo>
                      <a:pt x="50" y="390"/>
                    </a:lnTo>
                    <a:lnTo>
                      <a:pt x="63" y="362"/>
                    </a:lnTo>
                    <a:lnTo>
                      <a:pt x="77" y="334"/>
                    </a:lnTo>
                    <a:lnTo>
                      <a:pt x="93" y="307"/>
                    </a:lnTo>
                    <a:lnTo>
                      <a:pt x="109" y="282"/>
                    </a:lnTo>
                    <a:lnTo>
                      <a:pt x="127" y="256"/>
                    </a:lnTo>
                    <a:lnTo>
                      <a:pt x="146" y="233"/>
                    </a:lnTo>
                    <a:lnTo>
                      <a:pt x="166" y="210"/>
                    </a:lnTo>
                    <a:lnTo>
                      <a:pt x="188" y="188"/>
                    </a:lnTo>
                    <a:lnTo>
                      <a:pt x="209" y="167"/>
                    </a:lnTo>
                    <a:lnTo>
                      <a:pt x="232" y="146"/>
                    </a:lnTo>
                    <a:lnTo>
                      <a:pt x="256" y="128"/>
                    </a:lnTo>
                    <a:lnTo>
                      <a:pt x="281" y="110"/>
                    </a:lnTo>
                    <a:lnTo>
                      <a:pt x="307" y="93"/>
                    </a:lnTo>
                    <a:lnTo>
                      <a:pt x="334" y="78"/>
                    </a:lnTo>
                    <a:lnTo>
                      <a:pt x="361" y="63"/>
                    </a:lnTo>
                    <a:lnTo>
                      <a:pt x="389" y="51"/>
                    </a:lnTo>
                    <a:lnTo>
                      <a:pt x="419" y="39"/>
                    </a:lnTo>
                    <a:lnTo>
                      <a:pt x="448" y="29"/>
                    </a:lnTo>
                    <a:lnTo>
                      <a:pt x="478" y="20"/>
                    </a:lnTo>
                    <a:lnTo>
                      <a:pt x="509" y="13"/>
                    </a:lnTo>
                    <a:lnTo>
                      <a:pt x="540" y="7"/>
                    </a:lnTo>
                    <a:lnTo>
                      <a:pt x="572" y="4"/>
                    </a:lnTo>
                    <a:lnTo>
                      <a:pt x="604" y="1"/>
                    </a:lnTo>
                    <a:lnTo>
                      <a:pt x="636" y="0"/>
                    </a:lnTo>
                    <a:lnTo>
                      <a:pt x="668" y="1"/>
                    </a:lnTo>
                    <a:lnTo>
                      <a:pt x="700" y="4"/>
                    </a:lnTo>
                    <a:lnTo>
                      <a:pt x="732" y="7"/>
                    </a:lnTo>
                    <a:lnTo>
                      <a:pt x="764" y="13"/>
                    </a:lnTo>
                    <a:lnTo>
                      <a:pt x="794" y="20"/>
                    </a:lnTo>
                    <a:lnTo>
                      <a:pt x="824" y="29"/>
                    </a:lnTo>
                    <a:lnTo>
                      <a:pt x="854" y="39"/>
                    </a:lnTo>
                    <a:lnTo>
                      <a:pt x="882" y="51"/>
                    </a:lnTo>
                    <a:lnTo>
                      <a:pt x="911" y="63"/>
                    </a:lnTo>
                    <a:lnTo>
                      <a:pt x="938" y="78"/>
                    </a:lnTo>
                    <a:lnTo>
                      <a:pt x="965" y="93"/>
                    </a:lnTo>
                    <a:lnTo>
                      <a:pt x="991" y="110"/>
                    </a:lnTo>
                    <a:lnTo>
                      <a:pt x="1016" y="128"/>
                    </a:lnTo>
                    <a:lnTo>
                      <a:pt x="1039" y="146"/>
                    </a:lnTo>
                    <a:lnTo>
                      <a:pt x="1062" y="167"/>
                    </a:lnTo>
                    <a:lnTo>
                      <a:pt x="1084" y="188"/>
                    </a:lnTo>
                    <a:lnTo>
                      <a:pt x="1106" y="210"/>
                    </a:lnTo>
                    <a:lnTo>
                      <a:pt x="1126" y="233"/>
                    </a:lnTo>
                    <a:lnTo>
                      <a:pt x="1144" y="256"/>
                    </a:lnTo>
                    <a:lnTo>
                      <a:pt x="1162" y="282"/>
                    </a:lnTo>
                    <a:lnTo>
                      <a:pt x="1179" y="307"/>
                    </a:lnTo>
                    <a:lnTo>
                      <a:pt x="1194" y="334"/>
                    </a:lnTo>
                    <a:lnTo>
                      <a:pt x="1209" y="362"/>
                    </a:lnTo>
                    <a:lnTo>
                      <a:pt x="1221" y="390"/>
                    </a:lnTo>
                    <a:lnTo>
                      <a:pt x="1233" y="419"/>
                    </a:lnTo>
                    <a:lnTo>
                      <a:pt x="1243" y="448"/>
                    </a:lnTo>
                    <a:lnTo>
                      <a:pt x="1252" y="478"/>
                    </a:lnTo>
                    <a:lnTo>
                      <a:pt x="1259" y="509"/>
                    </a:lnTo>
                    <a:lnTo>
                      <a:pt x="1265" y="541"/>
                    </a:lnTo>
                    <a:lnTo>
                      <a:pt x="1268" y="572"/>
                    </a:lnTo>
                    <a:lnTo>
                      <a:pt x="1271" y="605"/>
                    </a:lnTo>
                    <a:lnTo>
                      <a:pt x="1272" y="637"/>
                    </a:lnTo>
                    <a:lnTo>
                      <a:pt x="1271" y="670"/>
                    </a:lnTo>
                    <a:lnTo>
                      <a:pt x="1268" y="702"/>
                    </a:lnTo>
                    <a:lnTo>
                      <a:pt x="1265" y="734"/>
                    </a:lnTo>
                    <a:lnTo>
                      <a:pt x="1259" y="765"/>
                    </a:lnTo>
                    <a:lnTo>
                      <a:pt x="1252" y="795"/>
                    </a:lnTo>
                    <a:lnTo>
                      <a:pt x="1243" y="825"/>
                    </a:lnTo>
                    <a:lnTo>
                      <a:pt x="1233" y="854"/>
                    </a:lnTo>
                    <a:lnTo>
                      <a:pt x="1221" y="883"/>
                    </a:lnTo>
                    <a:lnTo>
                      <a:pt x="1209" y="911"/>
                    </a:lnTo>
                    <a:lnTo>
                      <a:pt x="1194" y="939"/>
                    </a:lnTo>
                    <a:lnTo>
                      <a:pt x="1179" y="966"/>
                    </a:lnTo>
                    <a:lnTo>
                      <a:pt x="1162" y="991"/>
                    </a:lnTo>
                    <a:lnTo>
                      <a:pt x="1144" y="1017"/>
                    </a:lnTo>
                    <a:lnTo>
                      <a:pt x="1126" y="1041"/>
                    </a:lnTo>
                    <a:lnTo>
                      <a:pt x="1106" y="1064"/>
                    </a:lnTo>
                    <a:lnTo>
                      <a:pt x="1084" y="1086"/>
                    </a:lnTo>
                    <a:lnTo>
                      <a:pt x="1062" y="1107"/>
                    </a:lnTo>
                    <a:lnTo>
                      <a:pt x="1039" y="1128"/>
                    </a:lnTo>
                    <a:lnTo>
                      <a:pt x="1016" y="1146"/>
                    </a:lnTo>
                    <a:lnTo>
                      <a:pt x="991" y="1164"/>
                    </a:lnTo>
                    <a:lnTo>
                      <a:pt x="965" y="1181"/>
                    </a:lnTo>
                    <a:lnTo>
                      <a:pt x="938" y="1196"/>
                    </a:lnTo>
                    <a:lnTo>
                      <a:pt x="911" y="1211"/>
                    </a:lnTo>
                    <a:lnTo>
                      <a:pt x="882" y="1223"/>
                    </a:lnTo>
                    <a:lnTo>
                      <a:pt x="854" y="1235"/>
                    </a:lnTo>
                    <a:lnTo>
                      <a:pt x="824" y="1245"/>
                    </a:lnTo>
                    <a:lnTo>
                      <a:pt x="794" y="1254"/>
                    </a:lnTo>
                    <a:lnTo>
                      <a:pt x="764" y="1261"/>
                    </a:lnTo>
                    <a:lnTo>
                      <a:pt x="732" y="1267"/>
                    </a:lnTo>
                    <a:lnTo>
                      <a:pt x="700" y="1270"/>
                    </a:lnTo>
                    <a:lnTo>
                      <a:pt x="668" y="1273"/>
                    </a:lnTo>
                    <a:lnTo>
                      <a:pt x="636" y="1274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1629" y="950"/>
                <a:ext cx="161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s-MX" altLang="en-US" sz="1800" dirty="0">
                    <a:latin typeface="Arial" pitchFamily="34" charset="0"/>
                  </a:rPr>
                  <a:t>Capa de deslizamiento </a:t>
                </a:r>
                <a:endParaRPr lang="en-US" altLang="en-US" sz="1800" dirty="0">
                  <a:latin typeface="Arial" pitchFamily="34" charset="0"/>
                </a:endParaRPr>
              </a:p>
            </p:txBody>
          </p:sp>
          <p:sp>
            <p:nvSpPr>
              <p:cNvPr id="6" name="Freeform 7"/>
              <p:cNvSpPr>
                <a:spLocks/>
              </p:cNvSpPr>
              <p:nvPr/>
            </p:nvSpPr>
            <p:spPr bwMode="auto">
              <a:xfrm>
                <a:off x="340" y="1114"/>
                <a:ext cx="883" cy="884"/>
              </a:xfrm>
              <a:custGeom>
                <a:avLst/>
                <a:gdLst>
                  <a:gd name="T0" fmla="*/ 397 w 883"/>
                  <a:gd name="T1" fmla="*/ 881 h 884"/>
                  <a:gd name="T2" fmla="*/ 332 w 883"/>
                  <a:gd name="T3" fmla="*/ 869 h 884"/>
                  <a:gd name="T4" fmla="*/ 270 w 883"/>
                  <a:gd name="T5" fmla="*/ 848 h 884"/>
                  <a:gd name="T6" fmla="*/ 213 w 883"/>
                  <a:gd name="T7" fmla="*/ 818 h 884"/>
                  <a:gd name="T8" fmla="*/ 161 w 883"/>
                  <a:gd name="T9" fmla="*/ 781 h 884"/>
                  <a:gd name="T10" fmla="*/ 115 w 883"/>
                  <a:gd name="T11" fmla="*/ 737 h 884"/>
                  <a:gd name="T12" fmla="*/ 75 w 883"/>
                  <a:gd name="T13" fmla="*/ 687 h 884"/>
                  <a:gd name="T14" fmla="*/ 43 w 883"/>
                  <a:gd name="T15" fmla="*/ 632 h 884"/>
                  <a:gd name="T16" fmla="*/ 19 w 883"/>
                  <a:gd name="T17" fmla="*/ 572 h 884"/>
                  <a:gd name="T18" fmla="*/ 5 w 883"/>
                  <a:gd name="T19" fmla="*/ 509 h 884"/>
                  <a:gd name="T20" fmla="*/ 0 w 883"/>
                  <a:gd name="T21" fmla="*/ 441 h 884"/>
                  <a:gd name="T22" fmla="*/ 5 w 883"/>
                  <a:gd name="T23" fmla="*/ 374 h 884"/>
                  <a:gd name="T24" fmla="*/ 19 w 883"/>
                  <a:gd name="T25" fmla="*/ 310 h 884"/>
                  <a:gd name="T26" fmla="*/ 43 w 883"/>
                  <a:gd name="T27" fmla="*/ 250 h 884"/>
                  <a:gd name="T28" fmla="*/ 75 w 883"/>
                  <a:gd name="T29" fmla="*/ 195 h 884"/>
                  <a:gd name="T30" fmla="*/ 115 w 883"/>
                  <a:gd name="T31" fmla="*/ 144 h 884"/>
                  <a:gd name="T32" fmla="*/ 161 w 883"/>
                  <a:gd name="T33" fmla="*/ 100 h 884"/>
                  <a:gd name="T34" fmla="*/ 213 w 883"/>
                  <a:gd name="T35" fmla="*/ 63 h 884"/>
                  <a:gd name="T36" fmla="*/ 270 w 883"/>
                  <a:gd name="T37" fmla="*/ 35 h 884"/>
                  <a:gd name="T38" fmla="*/ 332 w 883"/>
                  <a:gd name="T39" fmla="*/ 14 h 884"/>
                  <a:gd name="T40" fmla="*/ 397 w 883"/>
                  <a:gd name="T41" fmla="*/ 2 h 884"/>
                  <a:gd name="T42" fmla="*/ 463 w 883"/>
                  <a:gd name="T43" fmla="*/ 0 h 884"/>
                  <a:gd name="T44" fmla="*/ 529 w 883"/>
                  <a:gd name="T45" fmla="*/ 9 h 884"/>
                  <a:gd name="T46" fmla="*/ 592 w 883"/>
                  <a:gd name="T47" fmla="*/ 27 h 884"/>
                  <a:gd name="T48" fmla="*/ 651 w 883"/>
                  <a:gd name="T49" fmla="*/ 54 h 884"/>
                  <a:gd name="T50" fmla="*/ 705 w 883"/>
                  <a:gd name="T51" fmla="*/ 87 h 884"/>
                  <a:gd name="T52" fmla="*/ 753 w 883"/>
                  <a:gd name="T53" fmla="*/ 129 h 884"/>
                  <a:gd name="T54" fmla="*/ 795 w 883"/>
                  <a:gd name="T55" fmla="*/ 177 h 884"/>
                  <a:gd name="T56" fmla="*/ 828 w 883"/>
                  <a:gd name="T57" fmla="*/ 231 h 884"/>
                  <a:gd name="T58" fmla="*/ 855 w 883"/>
                  <a:gd name="T59" fmla="*/ 290 h 884"/>
                  <a:gd name="T60" fmla="*/ 873 w 883"/>
                  <a:gd name="T61" fmla="*/ 353 h 884"/>
                  <a:gd name="T62" fmla="*/ 882 w 883"/>
                  <a:gd name="T63" fmla="*/ 419 h 884"/>
                  <a:gd name="T64" fmla="*/ 880 w 883"/>
                  <a:gd name="T65" fmla="*/ 486 h 884"/>
                  <a:gd name="T66" fmla="*/ 868 w 883"/>
                  <a:gd name="T67" fmla="*/ 551 h 884"/>
                  <a:gd name="T68" fmla="*/ 847 w 883"/>
                  <a:gd name="T69" fmla="*/ 612 h 884"/>
                  <a:gd name="T70" fmla="*/ 819 w 883"/>
                  <a:gd name="T71" fmla="*/ 669 h 884"/>
                  <a:gd name="T72" fmla="*/ 781 w 883"/>
                  <a:gd name="T73" fmla="*/ 721 h 884"/>
                  <a:gd name="T74" fmla="*/ 737 w 883"/>
                  <a:gd name="T75" fmla="*/ 767 h 884"/>
                  <a:gd name="T76" fmla="*/ 687 w 883"/>
                  <a:gd name="T77" fmla="*/ 807 h 884"/>
                  <a:gd name="T78" fmla="*/ 632 w 883"/>
                  <a:gd name="T79" fmla="*/ 839 h 884"/>
                  <a:gd name="T80" fmla="*/ 571 w 883"/>
                  <a:gd name="T81" fmla="*/ 863 h 884"/>
                  <a:gd name="T82" fmla="*/ 508 w 883"/>
                  <a:gd name="T83" fmla="*/ 878 h 884"/>
                  <a:gd name="T84" fmla="*/ 441 w 883"/>
                  <a:gd name="T85" fmla="*/ 883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3" h="884">
                    <a:moveTo>
                      <a:pt x="441" y="883"/>
                    </a:moveTo>
                    <a:lnTo>
                      <a:pt x="418" y="882"/>
                    </a:lnTo>
                    <a:lnTo>
                      <a:pt x="397" y="881"/>
                    </a:lnTo>
                    <a:lnTo>
                      <a:pt x="374" y="878"/>
                    </a:lnTo>
                    <a:lnTo>
                      <a:pt x="353" y="874"/>
                    </a:lnTo>
                    <a:lnTo>
                      <a:pt x="332" y="869"/>
                    </a:lnTo>
                    <a:lnTo>
                      <a:pt x="311" y="863"/>
                    </a:lnTo>
                    <a:lnTo>
                      <a:pt x="290" y="856"/>
                    </a:lnTo>
                    <a:lnTo>
                      <a:pt x="270" y="848"/>
                    </a:lnTo>
                    <a:lnTo>
                      <a:pt x="250" y="839"/>
                    </a:lnTo>
                    <a:lnTo>
                      <a:pt x="232" y="829"/>
                    </a:lnTo>
                    <a:lnTo>
                      <a:pt x="213" y="818"/>
                    </a:lnTo>
                    <a:lnTo>
                      <a:pt x="195" y="807"/>
                    </a:lnTo>
                    <a:lnTo>
                      <a:pt x="178" y="794"/>
                    </a:lnTo>
                    <a:lnTo>
                      <a:pt x="161" y="781"/>
                    </a:lnTo>
                    <a:lnTo>
                      <a:pt x="145" y="767"/>
                    </a:lnTo>
                    <a:lnTo>
                      <a:pt x="129" y="753"/>
                    </a:lnTo>
                    <a:lnTo>
                      <a:pt x="115" y="737"/>
                    </a:lnTo>
                    <a:lnTo>
                      <a:pt x="101" y="721"/>
                    </a:lnTo>
                    <a:lnTo>
                      <a:pt x="88" y="704"/>
                    </a:lnTo>
                    <a:lnTo>
                      <a:pt x="75" y="687"/>
                    </a:lnTo>
                    <a:lnTo>
                      <a:pt x="64" y="669"/>
                    </a:lnTo>
                    <a:lnTo>
                      <a:pt x="53" y="651"/>
                    </a:lnTo>
                    <a:lnTo>
                      <a:pt x="43" y="632"/>
                    </a:lnTo>
                    <a:lnTo>
                      <a:pt x="34" y="612"/>
                    </a:lnTo>
                    <a:lnTo>
                      <a:pt x="26" y="592"/>
                    </a:lnTo>
                    <a:lnTo>
                      <a:pt x="19" y="572"/>
                    </a:lnTo>
                    <a:lnTo>
                      <a:pt x="13" y="551"/>
                    </a:lnTo>
                    <a:lnTo>
                      <a:pt x="8" y="530"/>
                    </a:lnTo>
                    <a:lnTo>
                      <a:pt x="5" y="509"/>
                    </a:lnTo>
                    <a:lnTo>
                      <a:pt x="2" y="486"/>
                    </a:lnTo>
                    <a:lnTo>
                      <a:pt x="1" y="464"/>
                    </a:lnTo>
                    <a:lnTo>
                      <a:pt x="0" y="441"/>
                    </a:lnTo>
                    <a:lnTo>
                      <a:pt x="1" y="419"/>
                    </a:lnTo>
                    <a:lnTo>
                      <a:pt x="2" y="396"/>
                    </a:lnTo>
                    <a:lnTo>
                      <a:pt x="5" y="374"/>
                    </a:lnTo>
                    <a:lnTo>
                      <a:pt x="8" y="353"/>
                    </a:lnTo>
                    <a:lnTo>
                      <a:pt x="13" y="331"/>
                    </a:lnTo>
                    <a:lnTo>
                      <a:pt x="19" y="310"/>
                    </a:lnTo>
                    <a:lnTo>
                      <a:pt x="26" y="290"/>
                    </a:lnTo>
                    <a:lnTo>
                      <a:pt x="34" y="270"/>
                    </a:lnTo>
                    <a:lnTo>
                      <a:pt x="43" y="250"/>
                    </a:lnTo>
                    <a:lnTo>
                      <a:pt x="53" y="231"/>
                    </a:lnTo>
                    <a:lnTo>
                      <a:pt x="64" y="213"/>
                    </a:lnTo>
                    <a:lnTo>
                      <a:pt x="75" y="195"/>
                    </a:lnTo>
                    <a:lnTo>
                      <a:pt x="88" y="177"/>
                    </a:lnTo>
                    <a:lnTo>
                      <a:pt x="101" y="161"/>
                    </a:lnTo>
                    <a:lnTo>
                      <a:pt x="115" y="144"/>
                    </a:lnTo>
                    <a:lnTo>
                      <a:pt x="129" y="129"/>
                    </a:lnTo>
                    <a:lnTo>
                      <a:pt x="145" y="114"/>
                    </a:lnTo>
                    <a:lnTo>
                      <a:pt x="161" y="100"/>
                    </a:lnTo>
                    <a:lnTo>
                      <a:pt x="178" y="87"/>
                    </a:lnTo>
                    <a:lnTo>
                      <a:pt x="195" y="75"/>
                    </a:lnTo>
                    <a:lnTo>
                      <a:pt x="213" y="63"/>
                    </a:lnTo>
                    <a:lnTo>
                      <a:pt x="232" y="54"/>
                    </a:lnTo>
                    <a:lnTo>
                      <a:pt x="250" y="44"/>
                    </a:lnTo>
                    <a:lnTo>
                      <a:pt x="270" y="35"/>
                    </a:lnTo>
                    <a:lnTo>
                      <a:pt x="290" y="27"/>
                    </a:lnTo>
                    <a:lnTo>
                      <a:pt x="311" y="20"/>
                    </a:lnTo>
                    <a:lnTo>
                      <a:pt x="332" y="14"/>
                    </a:lnTo>
                    <a:lnTo>
                      <a:pt x="353" y="9"/>
                    </a:lnTo>
                    <a:lnTo>
                      <a:pt x="374" y="5"/>
                    </a:lnTo>
                    <a:lnTo>
                      <a:pt x="397" y="2"/>
                    </a:lnTo>
                    <a:lnTo>
                      <a:pt x="418" y="0"/>
                    </a:lnTo>
                    <a:lnTo>
                      <a:pt x="441" y="0"/>
                    </a:lnTo>
                    <a:lnTo>
                      <a:pt x="463" y="0"/>
                    </a:lnTo>
                    <a:lnTo>
                      <a:pt x="485" y="2"/>
                    </a:lnTo>
                    <a:lnTo>
                      <a:pt x="508" y="5"/>
                    </a:lnTo>
                    <a:lnTo>
                      <a:pt x="529" y="9"/>
                    </a:lnTo>
                    <a:lnTo>
                      <a:pt x="550" y="14"/>
                    </a:lnTo>
                    <a:lnTo>
                      <a:pt x="571" y="20"/>
                    </a:lnTo>
                    <a:lnTo>
                      <a:pt x="592" y="27"/>
                    </a:lnTo>
                    <a:lnTo>
                      <a:pt x="612" y="35"/>
                    </a:lnTo>
                    <a:lnTo>
                      <a:pt x="632" y="44"/>
                    </a:lnTo>
                    <a:lnTo>
                      <a:pt x="651" y="54"/>
                    </a:lnTo>
                    <a:lnTo>
                      <a:pt x="669" y="63"/>
                    </a:lnTo>
                    <a:lnTo>
                      <a:pt x="687" y="75"/>
                    </a:lnTo>
                    <a:lnTo>
                      <a:pt x="705" y="87"/>
                    </a:lnTo>
                    <a:lnTo>
                      <a:pt x="721" y="100"/>
                    </a:lnTo>
                    <a:lnTo>
                      <a:pt x="737" y="114"/>
                    </a:lnTo>
                    <a:lnTo>
                      <a:pt x="753" y="129"/>
                    </a:lnTo>
                    <a:lnTo>
                      <a:pt x="768" y="144"/>
                    </a:lnTo>
                    <a:lnTo>
                      <a:pt x="781" y="161"/>
                    </a:lnTo>
                    <a:lnTo>
                      <a:pt x="795" y="177"/>
                    </a:lnTo>
                    <a:lnTo>
                      <a:pt x="807" y="195"/>
                    </a:lnTo>
                    <a:lnTo>
                      <a:pt x="819" y="213"/>
                    </a:lnTo>
                    <a:lnTo>
                      <a:pt x="828" y="231"/>
                    </a:lnTo>
                    <a:lnTo>
                      <a:pt x="838" y="250"/>
                    </a:lnTo>
                    <a:lnTo>
                      <a:pt x="847" y="270"/>
                    </a:lnTo>
                    <a:lnTo>
                      <a:pt x="855" y="290"/>
                    </a:lnTo>
                    <a:lnTo>
                      <a:pt x="862" y="310"/>
                    </a:lnTo>
                    <a:lnTo>
                      <a:pt x="868" y="331"/>
                    </a:lnTo>
                    <a:lnTo>
                      <a:pt x="873" y="353"/>
                    </a:lnTo>
                    <a:lnTo>
                      <a:pt x="877" y="374"/>
                    </a:lnTo>
                    <a:lnTo>
                      <a:pt x="880" y="396"/>
                    </a:lnTo>
                    <a:lnTo>
                      <a:pt x="882" y="419"/>
                    </a:lnTo>
                    <a:lnTo>
                      <a:pt x="882" y="441"/>
                    </a:lnTo>
                    <a:lnTo>
                      <a:pt x="882" y="464"/>
                    </a:lnTo>
                    <a:lnTo>
                      <a:pt x="880" y="486"/>
                    </a:lnTo>
                    <a:lnTo>
                      <a:pt x="877" y="509"/>
                    </a:lnTo>
                    <a:lnTo>
                      <a:pt x="873" y="530"/>
                    </a:lnTo>
                    <a:lnTo>
                      <a:pt x="868" y="551"/>
                    </a:lnTo>
                    <a:lnTo>
                      <a:pt x="862" y="572"/>
                    </a:lnTo>
                    <a:lnTo>
                      <a:pt x="855" y="592"/>
                    </a:lnTo>
                    <a:lnTo>
                      <a:pt x="847" y="612"/>
                    </a:lnTo>
                    <a:lnTo>
                      <a:pt x="838" y="632"/>
                    </a:lnTo>
                    <a:lnTo>
                      <a:pt x="828" y="651"/>
                    </a:lnTo>
                    <a:lnTo>
                      <a:pt x="819" y="669"/>
                    </a:lnTo>
                    <a:lnTo>
                      <a:pt x="807" y="687"/>
                    </a:lnTo>
                    <a:lnTo>
                      <a:pt x="795" y="704"/>
                    </a:lnTo>
                    <a:lnTo>
                      <a:pt x="781" y="721"/>
                    </a:lnTo>
                    <a:lnTo>
                      <a:pt x="768" y="737"/>
                    </a:lnTo>
                    <a:lnTo>
                      <a:pt x="753" y="753"/>
                    </a:lnTo>
                    <a:lnTo>
                      <a:pt x="737" y="767"/>
                    </a:lnTo>
                    <a:lnTo>
                      <a:pt x="721" y="781"/>
                    </a:lnTo>
                    <a:lnTo>
                      <a:pt x="705" y="794"/>
                    </a:lnTo>
                    <a:lnTo>
                      <a:pt x="687" y="807"/>
                    </a:lnTo>
                    <a:lnTo>
                      <a:pt x="669" y="818"/>
                    </a:lnTo>
                    <a:lnTo>
                      <a:pt x="651" y="829"/>
                    </a:lnTo>
                    <a:lnTo>
                      <a:pt x="632" y="839"/>
                    </a:lnTo>
                    <a:lnTo>
                      <a:pt x="612" y="848"/>
                    </a:lnTo>
                    <a:lnTo>
                      <a:pt x="592" y="856"/>
                    </a:lnTo>
                    <a:lnTo>
                      <a:pt x="571" y="863"/>
                    </a:lnTo>
                    <a:lnTo>
                      <a:pt x="550" y="869"/>
                    </a:lnTo>
                    <a:lnTo>
                      <a:pt x="529" y="874"/>
                    </a:lnTo>
                    <a:lnTo>
                      <a:pt x="508" y="878"/>
                    </a:lnTo>
                    <a:lnTo>
                      <a:pt x="485" y="881"/>
                    </a:lnTo>
                    <a:lnTo>
                      <a:pt x="463" y="882"/>
                    </a:lnTo>
                    <a:lnTo>
                      <a:pt x="441" y="883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Freeform 8"/>
              <p:cNvSpPr>
                <a:spLocks/>
              </p:cNvSpPr>
              <p:nvPr/>
            </p:nvSpPr>
            <p:spPr bwMode="auto">
              <a:xfrm>
                <a:off x="480" y="1697"/>
                <a:ext cx="162" cy="161"/>
              </a:xfrm>
              <a:custGeom>
                <a:avLst/>
                <a:gdLst>
                  <a:gd name="T0" fmla="*/ 0 w 162"/>
                  <a:gd name="T1" fmla="*/ 0 h 161"/>
                  <a:gd name="T2" fmla="*/ 6 w 162"/>
                  <a:gd name="T3" fmla="*/ 13 h 161"/>
                  <a:gd name="T4" fmla="*/ 14 w 162"/>
                  <a:gd name="T5" fmla="*/ 26 h 161"/>
                  <a:gd name="T6" fmla="*/ 21 w 162"/>
                  <a:gd name="T7" fmla="*/ 38 h 161"/>
                  <a:gd name="T8" fmla="*/ 30 w 162"/>
                  <a:gd name="T9" fmla="*/ 50 h 161"/>
                  <a:gd name="T10" fmla="*/ 38 w 162"/>
                  <a:gd name="T11" fmla="*/ 62 h 161"/>
                  <a:gd name="T12" fmla="*/ 47 w 162"/>
                  <a:gd name="T13" fmla="*/ 73 h 161"/>
                  <a:gd name="T14" fmla="*/ 57 w 162"/>
                  <a:gd name="T15" fmla="*/ 83 h 161"/>
                  <a:gd name="T16" fmla="*/ 67 w 162"/>
                  <a:gd name="T17" fmla="*/ 94 h 161"/>
                  <a:gd name="T18" fmla="*/ 77 w 162"/>
                  <a:gd name="T19" fmla="*/ 104 h 161"/>
                  <a:gd name="T20" fmla="*/ 88 w 162"/>
                  <a:gd name="T21" fmla="*/ 113 h 161"/>
                  <a:gd name="T22" fmla="*/ 99 w 162"/>
                  <a:gd name="T23" fmla="*/ 122 h 161"/>
                  <a:gd name="T24" fmla="*/ 111 w 162"/>
                  <a:gd name="T25" fmla="*/ 131 h 161"/>
                  <a:gd name="T26" fmla="*/ 123 w 162"/>
                  <a:gd name="T27" fmla="*/ 139 h 161"/>
                  <a:gd name="T28" fmla="*/ 135 w 162"/>
                  <a:gd name="T29" fmla="*/ 147 h 161"/>
                  <a:gd name="T30" fmla="*/ 148 w 162"/>
                  <a:gd name="T31" fmla="*/ 154 h 161"/>
                  <a:gd name="T32" fmla="*/ 161 w 162"/>
                  <a:gd name="T33" fmla="*/ 160 h 161"/>
                  <a:gd name="T34" fmla="*/ 143 w 162"/>
                  <a:gd name="T35" fmla="*/ 148 h 161"/>
                  <a:gd name="T36" fmla="*/ 124 w 162"/>
                  <a:gd name="T37" fmla="*/ 135 h 161"/>
                  <a:gd name="T38" fmla="*/ 106 w 162"/>
                  <a:gd name="T39" fmla="*/ 120 h 161"/>
                  <a:gd name="T40" fmla="*/ 88 w 162"/>
                  <a:gd name="T41" fmla="*/ 105 h 161"/>
                  <a:gd name="T42" fmla="*/ 71 w 162"/>
                  <a:gd name="T43" fmla="*/ 88 h 161"/>
                  <a:gd name="T44" fmla="*/ 55 w 162"/>
                  <a:gd name="T45" fmla="*/ 72 h 161"/>
                  <a:gd name="T46" fmla="*/ 39 w 162"/>
                  <a:gd name="T47" fmla="*/ 54 h 161"/>
                  <a:gd name="T48" fmla="*/ 25 w 162"/>
                  <a:gd name="T49" fmla="*/ 35 h 161"/>
                  <a:gd name="T50" fmla="*/ 11 w 162"/>
                  <a:gd name="T51" fmla="*/ 16 h 161"/>
                  <a:gd name="T52" fmla="*/ 0 w 162"/>
                  <a:gd name="T53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2" h="161">
                    <a:moveTo>
                      <a:pt x="0" y="0"/>
                    </a:moveTo>
                    <a:lnTo>
                      <a:pt x="6" y="13"/>
                    </a:lnTo>
                    <a:lnTo>
                      <a:pt x="14" y="26"/>
                    </a:lnTo>
                    <a:lnTo>
                      <a:pt x="21" y="38"/>
                    </a:lnTo>
                    <a:lnTo>
                      <a:pt x="30" y="50"/>
                    </a:lnTo>
                    <a:lnTo>
                      <a:pt x="38" y="62"/>
                    </a:lnTo>
                    <a:lnTo>
                      <a:pt x="47" y="73"/>
                    </a:lnTo>
                    <a:lnTo>
                      <a:pt x="57" y="83"/>
                    </a:lnTo>
                    <a:lnTo>
                      <a:pt x="67" y="94"/>
                    </a:lnTo>
                    <a:lnTo>
                      <a:pt x="77" y="104"/>
                    </a:lnTo>
                    <a:lnTo>
                      <a:pt x="88" y="113"/>
                    </a:lnTo>
                    <a:lnTo>
                      <a:pt x="99" y="122"/>
                    </a:lnTo>
                    <a:lnTo>
                      <a:pt x="111" y="131"/>
                    </a:lnTo>
                    <a:lnTo>
                      <a:pt x="123" y="139"/>
                    </a:lnTo>
                    <a:lnTo>
                      <a:pt x="135" y="147"/>
                    </a:lnTo>
                    <a:lnTo>
                      <a:pt x="148" y="154"/>
                    </a:lnTo>
                    <a:lnTo>
                      <a:pt x="161" y="160"/>
                    </a:lnTo>
                    <a:lnTo>
                      <a:pt x="143" y="148"/>
                    </a:lnTo>
                    <a:lnTo>
                      <a:pt x="124" y="135"/>
                    </a:lnTo>
                    <a:lnTo>
                      <a:pt x="106" y="120"/>
                    </a:lnTo>
                    <a:lnTo>
                      <a:pt x="88" y="105"/>
                    </a:lnTo>
                    <a:lnTo>
                      <a:pt x="71" y="88"/>
                    </a:lnTo>
                    <a:lnTo>
                      <a:pt x="55" y="72"/>
                    </a:lnTo>
                    <a:lnTo>
                      <a:pt x="39" y="54"/>
                    </a:lnTo>
                    <a:lnTo>
                      <a:pt x="25" y="35"/>
                    </a:lnTo>
                    <a:lnTo>
                      <a:pt x="11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D1E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Freeform 9"/>
              <p:cNvSpPr>
                <a:spLocks/>
              </p:cNvSpPr>
              <p:nvPr/>
            </p:nvSpPr>
            <p:spPr bwMode="auto">
              <a:xfrm>
                <a:off x="453" y="1616"/>
                <a:ext cx="271" cy="269"/>
              </a:xfrm>
              <a:custGeom>
                <a:avLst/>
                <a:gdLst>
                  <a:gd name="T0" fmla="*/ 186 w 271"/>
                  <a:gd name="T1" fmla="*/ 240 h 269"/>
                  <a:gd name="T2" fmla="*/ 191 w 271"/>
                  <a:gd name="T3" fmla="*/ 243 h 269"/>
                  <a:gd name="T4" fmla="*/ 196 w 271"/>
                  <a:gd name="T5" fmla="*/ 245 h 269"/>
                  <a:gd name="T6" fmla="*/ 201 w 271"/>
                  <a:gd name="T7" fmla="*/ 247 h 269"/>
                  <a:gd name="T8" fmla="*/ 206 w 271"/>
                  <a:gd name="T9" fmla="*/ 249 h 269"/>
                  <a:gd name="T10" fmla="*/ 211 w 271"/>
                  <a:gd name="T11" fmla="*/ 251 h 269"/>
                  <a:gd name="T12" fmla="*/ 216 w 271"/>
                  <a:gd name="T13" fmla="*/ 253 h 269"/>
                  <a:gd name="T14" fmla="*/ 222 w 271"/>
                  <a:gd name="T15" fmla="*/ 255 h 269"/>
                  <a:gd name="T16" fmla="*/ 227 w 271"/>
                  <a:gd name="T17" fmla="*/ 257 h 269"/>
                  <a:gd name="T18" fmla="*/ 232 w 271"/>
                  <a:gd name="T19" fmla="*/ 258 h 269"/>
                  <a:gd name="T20" fmla="*/ 237 w 271"/>
                  <a:gd name="T21" fmla="*/ 260 h 269"/>
                  <a:gd name="T22" fmla="*/ 243 w 271"/>
                  <a:gd name="T23" fmla="*/ 261 h 269"/>
                  <a:gd name="T24" fmla="*/ 248 w 271"/>
                  <a:gd name="T25" fmla="*/ 263 h 269"/>
                  <a:gd name="T26" fmla="*/ 254 w 271"/>
                  <a:gd name="T27" fmla="*/ 264 h 269"/>
                  <a:gd name="T28" fmla="*/ 259 w 271"/>
                  <a:gd name="T29" fmla="*/ 266 h 269"/>
                  <a:gd name="T30" fmla="*/ 264 w 271"/>
                  <a:gd name="T31" fmla="*/ 267 h 269"/>
                  <a:gd name="T32" fmla="*/ 270 w 271"/>
                  <a:gd name="T33" fmla="*/ 268 h 269"/>
                  <a:gd name="T34" fmla="*/ 258 w 271"/>
                  <a:gd name="T35" fmla="*/ 263 h 269"/>
                  <a:gd name="T36" fmla="*/ 237 w 271"/>
                  <a:gd name="T37" fmla="*/ 253 h 269"/>
                  <a:gd name="T38" fmla="*/ 216 w 271"/>
                  <a:gd name="T39" fmla="*/ 243 h 269"/>
                  <a:gd name="T40" fmla="*/ 196 w 271"/>
                  <a:gd name="T41" fmla="*/ 232 h 269"/>
                  <a:gd name="T42" fmla="*/ 177 w 271"/>
                  <a:gd name="T43" fmla="*/ 219 h 269"/>
                  <a:gd name="T44" fmla="*/ 158 w 271"/>
                  <a:gd name="T45" fmla="*/ 206 h 269"/>
                  <a:gd name="T46" fmla="*/ 140 w 271"/>
                  <a:gd name="T47" fmla="*/ 192 h 269"/>
                  <a:gd name="T48" fmla="*/ 123 w 271"/>
                  <a:gd name="T49" fmla="*/ 177 h 269"/>
                  <a:gd name="T50" fmla="*/ 107 w 271"/>
                  <a:gd name="T51" fmla="*/ 161 h 269"/>
                  <a:gd name="T52" fmla="*/ 91 w 271"/>
                  <a:gd name="T53" fmla="*/ 144 h 269"/>
                  <a:gd name="T54" fmla="*/ 76 w 271"/>
                  <a:gd name="T55" fmla="*/ 127 h 269"/>
                  <a:gd name="T56" fmla="*/ 62 w 271"/>
                  <a:gd name="T57" fmla="*/ 109 h 269"/>
                  <a:gd name="T58" fmla="*/ 48 w 271"/>
                  <a:gd name="T59" fmla="*/ 90 h 269"/>
                  <a:gd name="T60" fmla="*/ 36 w 271"/>
                  <a:gd name="T61" fmla="*/ 72 h 269"/>
                  <a:gd name="T62" fmla="*/ 24 w 271"/>
                  <a:gd name="T63" fmla="*/ 52 h 269"/>
                  <a:gd name="T64" fmla="*/ 14 w 271"/>
                  <a:gd name="T65" fmla="*/ 31 h 269"/>
                  <a:gd name="T66" fmla="*/ 5 w 271"/>
                  <a:gd name="T67" fmla="*/ 10 h 269"/>
                  <a:gd name="T68" fmla="*/ 0 w 271"/>
                  <a:gd name="T69" fmla="*/ 0 h 269"/>
                  <a:gd name="T70" fmla="*/ 2 w 271"/>
                  <a:gd name="T71" fmla="*/ 6 h 269"/>
                  <a:gd name="T72" fmla="*/ 3 w 271"/>
                  <a:gd name="T73" fmla="*/ 11 h 269"/>
                  <a:gd name="T74" fmla="*/ 4 w 271"/>
                  <a:gd name="T75" fmla="*/ 16 h 269"/>
                  <a:gd name="T76" fmla="*/ 5 w 271"/>
                  <a:gd name="T77" fmla="*/ 22 h 269"/>
                  <a:gd name="T78" fmla="*/ 7 w 271"/>
                  <a:gd name="T79" fmla="*/ 28 h 269"/>
                  <a:gd name="T80" fmla="*/ 8 w 271"/>
                  <a:gd name="T81" fmla="*/ 33 h 269"/>
                  <a:gd name="T82" fmla="*/ 10 w 271"/>
                  <a:gd name="T83" fmla="*/ 38 h 269"/>
                  <a:gd name="T84" fmla="*/ 12 w 271"/>
                  <a:gd name="T85" fmla="*/ 43 h 269"/>
                  <a:gd name="T86" fmla="*/ 13 w 271"/>
                  <a:gd name="T87" fmla="*/ 49 h 269"/>
                  <a:gd name="T88" fmla="*/ 15 w 271"/>
                  <a:gd name="T89" fmla="*/ 54 h 269"/>
                  <a:gd name="T90" fmla="*/ 17 w 271"/>
                  <a:gd name="T91" fmla="*/ 59 h 269"/>
                  <a:gd name="T92" fmla="*/ 19 w 271"/>
                  <a:gd name="T93" fmla="*/ 64 h 269"/>
                  <a:gd name="T94" fmla="*/ 21 w 271"/>
                  <a:gd name="T95" fmla="*/ 69 h 269"/>
                  <a:gd name="T96" fmla="*/ 24 w 271"/>
                  <a:gd name="T97" fmla="*/ 74 h 269"/>
                  <a:gd name="T98" fmla="*/ 26 w 271"/>
                  <a:gd name="T99" fmla="*/ 79 h 269"/>
                  <a:gd name="T100" fmla="*/ 28 w 271"/>
                  <a:gd name="T101" fmla="*/ 83 h 269"/>
                  <a:gd name="T102" fmla="*/ 38 w 271"/>
                  <a:gd name="T103" fmla="*/ 98 h 269"/>
                  <a:gd name="T104" fmla="*/ 51 w 271"/>
                  <a:gd name="T105" fmla="*/ 117 h 269"/>
                  <a:gd name="T106" fmla="*/ 66 w 271"/>
                  <a:gd name="T107" fmla="*/ 135 h 269"/>
                  <a:gd name="T108" fmla="*/ 81 w 271"/>
                  <a:gd name="T109" fmla="*/ 153 h 269"/>
                  <a:gd name="T110" fmla="*/ 98 w 271"/>
                  <a:gd name="T111" fmla="*/ 170 h 269"/>
                  <a:gd name="T112" fmla="*/ 115 w 271"/>
                  <a:gd name="T113" fmla="*/ 186 h 269"/>
                  <a:gd name="T114" fmla="*/ 132 w 271"/>
                  <a:gd name="T115" fmla="*/ 202 h 269"/>
                  <a:gd name="T116" fmla="*/ 151 w 271"/>
                  <a:gd name="T117" fmla="*/ 216 h 269"/>
                  <a:gd name="T118" fmla="*/ 170 w 271"/>
                  <a:gd name="T119" fmla="*/ 230 h 269"/>
                  <a:gd name="T120" fmla="*/ 186 w 271"/>
                  <a:gd name="T121" fmla="*/ 24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1" h="269">
                    <a:moveTo>
                      <a:pt x="186" y="240"/>
                    </a:moveTo>
                    <a:lnTo>
                      <a:pt x="191" y="243"/>
                    </a:lnTo>
                    <a:lnTo>
                      <a:pt x="196" y="245"/>
                    </a:lnTo>
                    <a:lnTo>
                      <a:pt x="201" y="247"/>
                    </a:lnTo>
                    <a:lnTo>
                      <a:pt x="206" y="249"/>
                    </a:lnTo>
                    <a:lnTo>
                      <a:pt x="211" y="251"/>
                    </a:lnTo>
                    <a:lnTo>
                      <a:pt x="216" y="253"/>
                    </a:lnTo>
                    <a:lnTo>
                      <a:pt x="222" y="255"/>
                    </a:lnTo>
                    <a:lnTo>
                      <a:pt x="227" y="257"/>
                    </a:lnTo>
                    <a:lnTo>
                      <a:pt x="232" y="258"/>
                    </a:lnTo>
                    <a:lnTo>
                      <a:pt x="237" y="260"/>
                    </a:lnTo>
                    <a:lnTo>
                      <a:pt x="243" y="261"/>
                    </a:lnTo>
                    <a:lnTo>
                      <a:pt x="248" y="263"/>
                    </a:lnTo>
                    <a:lnTo>
                      <a:pt x="254" y="264"/>
                    </a:lnTo>
                    <a:lnTo>
                      <a:pt x="259" y="266"/>
                    </a:lnTo>
                    <a:lnTo>
                      <a:pt x="264" y="267"/>
                    </a:lnTo>
                    <a:lnTo>
                      <a:pt x="270" y="268"/>
                    </a:lnTo>
                    <a:lnTo>
                      <a:pt x="258" y="263"/>
                    </a:lnTo>
                    <a:lnTo>
                      <a:pt x="237" y="253"/>
                    </a:lnTo>
                    <a:lnTo>
                      <a:pt x="216" y="243"/>
                    </a:lnTo>
                    <a:lnTo>
                      <a:pt x="196" y="232"/>
                    </a:lnTo>
                    <a:lnTo>
                      <a:pt x="177" y="219"/>
                    </a:lnTo>
                    <a:lnTo>
                      <a:pt x="158" y="206"/>
                    </a:lnTo>
                    <a:lnTo>
                      <a:pt x="140" y="192"/>
                    </a:lnTo>
                    <a:lnTo>
                      <a:pt x="123" y="177"/>
                    </a:lnTo>
                    <a:lnTo>
                      <a:pt x="107" y="161"/>
                    </a:lnTo>
                    <a:lnTo>
                      <a:pt x="91" y="144"/>
                    </a:lnTo>
                    <a:lnTo>
                      <a:pt x="76" y="127"/>
                    </a:lnTo>
                    <a:lnTo>
                      <a:pt x="62" y="109"/>
                    </a:lnTo>
                    <a:lnTo>
                      <a:pt x="48" y="90"/>
                    </a:lnTo>
                    <a:lnTo>
                      <a:pt x="36" y="72"/>
                    </a:lnTo>
                    <a:lnTo>
                      <a:pt x="24" y="52"/>
                    </a:lnTo>
                    <a:lnTo>
                      <a:pt x="14" y="31"/>
                    </a:lnTo>
                    <a:lnTo>
                      <a:pt x="5" y="10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3" y="11"/>
                    </a:lnTo>
                    <a:lnTo>
                      <a:pt x="4" y="16"/>
                    </a:lnTo>
                    <a:lnTo>
                      <a:pt x="5" y="22"/>
                    </a:lnTo>
                    <a:lnTo>
                      <a:pt x="7" y="28"/>
                    </a:lnTo>
                    <a:lnTo>
                      <a:pt x="8" y="33"/>
                    </a:lnTo>
                    <a:lnTo>
                      <a:pt x="10" y="38"/>
                    </a:lnTo>
                    <a:lnTo>
                      <a:pt x="12" y="43"/>
                    </a:lnTo>
                    <a:lnTo>
                      <a:pt x="13" y="49"/>
                    </a:lnTo>
                    <a:lnTo>
                      <a:pt x="15" y="54"/>
                    </a:lnTo>
                    <a:lnTo>
                      <a:pt x="17" y="59"/>
                    </a:lnTo>
                    <a:lnTo>
                      <a:pt x="19" y="64"/>
                    </a:lnTo>
                    <a:lnTo>
                      <a:pt x="21" y="69"/>
                    </a:lnTo>
                    <a:lnTo>
                      <a:pt x="24" y="74"/>
                    </a:lnTo>
                    <a:lnTo>
                      <a:pt x="26" y="79"/>
                    </a:lnTo>
                    <a:lnTo>
                      <a:pt x="28" y="83"/>
                    </a:lnTo>
                    <a:lnTo>
                      <a:pt x="38" y="98"/>
                    </a:lnTo>
                    <a:lnTo>
                      <a:pt x="51" y="117"/>
                    </a:lnTo>
                    <a:lnTo>
                      <a:pt x="66" y="135"/>
                    </a:lnTo>
                    <a:lnTo>
                      <a:pt x="81" y="153"/>
                    </a:lnTo>
                    <a:lnTo>
                      <a:pt x="98" y="170"/>
                    </a:lnTo>
                    <a:lnTo>
                      <a:pt x="115" y="186"/>
                    </a:lnTo>
                    <a:lnTo>
                      <a:pt x="132" y="202"/>
                    </a:lnTo>
                    <a:lnTo>
                      <a:pt x="151" y="216"/>
                    </a:lnTo>
                    <a:lnTo>
                      <a:pt x="170" y="230"/>
                    </a:lnTo>
                    <a:lnTo>
                      <a:pt x="186" y="240"/>
                    </a:lnTo>
                  </a:path>
                </a:pathLst>
              </a:custGeom>
              <a:solidFill>
                <a:srgbClr val="29151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10"/>
              <p:cNvSpPr>
                <a:spLocks/>
              </p:cNvSpPr>
              <p:nvPr/>
            </p:nvSpPr>
            <p:spPr bwMode="auto">
              <a:xfrm>
                <a:off x="448" y="1562"/>
                <a:ext cx="329" cy="328"/>
              </a:xfrm>
              <a:custGeom>
                <a:avLst/>
                <a:gdLst>
                  <a:gd name="T0" fmla="*/ 272 w 329"/>
                  <a:gd name="T1" fmla="*/ 321 h 328"/>
                  <a:gd name="T2" fmla="*/ 279 w 329"/>
                  <a:gd name="T3" fmla="*/ 322 h 328"/>
                  <a:gd name="T4" fmla="*/ 286 w 329"/>
                  <a:gd name="T5" fmla="*/ 324 h 328"/>
                  <a:gd name="T6" fmla="*/ 293 w 329"/>
                  <a:gd name="T7" fmla="*/ 324 h 328"/>
                  <a:gd name="T8" fmla="*/ 300 w 329"/>
                  <a:gd name="T9" fmla="*/ 325 h 328"/>
                  <a:gd name="T10" fmla="*/ 307 w 329"/>
                  <a:gd name="T11" fmla="*/ 326 h 328"/>
                  <a:gd name="T12" fmla="*/ 313 w 329"/>
                  <a:gd name="T13" fmla="*/ 327 h 328"/>
                  <a:gd name="T14" fmla="*/ 321 w 329"/>
                  <a:gd name="T15" fmla="*/ 327 h 328"/>
                  <a:gd name="T16" fmla="*/ 328 w 329"/>
                  <a:gd name="T17" fmla="*/ 327 h 328"/>
                  <a:gd name="T18" fmla="*/ 309 w 329"/>
                  <a:gd name="T19" fmla="*/ 321 h 328"/>
                  <a:gd name="T20" fmla="*/ 289 w 329"/>
                  <a:gd name="T21" fmla="*/ 314 h 328"/>
                  <a:gd name="T22" fmla="*/ 268 w 329"/>
                  <a:gd name="T23" fmla="*/ 306 h 328"/>
                  <a:gd name="T24" fmla="*/ 247 w 329"/>
                  <a:gd name="T25" fmla="*/ 297 h 328"/>
                  <a:gd name="T26" fmla="*/ 227 w 329"/>
                  <a:gd name="T27" fmla="*/ 286 h 328"/>
                  <a:gd name="T28" fmla="*/ 207 w 329"/>
                  <a:gd name="T29" fmla="*/ 275 h 328"/>
                  <a:gd name="T30" fmla="*/ 189 w 329"/>
                  <a:gd name="T31" fmla="*/ 263 h 328"/>
                  <a:gd name="T32" fmla="*/ 171 w 329"/>
                  <a:gd name="T33" fmla="*/ 250 h 328"/>
                  <a:gd name="T34" fmla="*/ 153 w 329"/>
                  <a:gd name="T35" fmla="*/ 236 h 328"/>
                  <a:gd name="T36" fmla="*/ 136 w 329"/>
                  <a:gd name="T37" fmla="*/ 222 h 328"/>
                  <a:gd name="T38" fmla="*/ 120 w 329"/>
                  <a:gd name="T39" fmla="*/ 206 h 328"/>
                  <a:gd name="T40" fmla="*/ 105 w 329"/>
                  <a:gd name="T41" fmla="*/ 190 h 328"/>
                  <a:gd name="T42" fmla="*/ 90 w 329"/>
                  <a:gd name="T43" fmla="*/ 173 h 328"/>
                  <a:gd name="T44" fmla="*/ 76 w 329"/>
                  <a:gd name="T45" fmla="*/ 156 h 328"/>
                  <a:gd name="T46" fmla="*/ 63 w 329"/>
                  <a:gd name="T47" fmla="*/ 138 h 328"/>
                  <a:gd name="T48" fmla="*/ 51 w 329"/>
                  <a:gd name="T49" fmla="*/ 120 h 328"/>
                  <a:gd name="T50" fmla="*/ 40 w 329"/>
                  <a:gd name="T51" fmla="*/ 100 h 328"/>
                  <a:gd name="T52" fmla="*/ 30 w 329"/>
                  <a:gd name="T53" fmla="*/ 80 h 328"/>
                  <a:gd name="T54" fmla="*/ 20 w 329"/>
                  <a:gd name="T55" fmla="*/ 60 h 328"/>
                  <a:gd name="T56" fmla="*/ 12 w 329"/>
                  <a:gd name="T57" fmla="*/ 39 h 328"/>
                  <a:gd name="T58" fmla="*/ 5 w 329"/>
                  <a:gd name="T59" fmla="*/ 17 h 328"/>
                  <a:gd name="T60" fmla="*/ 0 w 329"/>
                  <a:gd name="T61" fmla="*/ 0 h 328"/>
                  <a:gd name="T62" fmla="*/ 0 w 329"/>
                  <a:gd name="T63" fmla="*/ 7 h 328"/>
                  <a:gd name="T64" fmla="*/ 0 w 329"/>
                  <a:gd name="T65" fmla="*/ 15 h 328"/>
                  <a:gd name="T66" fmla="*/ 1 w 329"/>
                  <a:gd name="T67" fmla="*/ 22 h 328"/>
                  <a:gd name="T68" fmla="*/ 2 w 329"/>
                  <a:gd name="T69" fmla="*/ 29 h 328"/>
                  <a:gd name="T70" fmla="*/ 2 w 329"/>
                  <a:gd name="T71" fmla="*/ 36 h 328"/>
                  <a:gd name="T72" fmla="*/ 4 w 329"/>
                  <a:gd name="T73" fmla="*/ 43 h 328"/>
                  <a:gd name="T74" fmla="*/ 5 w 329"/>
                  <a:gd name="T75" fmla="*/ 50 h 328"/>
                  <a:gd name="T76" fmla="*/ 6 w 329"/>
                  <a:gd name="T77" fmla="*/ 57 h 328"/>
                  <a:gd name="T78" fmla="*/ 9 w 329"/>
                  <a:gd name="T79" fmla="*/ 65 h 328"/>
                  <a:gd name="T80" fmla="*/ 19 w 329"/>
                  <a:gd name="T81" fmla="*/ 86 h 328"/>
                  <a:gd name="T82" fmla="*/ 29 w 329"/>
                  <a:gd name="T83" fmla="*/ 106 h 328"/>
                  <a:gd name="T84" fmla="*/ 41 w 329"/>
                  <a:gd name="T85" fmla="*/ 126 h 328"/>
                  <a:gd name="T86" fmla="*/ 53 w 329"/>
                  <a:gd name="T87" fmla="*/ 145 h 328"/>
                  <a:gd name="T88" fmla="*/ 66 w 329"/>
                  <a:gd name="T89" fmla="*/ 163 h 328"/>
                  <a:gd name="T90" fmla="*/ 80 w 329"/>
                  <a:gd name="T91" fmla="*/ 182 h 328"/>
                  <a:gd name="T92" fmla="*/ 95 w 329"/>
                  <a:gd name="T93" fmla="*/ 199 h 328"/>
                  <a:gd name="T94" fmla="*/ 111 w 329"/>
                  <a:gd name="T95" fmla="*/ 215 h 328"/>
                  <a:gd name="T96" fmla="*/ 128 w 329"/>
                  <a:gd name="T97" fmla="*/ 231 h 328"/>
                  <a:gd name="T98" fmla="*/ 145 w 329"/>
                  <a:gd name="T99" fmla="*/ 246 h 328"/>
                  <a:gd name="T100" fmla="*/ 163 w 329"/>
                  <a:gd name="T101" fmla="*/ 260 h 328"/>
                  <a:gd name="T102" fmla="*/ 182 w 329"/>
                  <a:gd name="T103" fmla="*/ 274 h 328"/>
                  <a:gd name="T104" fmla="*/ 201 w 329"/>
                  <a:gd name="T105" fmla="*/ 286 h 328"/>
                  <a:gd name="T106" fmla="*/ 221 w 329"/>
                  <a:gd name="T107" fmla="*/ 297 h 328"/>
                  <a:gd name="T108" fmla="*/ 242 w 329"/>
                  <a:gd name="T109" fmla="*/ 308 h 328"/>
                  <a:gd name="T110" fmla="*/ 263 w 329"/>
                  <a:gd name="T111" fmla="*/ 317 h 328"/>
                  <a:gd name="T112" fmla="*/ 272 w 329"/>
                  <a:gd name="T113" fmla="*/ 32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29" h="328">
                    <a:moveTo>
                      <a:pt x="272" y="321"/>
                    </a:moveTo>
                    <a:lnTo>
                      <a:pt x="279" y="322"/>
                    </a:lnTo>
                    <a:lnTo>
                      <a:pt x="286" y="324"/>
                    </a:lnTo>
                    <a:lnTo>
                      <a:pt x="293" y="324"/>
                    </a:lnTo>
                    <a:lnTo>
                      <a:pt x="300" y="325"/>
                    </a:lnTo>
                    <a:lnTo>
                      <a:pt x="307" y="326"/>
                    </a:lnTo>
                    <a:lnTo>
                      <a:pt x="313" y="327"/>
                    </a:lnTo>
                    <a:lnTo>
                      <a:pt x="321" y="327"/>
                    </a:lnTo>
                    <a:lnTo>
                      <a:pt x="328" y="327"/>
                    </a:lnTo>
                    <a:lnTo>
                      <a:pt x="309" y="321"/>
                    </a:lnTo>
                    <a:lnTo>
                      <a:pt x="289" y="314"/>
                    </a:lnTo>
                    <a:lnTo>
                      <a:pt x="268" y="306"/>
                    </a:lnTo>
                    <a:lnTo>
                      <a:pt x="247" y="297"/>
                    </a:lnTo>
                    <a:lnTo>
                      <a:pt x="227" y="286"/>
                    </a:lnTo>
                    <a:lnTo>
                      <a:pt x="207" y="275"/>
                    </a:lnTo>
                    <a:lnTo>
                      <a:pt x="189" y="263"/>
                    </a:lnTo>
                    <a:lnTo>
                      <a:pt x="171" y="250"/>
                    </a:lnTo>
                    <a:lnTo>
                      <a:pt x="153" y="236"/>
                    </a:lnTo>
                    <a:lnTo>
                      <a:pt x="136" y="222"/>
                    </a:lnTo>
                    <a:lnTo>
                      <a:pt x="120" y="206"/>
                    </a:lnTo>
                    <a:lnTo>
                      <a:pt x="105" y="190"/>
                    </a:lnTo>
                    <a:lnTo>
                      <a:pt x="90" y="173"/>
                    </a:lnTo>
                    <a:lnTo>
                      <a:pt x="76" y="156"/>
                    </a:lnTo>
                    <a:lnTo>
                      <a:pt x="63" y="138"/>
                    </a:lnTo>
                    <a:lnTo>
                      <a:pt x="51" y="120"/>
                    </a:lnTo>
                    <a:lnTo>
                      <a:pt x="40" y="100"/>
                    </a:lnTo>
                    <a:lnTo>
                      <a:pt x="30" y="80"/>
                    </a:lnTo>
                    <a:lnTo>
                      <a:pt x="20" y="60"/>
                    </a:lnTo>
                    <a:lnTo>
                      <a:pt x="12" y="39"/>
                    </a:lnTo>
                    <a:lnTo>
                      <a:pt x="5" y="17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2" y="29"/>
                    </a:lnTo>
                    <a:lnTo>
                      <a:pt x="2" y="36"/>
                    </a:lnTo>
                    <a:lnTo>
                      <a:pt x="4" y="43"/>
                    </a:lnTo>
                    <a:lnTo>
                      <a:pt x="5" y="50"/>
                    </a:lnTo>
                    <a:lnTo>
                      <a:pt x="6" y="57"/>
                    </a:lnTo>
                    <a:lnTo>
                      <a:pt x="9" y="65"/>
                    </a:lnTo>
                    <a:lnTo>
                      <a:pt x="19" y="86"/>
                    </a:lnTo>
                    <a:lnTo>
                      <a:pt x="29" y="106"/>
                    </a:lnTo>
                    <a:lnTo>
                      <a:pt x="41" y="126"/>
                    </a:lnTo>
                    <a:lnTo>
                      <a:pt x="53" y="145"/>
                    </a:lnTo>
                    <a:lnTo>
                      <a:pt x="66" y="163"/>
                    </a:lnTo>
                    <a:lnTo>
                      <a:pt x="80" y="182"/>
                    </a:lnTo>
                    <a:lnTo>
                      <a:pt x="95" y="199"/>
                    </a:lnTo>
                    <a:lnTo>
                      <a:pt x="111" y="215"/>
                    </a:lnTo>
                    <a:lnTo>
                      <a:pt x="128" y="231"/>
                    </a:lnTo>
                    <a:lnTo>
                      <a:pt x="145" y="246"/>
                    </a:lnTo>
                    <a:lnTo>
                      <a:pt x="163" y="260"/>
                    </a:lnTo>
                    <a:lnTo>
                      <a:pt x="182" y="274"/>
                    </a:lnTo>
                    <a:lnTo>
                      <a:pt x="201" y="286"/>
                    </a:lnTo>
                    <a:lnTo>
                      <a:pt x="221" y="297"/>
                    </a:lnTo>
                    <a:lnTo>
                      <a:pt x="242" y="308"/>
                    </a:lnTo>
                    <a:lnTo>
                      <a:pt x="263" y="317"/>
                    </a:lnTo>
                    <a:lnTo>
                      <a:pt x="272" y="321"/>
                    </a:lnTo>
                  </a:path>
                </a:pathLst>
              </a:custGeom>
              <a:solidFill>
                <a:srgbClr val="140A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/>
            </p:nvSpPr>
            <p:spPr bwMode="auto">
              <a:xfrm>
                <a:off x="448" y="1515"/>
                <a:ext cx="376" cy="375"/>
              </a:xfrm>
              <a:custGeom>
                <a:avLst/>
                <a:gdLst>
                  <a:gd name="T0" fmla="*/ 328 w 376"/>
                  <a:gd name="T1" fmla="*/ 374 h 375"/>
                  <a:gd name="T2" fmla="*/ 332 w 376"/>
                  <a:gd name="T3" fmla="*/ 374 h 375"/>
                  <a:gd name="T4" fmla="*/ 339 w 376"/>
                  <a:gd name="T5" fmla="*/ 374 h 375"/>
                  <a:gd name="T6" fmla="*/ 350 w 376"/>
                  <a:gd name="T7" fmla="*/ 374 h 375"/>
                  <a:gd name="T8" fmla="*/ 360 w 376"/>
                  <a:gd name="T9" fmla="*/ 373 h 375"/>
                  <a:gd name="T10" fmla="*/ 370 w 376"/>
                  <a:gd name="T11" fmla="*/ 372 h 375"/>
                  <a:gd name="T12" fmla="*/ 356 w 376"/>
                  <a:gd name="T13" fmla="*/ 368 h 375"/>
                  <a:gd name="T14" fmla="*/ 313 w 376"/>
                  <a:gd name="T15" fmla="*/ 357 h 375"/>
                  <a:gd name="T16" fmla="*/ 272 w 376"/>
                  <a:gd name="T17" fmla="*/ 342 h 375"/>
                  <a:gd name="T18" fmla="*/ 233 w 376"/>
                  <a:gd name="T19" fmla="*/ 323 h 375"/>
                  <a:gd name="T20" fmla="*/ 196 w 376"/>
                  <a:gd name="T21" fmla="*/ 300 h 375"/>
                  <a:gd name="T22" fmla="*/ 161 w 376"/>
                  <a:gd name="T23" fmla="*/ 274 h 375"/>
                  <a:gd name="T24" fmla="*/ 129 w 376"/>
                  <a:gd name="T25" fmla="*/ 245 h 375"/>
                  <a:gd name="T26" fmla="*/ 100 w 376"/>
                  <a:gd name="T27" fmla="*/ 213 h 375"/>
                  <a:gd name="T28" fmla="*/ 73 w 376"/>
                  <a:gd name="T29" fmla="*/ 179 h 375"/>
                  <a:gd name="T30" fmla="*/ 51 w 376"/>
                  <a:gd name="T31" fmla="*/ 141 h 375"/>
                  <a:gd name="T32" fmla="*/ 32 w 376"/>
                  <a:gd name="T33" fmla="*/ 102 h 375"/>
                  <a:gd name="T34" fmla="*/ 17 w 376"/>
                  <a:gd name="T35" fmla="*/ 60 h 375"/>
                  <a:gd name="T36" fmla="*/ 5 w 376"/>
                  <a:gd name="T37" fmla="*/ 17 h 375"/>
                  <a:gd name="T38" fmla="*/ 2 w 376"/>
                  <a:gd name="T39" fmla="*/ 4 h 375"/>
                  <a:gd name="T40" fmla="*/ 0 w 376"/>
                  <a:gd name="T41" fmla="*/ 14 h 375"/>
                  <a:gd name="T42" fmla="*/ 0 w 376"/>
                  <a:gd name="T43" fmla="*/ 25 h 375"/>
                  <a:gd name="T44" fmla="*/ 0 w 376"/>
                  <a:gd name="T45" fmla="*/ 35 h 375"/>
                  <a:gd name="T46" fmla="*/ 0 w 376"/>
                  <a:gd name="T47" fmla="*/ 42 h 375"/>
                  <a:gd name="T48" fmla="*/ 0 w 376"/>
                  <a:gd name="T49" fmla="*/ 46 h 375"/>
                  <a:gd name="T50" fmla="*/ 5 w 376"/>
                  <a:gd name="T51" fmla="*/ 64 h 375"/>
                  <a:gd name="T52" fmla="*/ 20 w 376"/>
                  <a:gd name="T53" fmla="*/ 107 h 375"/>
                  <a:gd name="T54" fmla="*/ 40 w 376"/>
                  <a:gd name="T55" fmla="*/ 147 h 375"/>
                  <a:gd name="T56" fmla="*/ 63 w 376"/>
                  <a:gd name="T57" fmla="*/ 185 h 375"/>
                  <a:gd name="T58" fmla="*/ 90 w 376"/>
                  <a:gd name="T59" fmla="*/ 220 h 375"/>
                  <a:gd name="T60" fmla="*/ 120 w 376"/>
                  <a:gd name="T61" fmla="*/ 254 h 375"/>
                  <a:gd name="T62" fmla="*/ 153 w 376"/>
                  <a:gd name="T63" fmla="*/ 284 h 375"/>
                  <a:gd name="T64" fmla="*/ 189 w 376"/>
                  <a:gd name="T65" fmla="*/ 310 h 375"/>
                  <a:gd name="T66" fmla="*/ 227 w 376"/>
                  <a:gd name="T67" fmla="*/ 334 h 375"/>
                  <a:gd name="T68" fmla="*/ 268 w 376"/>
                  <a:gd name="T69" fmla="*/ 354 h 375"/>
                  <a:gd name="T70" fmla="*/ 309 w 376"/>
                  <a:gd name="T71" fmla="*/ 36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6" h="375">
                    <a:moveTo>
                      <a:pt x="326" y="374"/>
                    </a:moveTo>
                    <a:lnTo>
                      <a:pt x="328" y="374"/>
                    </a:lnTo>
                    <a:lnTo>
                      <a:pt x="330" y="374"/>
                    </a:lnTo>
                    <a:lnTo>
                      <a:pt x="332" y="374"/>
                    </a:lnTo>
                    <a:lnTo>
                      <a:pt x="334" y="374"/>
                    </a:lnTo>
                    <a:lnTo>
                      <a:pt x="339" y="374"/>
                    </a:lnTo>
                    <a:lnTo>
                      <a:pt x="344" y="374"/>
                    </a:lnTo>
                    <a:lnTo>
                      <a:pt x="350" y="374"/>
                    </a:lnTo>
                    <a:lnTo>
                      <a:pt x="355" y="374"/>
                    </a:lnTo>
                    <a:lnTo>
                      <a:pt x="360" y="373"/>
                    </a:lnTo>
                    <a:lnTo>
                      <a:pt x="365" y="373"/>
                    </a:lnTo>
                    <a:lnTo>
                      <a:pt x="370" y="372"/>
                    </a:lnTo>
                    <a:lnTo>
                      <a:pt x="375" y="371"/>
                    </a:lnTo>
                    <a:lnTo>
                      <a:pt x="356" y="368"/>
                    </a:lnTo>
                    <a:lnTo>
                      <a:pt x="334" y="363"/>
                    </a:lnTo>
                    <a:lnTo>
                      <a:pt x="313" y="357"/>
                    </a:lnTo>
                    <a:lnTo>
                      <a:pt x="293" y="350"/>
                    </a:lnTo>
                    <a:lnTo>
                      <a:pt x="272" y="342"/>
                    </a:lnTo>
                    <a:lnTo>
                      <a:pt x="252" y="333"/>
                    </a:lnTo>
                    <a:lnTo>
                      <a:pt x="233" y="323"/>
                    </a:lnTo>
                    <a:lnTo>
                      <a:pt x="214" y="312"/>
                    </a:lnTo>
                    <a:lnTo>
                      <a:pt x="196" y="300"/>
                    </a:lnTo>
                    <a:lnTo>
                      <a:pt x="178" y="287"/>
                    </a:lnTo>
                    <a:lnTo>
                      <a:pt x="161" y="274"/>
                    </a:lnTo>
                    <a:lnTo>
                      <a:pt x="144" y="260"/>
                    </a:lnTo>
                    <a:lnTo>
                      <a:pt x="129" y="245"/>
                    </a:lnTo>
                    <a:lnTo>
                      <a:pt x="114" y="229"/>
                    </a:lnTo>
                    <a:lnTo>
                      <a:pt x="100" y="213"/>
                    </a:lnTo>
                    <a:lnTo>
                      <a:pt x="86" y="196"/>
                    </a:lnTo>
                    <a:lnTo>
                      <a:pt x="73" y="179"/>
                    </a:lnTo>
                    <a:lnTo>
                      <a:pt x="62" y="160"/>
                    </a:lnTo>
                    <a:lnTo>
                      <a:pt x="51" y="141"/>
                    </a:lnTo>
                    <a:lnTo>
                      <a:pt x="41" y="122"/>
                    </a:lnTo>
                    <a:lnTo>
                      <a:pt x="32" y="102"/>
                    </a:lnTo>
                    <a:lnTo>
                      <a:pt x="24" y="81"/>
                    </a:lnTo>
                    <a:lnTo>
                      <a:pt x="17" y="60"/>
                    </a:lnTo>
                    <a:lnTo>
                      <a:pt x="11" y="39"/>
                    </a:lnTo>
                    <a:lnTo>
                      <a:pt x="5" y="17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1" y="10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49"/>
                    </a:lnTo>
                    <a:lnTo>
                      <a:pt x="5" y="64"/>
                    </a:lnTo>
                    <a:lnTo>
                      <a:pt x="12" y="86"/>
                    </a:lnTo>
                    <a:lnTo>
                      <a:pt x="20" y="107"/>
                    </a:lnTo>
                    <a:lnTo>
                      <a:pt x="29" y="127"/>
                    </a:lnTo>
                    <a:lnTo>
                      <a:pt x="40" y="147"/>
                    </a:lnTo>
                    <a:lnTo>
                      <a:pt x="51" y="167"/>
                    </a:lnTo>
                    <a:lnTo>
                      <a:pt x="63" y="185"/>
                    </a:lnTo>
                    <a:lnTo>
                      <a:pt x="76" y="203"/>
                    </a:lnTo>
                    <a:lnTo>
                      <a:pt x="90" y="220"/>
                    </a:lnTo>
                    <a:lnTo>
                      <a:pt x="104" y="238"/>
                    </a:lnTo>
                    <a:lnTo>
                      <a:pt x="120" y="254"/>
                    </a:lnTo>
                    <a:lnTo>
                      <a:pt x="136" y="269"/>
                    </a:lnTo>
                    <a:lnTo>
                      <a:pt x="153" y="284"/>
                    </a:lnTo>
                    <a:lnTo>
                      <a:pt x="171" y="297"/>
                    </a:lnTo>
                    <a:lnTo>
                      <a:pt x="189" y="310"/>
                    </a:lnTo>
                    <a:lnTo>
                      <a:pt x="207" y="323"/>
                    </a:lnTo>
                    <a:lnTo>
                      <a:pt x="227" y="334"/>
                    </a:lnTo>
                    <a:lnTo>
                      <a:pt x="247" y="344"/>
                    </a:lnTo>
                    <a:lnTo>
                      <a:pt x="268" y="354"/>
                    </a:lnTo>
                    <a:lnTo>
                      <a:pt x="289" y="362"/>
                    </a:lnTo>
                    <a:lnTo>
                      <a:pt x="309" y="369"/>
                    </a:lnTo>
                    <a:lnTo>
                      <a:pt x="326" y="374"/>
                    </a:lnTo>
                  </a:path>
                </a:pathLst>
              </a:custGeom>
              <a:solidFill>
                <a:srgbClr val="0A050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450" y="1475"/>
                <a:ext cx="414" cy="413"/>
              </a:xfrm>
              <a:custGeom>
                <a:avLst/>
                <a:gdLst>
                  <a:gd name="T0" fmla="*/ 6 w 414"/>
                  <a:gd name="T1" fmla="*/ 5 h 413"/>
                  <a:gd name="T2" fmla="*/ 4 w 414"/>
                  <a:gd name="T3" fmla="*/ 15 h 413"/>
                  <a:gd name="T4" fmla="*/ 2 w 414"/>
                  <a:gd name="T5" fmla="*/ 25 h 413"/>
                  <a:gd name="T6" fmla="*/ 1 w 414"/>
                  <a:gd name="T7" fmla="*/ 35 h 413"/>
                  <a:gd name="T8" fmla="*/ 3 w 414"/>
                  <a:gd name="T9" fmla="*/ 57 h 413"/>
                  <a:gd name="T10" fmla="*/ 15 w 414"/>
                  <a:gd name="T11" fmla="*/ 100 h 413"/>
                  <a:gd name="T12" fmla="*/ 30 w 414"/>
                  <a:gd name="T13" fmla="*/ 142 h 413"/>
                  <a:gd name="T14" fmla="*/ 49 w 414"/>
                  <a:gd name="T15" fmla="*/ 181 h 413"/>
                  <a:gd name="T16" fmla="*/ 71 w 414"/>
                  <a:gd name="T17" fmla="*/ 219 h 413"/>
                  <a:gd name="T18" fmla="*/ 98 w 414"/>
                  <a:gd name="T19" fmla="*/ 253 h 413"/>
                  <a:gd name="T20" fmla="*/ 127 w 414"/>
                  <a:gd name="T21" fmla="*/ 285 h 413"/>
                  <a:gd name="T22" fmla="*/ 159 w 414"/>
                  <a:gd name="T23" fmla="*/ 314 h 413"/>
                  <a:gd name="T24" fmla="*/ 193 w 414"/>
                  <a:gd name="T25" fmla="*/ 340 h 413"/>
                  <a:gd name="T26" fmla="*/ 231 w 414"/>
                  <a:gd name="T27" fmla="*/ 363 h 413"/>
                  <a:gd name="T28" fmla="*/ 270 w 414"/>
                  <a:gd name="T29" fmla="*/ 382 h 413"/>
                  <a:gd name="T30" fmla="*/ 311 w 414"/>
                  <a:gd name="T31" fmla="*/ 397 h 413"/>
                  <a:gd name="T32" fmla="*/ 354 w 414"/>
                  <a:gd name="T33" fmla="*/ 408 h 413"/>
                  <a:gd name="T34" fmla="*/ 377 w 414"/>
                  <a:gd name="T35" fmla="*/ 411 h 413"/>
                  <a:gd name="T36" fmla="*/ 388 w 414"/>
                  <a:gd name="T37" fmla="*/ 410 h 413"/>
                  <a:gd name="T38" fmla="*/ 398 w 414"/>
                  <a:gd name="T39" fmla="*/ 408 h 413"/>
                  <a:gd name="T40" fmla="*/ 408 w 414"/>
                  <a:gd name="T41" fmla="*/ 405 h 413"/>
                  <a:gd name="T42" fmla="*/ 400 w 414"/>
                  <a:gd name="T43" fmla="*/ 403 h 413"/>
                  <a:gd name="T44" fmla="*/ 357 w 414"/>
                  <a:gd name="T45" fmla="*/ 396 h 413"/>
                  <a:gd name="T46" fmla="*/ 315 w 414"/>
                  <a:gd name="T47" fmla="*/ 385 h 413"/>
                  <a:gd name="T48" fmla="*/ 275 w 414"/>
                  <a:gd name="T49" fmla="*/ 370 h 413"/>
                  <a:gd name="T50" fmla="*/ 237 w 414"/>
                  <a:gd name="T51" fmla="*/ 352 h 413"/>
                  <a:gd name="T52" fmla="*/ 201 w 414"/>
                  <a:gd name="T53" fmla="*/ 330 h 413"/>
                  <a:gd name="T54" fmla="*/ 166 w 414"/>
                  <a:gd name="T55" fmla="*/ 304 h 413"/>
                  <a:gd name="T56" fmla="*/ 135 w 414"/>
                  <a:gd name="T57" fmla="*/ 276 h 413"/>
                  <a:gd name="T58" fmla="*/ 107 w 414"/>
                  <a:gd name="T59" fmla="*/ 245 h 413"/>
                  <a:gd name="T60" fmla="*/ 82 w 414"/>
                  <a:gd name="T61" fmla="*/ 212 h 413"/>
                  <a:gd name="T62" fmla="*/ 60 w 414"/>
                  <a:gd name="T63" fmla="*/ 176 h 413"/>
                  <a:gd name="T64" fmla="*/ 41 w 414"/>
                  <a:gd name="T65" fmla="*/ 137 h 413"/>
                  <a:gd name="T66" fmla="*/ 26 w 414"/>
                  <a:gd name="T67" fmla="*/ 97 h 413"/>
                  <a:gd name="T68" fmla="*/ 15 w 414"/>
                  <a:gd name="T69" fmla="*/ 55 h 413"/>
                  <a:gd name="T70" fmla="*/ 9 w 414"/>
                  <a:gd name="T71" fmla="*/ 11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4" h="413">
                    <a:moveTo>
                      <a:pt x="7" y="0"/>
                    </a:moveTo>
                    <a:lnTo>
                      <a:pt x="6" y="5"/>
                    </a:lnTo>
                    <a:lnTo>
                      <a:pt x="5" y="10"/>
                    </a:lnTo>
                    <a:lnTo>
                      <a:pt x="4" y="15"/>
                    </a:lnTo>
                    <a:lnTo>
                      <a:pt x="3" y="20"/>
                    </a:lnTo>
                    <a:lnTo>
                      <a:pt x="2" y="25"/>
                    </a:lnTo>
                    <a:lnTo>
                      <a:pt x="1" y="30"/>
                    </a:lnTo>
                    <a:lnTo>
                      <a:pt x="1" y="35"/>
                    </a:lnTo>
                    <a:lnTo>
                      <a:pt x="0" y="41"/>
                    </a:lnTo>
                    <a:lnTo>
                      <a:pt x="3" y="57"/>
                    </a:lnTo>
                    <a:lnTo>
                      <a:pt x="8" y="79"/>
                    </a:lnTo>
                    <a:lnTo>
                      <a:pt x="15" y="100"/>
                    </a:lnTo>
                    <a:lnTo>
                      <a:pt x="21" y="121"/>
                    </a:lnTo>
                    <a:lnTo>
                      <a:pt x="30" y="142"/>
                    </a:lnTo>
                    <a:lnTo>
                      <a:pt x="39" y="162"/>
                    </a:lnTo>
                    <a:lnTo>
                      <a:pt x="49" y="181"/>
                    </a:lnTo>
                    <a:lnTo>
                      <a:pt x="60" y="201"/>
                    </a:lnTo>
                    <a:lnTo>
                      <a:pt x="71" y="219"/>
                    </a:lnTo>
                    <a:lnTo>
                      <a:pt x="84" y="236"/>
                    </a:lnTo>
                    <a:lnTo>
                      <a:pt x="98" y="253"/>
                    </a:lnTo>
                    <a:lnTo>
                      <a:pt x="112" y="269"/>
                    </a:lnTo>
                    <a:lnTo>
                      <a:pt x="127" y="285"/>
                    </a:lnTo>
                    <a:lnTo>
                      <a:pt x="142" y="300"/>
                    </a:lnTo>
                    <a:lnTo>
                      <a:pt x="159" y="314"/>
                    </a:lnTo>
                    <a:lnTo>
                      <a:pt x="176" y="328"/>
                    </a:lnTo>
                    <a:lnTo>
                      <a:pt x="193" y="340"/>
                    </a:lnTo>
                    <a:lnTo>
                      <a:pt x="212" y="352"/>
                    </a:lnTo>
                    <a:lnTo>
                      <a:pt x="231" y="363"/>
                    </a:lnTo>
                    <a:lnTo>
                      <a:pt x="250" y="373"/>
                    </a:lnTo>
                    <a:lnTo>
                      <a:pt x="270" y="382"/>
                    </a:lnTo>
                    <a:lnTo>
                      <a:pt x="291" y="390"/>
                    </a:lnTo>
                    <a:lnTo>
                      <a:pt x="311" y="397"/>
                    </a:lnTo>
                    <a:lnTo>
                      <a:pt x="332" y="403"/>
                    </a:lnTo>
                    <a:lnTo>
                      <a:pt x="354" y="408"/>
                    </a:lnTo>
                    <a:lnTo>
                      <a:pt x="372" y="412"/>
                    </a:lnTo>
                    <a:lnTo>
                      <a:pt x="377" y="411"/>
                    </a:lnTo>
                    <a:lnTo>
                      <a:pt x="383" y="411"/>
                    </a:lnTo>
                    <a:lnTo>
                      <a:pt x="388" y="410"/>
                    </a:lnTo>
                    <a:lnTo>
                      <a:pt x="393" y="408"/>
                    </a:lnTo>
                    <a:lnTo>
                      <a:pt x="398" y="408"/>
                    </a:lnTo>
                    <a:lnTo>
                      <a:pt x="403" y="407"/>
                    </a:lnTo>
                    <a:lnTo>
                      <a:pt x="408" y="405"/>
                    </a:lnTo>
                    <a:lnTo>
                      <a:pt x="413" y="404"/>
                    </a:lnTo>
                    <a:lnTo>
                      <a:pt x="400" y="403"/>
                    </a:lnTo>
                    <a:lnTo>
                      <a:pt x="378" y="400"/>
                    </a:lnTo>
                    <a:lnTo>
                      <a:pt x="357" y="396"/>
                    </a:lnTo>
                    <a:lnTo>
                      <a:pt x="335" y="391"/>
                    </a:lnTo>
                    <a:lnTo>
                      <a:pt x="315" y="385"/>
                    </a:lnTo>
                    <a:lnTo>
                      <a:pt x="295" y="379"/>
                    </a:lnTo>
                    <a:lnTo>
                      <a:pt x="275" y="370"/>
                    </a:lnTo>
                    <a:lnTo>
                      <a:pt x="256" y="362"/>
                    </a:lnTo>
                    <a:lnTo>
                      <a:pt x="237" y="352"/>
                    </a:lnTo>
                    <a:lnTo>
                      <a:pt x="218" y="341"/>
                    </a:lnTo>
                    <a:lnTo>
                      <a:pt x="201" y="330"/>
                    </a:lnTo>
                    <a:lnTo>
                      <a:pt x="183" y="318"/>
                    </a:lnTo>
                    <a:lnTo>
                      <a:pt x="166" y="304"/>
                    </a:lnTo>
                    <a:lnTo>
                      <a:pt x="151" y="291"/>
                    </a:lnTo>
                    <a:lnTo>
                      <a:pt x="135" y="276"/>
                    </a:lnTo>
                    <a:lnTo>
                      <a:pt x="121" y="261"/>
                    </a:lnTo>
                    <a:lnTo>
                      <a:pt x="107" y="245"/>
                    </a:lnTo>
                    <a:lnTo>
                      <a:pt x="94" y="228"/>
                    </a:lnTo>
                    <a:lnTo>
                      <a:pt x="82" y="212"/>
                    </a:lnTo>
                    <a:lnTo>
                      <a:pt x="70" y="194"/>
                    </a:lnTo>
                    <a:lnTo>
                      <a:pt x="60" y="176"/>
                    </a:lnTo>
                    <a:lnTo>
                      <a:pt x="50" y="157"/>
                    </a:lnTo>
                    <a:lnTo>
                      <a:pt x="41" y="137"/>
                    </a:lnTo>
                    <a:lnTo>
                      <a:pt x="33" y="117"/>
                    </a:lnTo>
                    <a:lnTo>
                      <a:pt x="26" y="97"/>
                    </a:lnTo>
                    <a:lnTo>
                      <a:pt x="20" y="76"/>
                    </a:lnTo>
                    <a:lnTo>
                      <a:pt x="15" y="55"/>
                    </a:lnTo>
                    <a:lnTo>
                      <a:pt x="12" y="33"/>
                    </a:lnTo>
                    <a:lnTo>
                      <a:pt x="9" y="11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502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>
                <a:off x="457" y="1439"/>
                <a:ext cx="443" cy="442"/>
              </a:xfrm>
              <a:custGeom>
                <a:avLst/>
                <a:gdLst>
                  <a:gd name="T0" fmla="*/ 10 w 443"/>
                  <a:gd name="T1" fmla="*/ 4 h 442"/>
                  <a:gd name="T2" fmla="*/ 7 w 443"/>
                  <a:gd name="T3" fmla="*/ 13 h 442"/>
                  <a:gd name="T4" fmla="*/ 4 w 443"/>
                  <a:gd name="T5" fmla="*/ 23 h 442"/>
                  <a:gd name="T6" fmla="*/ 2 w 443"/>
                  <a:gd name="T7" fmla="*/ 32 h 442"/>
                  <a:gd name="T8" fmla="*/ 1 w 443"/>
                  <a:gd name="T9" fmla="*/ 47 h 442"/>
                  <a:gd name="T10" fmla="*/ 8 w 443"/>
                  <a:gd name="T11" fmla="*/ 91 h 442"/>
                  <a:gd name="T12" fmla="*/ 19 w 443"/>
                  <a:gd name="T13" fmla="*/ 133 h 442"/>
                  <a:gd name="T14" fmla="*/ 34 w 443"/>
                  <a:gd name="T15" fmla="*/ 173 h 442"/>
                  <a:gd name="T16" fmla="*/ 52 w 443"/>
                  <a:gd name="T17" fmla="*/ 212 h 442"/>
                  <a:gd name="T18" fmla="*/ 74 w 443"/>
                  <a:gd name="T19" fmla="*/ 248 h 442"/>
                  <a:gd name="T20" fmla="*/ 100 w 443"/>
                  <a:gd name="T21" fmla="*/ 281 h 442"/>
                  <a:gd name="T22" fmla="*/ 128 w 443"/>
                  <a:gd name="T23" fmla="*/ 312 h 442"/>
                  <a:gd name="T24" fmla="*/ 159 w 443"/>
                  <a:gd name="T25" fmla="*/ 341 h 442"/>
                  <a:gd name="T26" fmla="*/ 193 w 443"/>
                  <a:gd name="T27" fmla="*/ 366 h 442"/>
                  <a:gd name="T28" fmla="*/ 230 w 443"/>
                  <a:gd name="T29" fmla="*/ 388 h 442"/>
                  <a:gd name="T30" fmla="*/ 268 w 443"/>
                  <a:gd name="T31" fmla="*/ 407 h 442"/>
                  <a:gd name="T32" fmla="*/ 307 w 443"/>
                  <a:gd name="T33" fmla="*/ 422 h 442"/>
                  <a:gd name="T34" fmla="*/ 350 w 443"/>
                  <a:gd name="T35" fmla="*/ 432 h 442"/>
                  <a:gd name="T36" fmla="*/ 393 w 443"/>
                  <a:gd name="T37" fmla="*/ 439 h 442"/>
                  <a:gd name="T38" fmla="*/ 409 w 443"/>
                  <a:gd name="T39" fmla="*/ 439 h 442"/>
                  <a:gd name="T40" fmla="*/ 419 w 443"/>
                  <a:gd name="T41" fmla="*/ 437 h 442"/>
                  <a:gd name="T42" fmla="*/ 428 w 443"/>
                  <a:gd name="T43" fmla="*/ 434 h 442"/>
                  <a:gd name="T44" fmla="*/ 438 w 443"/>
                  <a:gd name="T45" fmla="*/ 430 h 442"/>
                  <a:gd name="T46" fmla="*/ 438 w 443"/>
                  <a:gd name="T47" fmla="*/ 429 h 442"/>
                  <a:gd name="T48" fmla="*/ 395 w 443"/>
                  <a:gd name="T49" fmla="*/ 427 h 442"/>
                  <a:gd name="T50" fmla="*/ 352 w 443"/>
                  <a:gd name="T51" fmla="*/ 420 h 442"/>
                  <a:gd name="T52" fmla="*/ 311 w 443"/>
                  <a:gd name="T53" fmla="*/ 409 h 442"/>
                  <a:gd name="T54" fmla="*/ 273 w 443"/>
                  <a:gd name="T55" fmla="*/ 395 h 442"/>
                  <a:gd name="T56" fmla="*/ 236 w 443"/>
                  <a:gd name="T57" fmla="*/ 377 h 442"/>
                  <a:gd name="T58" fmla="*/ 200 w 443"/>
                  <a:gd name="T59" fmla="*/ 355 h 442"/>
                  <a:gd name="T60" fmla="*/ 168 w 443"/>
                  <a:gd name="T61" fmla="*/ 331 h 442"/>
                  <a:gd name="T62" fmla="*/ 137 w 443"/>
                  <a:gd name="T63" fmla="*/ 303 h 442"/>
                  <a:gd name="T64" fmla="*/ 109 w 443"/>
                  <a:gd name="T65" fmla="*/ 273 h 442"/>
                  <a:gd name="T66" fmla="*/ 85 w 443"/>
                  <a:gd name="T67" fmla="*/ 241 h 442"/>
                  <a:gd name="T68" fmla="*/ 64 w 443"/>
                  <a:gd name="T69" fmla="*/ 206 h 442"/>
                  <a:gd name="T70" fmla="*/ 46 w 443"/>
                  <a:gd name="T71" fmla="*/ 169 h 442"/>
                  <a:gd name="T72" fmla="*/ 31 w 443"/>
                  <a:gd name="T73" fmla="*/ 129 h 442"/>
                  <a:gd name="T74" fmla="*/ 20 w 443"/>
                  <a:gd name="T75" fmla="*/ 88 h 442"/>
                  <a:gd name="T76" fmla="*/ 14 w 443"/>
                  <a:gd name="T77" fmla="*/ 46 h 442"/>
                  <a:gd name="T78" fmla="*/ 12 w 443"/>
                  <a:gd name="T79" fmla="*/ 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3" h="442">
                    <a:moveTo>
                      <a:pt x="12" y="0"/>
                    </a:moveTo>
                    <a:lnTo>
                      <a:pt x="10" y="4"/>
                    </a:lnTo>
                    <a:lnTo>
                      <a:pt x="8" y="9"/>
                    </a:lnTo>
                    <a:lnTo>
                      <a:pt x="7" y="13"/>
                    </a:lnTo>
                    <a:lnTo>
                      <a:pt x="5" y="18"/>
                    </a:lnTo>
                    <a:lnTo>
                      <a:pt x="4" y="23"/>
                    </a:lnTo>
                    <a:lnTo>
                      <a:pt x="3" y="28"/>
                    </a:lnTo>
                    <a:lnTo>
                      <a:pt x="2" y="32"/>
                    </a:lnTo>
                    <a:lnTo>
                      <a:pt x="0" y="37"/>
                    </a:lnTo>
                    <a:lnTo>
                      <a:pt x="1" y="47"/>
                    </a:lnTo>
                    <a:lnTo>
                      <a:pt x="4" y="69"/>
                    </a:lnTo>
                    <a:lnTo>
                      <a:pt x="8" y="91"/>
                    </a:lnTo>
                    <a:lnTo>
                      <a:pt x="13" y="112"/>
                    </a:lnTo>
                    <a:lnTo>
                      <a:pt x="19" y="133"/>
                    </a:lnTo>
                    <a:lnTo>
                      <a:pt x="26" y="154"/>
                    </a:lnTo>
                    <a:lnTo>
                      <a:pt x="34" y="173"/>
                    </a:lnTo>
                    <a:lnTo>
                      <a:pt x="43" y="193"/>
                    </a:lnTo>
                    <a:lnTo>
                      <a:pt x="52" y="212"/>
                    </a:lnTo>
                    <a:lnTo>
                      <a:pt x="63" y="230"/>
                    </a:lnTo>
                    <a:lnTo>
                      <a:pt x="74" y="248"/>
                    </a:lnTo>
                    <a:lnTo>
                      <a:pt x="87" y="265"/>
                    </a:lnTo>
                    <a:lnTo>
                      <a:pt x="100" y="281"/>
                    </a:lnTo>
                    <a:lnTo>
                      <a:pt x="113" y="297"/>
                    </a:lnTo>
                    <a:lnTo>
                      <a:pt x="128" y="312"/>
                    </a:lnTo>
                    <a:lnTo>
                      <a:pt x="143" y="327"/>
                    </a:lnTo>
                    <a:lnTo>
                      <a:pt x="159" y="341"/>
                    </a:lnTo>
                    <a:lnTo>
                      <a:pt x="176" y="354"/>
                    </a:lnTo>
                    <a:lnTo>
                      <a:pt x="193" y="366"/>
                    </a:lnTo>
                    <a:lnTo>
                      <a:pt x="211" y="378"/>
                    </a:lnTo>
                    <a:lnTo>
                      <a:pt x="230" y="388"/>
                    </a:lnTo>
                    <a:lnTo>
                      <a:pt x="248" y="398"/>
                    </a:lnTo>
                    <a:lnTo>
                      <a:pt x="268" y="407"/>
                    </a:lnTo>
                    <a:lnTo>
                      <a:pt x="288" y="415"/>
                    </a:lnTo>
                    <a:lnTo>
                      <a:pt x="307" y="422"/>
                    </a:lnTo>
                    <a:lnTo>
                      <a:pt x="328" y="428"/>
                    </a:lnTo>
                    <a:lnTo>
                      <a:pt x="350" y="432"/>
                    </a:lnTo>
                    <a:lnTo>
                      <a:pt x="371" y="436"/>
                    </a:lnTo>
                    <a:lnTo>
                      <a:pt x="393" y="439"/>
                    </a:lnTo>
                    <a:lnTo>
                      <a:pt x="405" y="441"/>
                    </a:lnTo>
                    <a:lnTo>
                      <a:pt x="409" y="439"/>
                    </a:lnTo>
                    <a:lnTo>
                      <a:pt x="414" y="438"/>
                    </a:lnTo>
                    <a:lnTo>
                      <a:pt x="419" y="437"/>
                    </a:lnTo>
                    <a:lnTo>
                      <a:pt x="424" y="435"/>
                    </a:lnTo>
                    <a:lnTo>
                      <a:pt x="428" y="434"/>
                    </a:lnTo>
                    <a:lnTo>
                      <a:pt x="433" y="432"/>
                    </a:lnTo>
                    <a:lnTo>
                      <a:pt x="438" y="430"/>
                    </a:lnTo>
                    <a:lnTo>
                      <a:pt x="442" y="429"/>
                    </a:lnTo>
                    <a:lnTo>
                      <a:pt x="438" y="429"/>
                    </a:lnTo>
                    <a:lnTo>
                      <a:pt x="416" y="428"/>
                    </a:lnTo>
                    <a:lnTo>
                      <a:pt x="395" y="427"/>
                    </a:lnTo>
                    <a:lnTo>
                      <a:pt x="373" y="424"/>
                    </a:lnTo>
                    <a:lnTo>
                      <a:pt x="352" y="420"/>
                    </a:lnTo>
                    <a:lnTo>
                      <a:pt x="332" y="415"/>
                    </a:lnTo>
                    <a:lnTo>
                      <a:pt x="311" y="409"/>
                    </a:lnTo>
                    <a:lnTo>
                      <a:pt x="292" y="403"/>
                    </a:lnTo>
                    <a:lnTo>
                      <a:pt x="273" y="395"/>
                    </a:lnTo>
                    <a:lnTo>
                      <a:pt x="254" y="386"/>
                    </a:lnTo>
                    <a:lnTo>
                      <a:pt x="236" y="377"/>
                    </a:lnTo>
                    <a:lnTo>
                      <a:pt x="218" y="367"/>
                    </a:lnTo>
                    <a:lnTo>
                      <a:pt x="200" y="355"/>
                    </a:lnTo>
                    <a:lnTo>
                      <a:pt x="184" y="343"/>
                    </a:lnTo>
                    <a:lnTo>
                      <a:pt x="168" y="331"/>
                    </a:lnTo>
                    <a:lnTo>
                      <a:pt x="152" y="317"/>
                    </a:lnTo>
                    <a:lnTo>
                      <a:pt x="137" y="303"/>
                    </a:lnTo>
                    <a:lnTo>
                      <a:pt x="123" y="288"/>
                    </a:lnTo>
                    <a:lnTo>
                      <a:pt x="109" y="273"/>
                    </a:lnTo>
                    <a:lnTo>
                      <a:pt x="97" y="258"/>
                    </a:lnTo>
                    <a:lnTo>
                      <a:pt x="85" y="241"/>
                    </a:lnTo>
                    <a:lnTo>
                      <a:pt x="74" y="224"/>
                    </a:lnTo>
                    <a:lnTo>
                      <a:pt x="64" y="206"/>
                    </a:lnTo>
                    <a:lnTo>
                      <a:pt x="54" y="187"/>
                    </a:lnTo>
                    <a:lnTo>
                      <a:pt x="46" y="169"/>
                    </a:lnTo>
                    <a:lnTo>
                      <a:pt x="38" y="149"/>
                    </a:lnTo>
                    <a:lnTo>
                      <a:pt x="31" y="129"/>
                    </a:lnTo>
                    <a:lnTo>
                      <a:pt x="25" y="109"/>
                    </a:lnTo>
                    <a:lnTo>
                      <a:pt x="20" y="88"/>
                    </a:lnTo>
                    <a:lnTo>
                      <a:pt x="17" y="67"/>
                    </a:lnTo>
                    <a:lnTo>
                      <a:pt x="14" y="46"/>
                    </a:lnTo>
                    <a:lnTo>
                      <a:pt x="12" y="24"/>
                    </a:lnTo>
                    <a:lnTo>
                      <a:pt x="12" y="2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120A0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/>
            </p:nvSpPr>
            <p:spPr bwMode="auto">
              <a:xfrm>
                <a:off x="468" y="1408"/>
                <a:ext cx="463" cy="461"/>
              </a:xfrm>
              <a:custGeom>
                <a:avLst/>
                <a:gdLst>
                  <a:gd name="T0" fmla="*/ 12 w 463"/>
                  <a:gd name="T1" fmla="*/ 4 h 461"/>
                  <a:gd name="T2" fmla="*/ 9 w 463"/>
                  <a:gd name="T3" fmla="*/ 11 h 461"/>
                  <a:gd name="T4" fmla="*/ 5 w 463"/>
                  <a:gd name="T5" fmla="*/ 19 h 461"/>
                  <a:gd name="T6" fmla="*/ 2 w 463"/>
                  <a:gd name="T7" fmla="*/ 28 h 461"/>
                  <a:gd name="T8" fmla="*/ 0 w 463"/>
                  <a:gd name="T9" fmla="*/ 33 h 461"/>
                  <a:gd name="T10" fmla="*/ 3 w 463"/>
                  <a:gd name="T11" fmla="*/ 77 h 461"/>
                  <a:gd name="T12" fmla="*/ 9 w 463"/>
                  <a:gd name="T13" fmla="*/ 119 h 461"/>
                  <a:gd name="T14" fmla="*/ 20 w 463"/>
                  <a:gd name="T15" fmla="*/ 160 h 461"/>
                  <a:gd name="T16" fmla="*/ 34 w 463"/>
                  <a:gd name="T17" fmla="*/ 200 h 461"/>
                  <a:gd name="T18" fmla="*/ 52 w 463"/>
                  <a:gd name="T19" fmla="*/ 237 h 461"/>
                  <a:gd name="T20" fmla="*/ 74 w 463"/>
                  <a:gd name="T21" fmla="*/ 272 h 461"/>
                  <a:gd name="T22" fmla="*/ 98 w 463"/>
                  <a:gd name="T23" fmla="*/ 304 h 461"/>
                  <a:gd name="T24" fmla="*/ 126 w 463"/>
                  <a:gd name="T25" fmla="*/ 335 h 461"/>
                  <a:gd name="T26" fmla="*/ 156 w 463"/>
                  <a:gd name="T27" fmla="*/ 362 h 461"/>
                  <a:gd name="T28" fmla="*/ 189 w 463"/>
                  <a:gd name="T29" fmla="*/ 387 h 461"/>
                  <a:gd name="T30" fmla="*/ 224 w 463"/>
                  <a:gd name="T31" fmla="*/ 408 h 461"/>
                  <a:gd name="T32" fmla="*/ 262 w 463"/>
                  <a:gd name="T33" fmla="*/ 426 h 461"/>
                  <a:gd name="T34" fmla="*/ 300 w 463"/>
                  <a:gd name="T35" fmla="*/ 441 h 461"/>
                  <a:gd name="T36" fmla="*/ 341 w 463"/>
                  <a:gd name="T37" fmla="*/ 452 h 461"/>
                  <a:gd name="T38" fmla="*/ 384 w 463"/>
                  <a:gd name="T39" fmla="*/ 458 h 461"/>
                  <a:gd name="T40" fmla="*/ 427 w 463"/>
                  <a:gd name="T41" fmla="*/ 460 h 461"/>
                  <a:gd name="T42" fmla="*/ 434 w 463"/>
                  <a:gd name="T43" fmla="*/ 459 h 461"/>
                  <a:gd name="T44" fmla="*/ 443 w 463"/>
                  <a:gd name="T45" fmla="*/ 455 h 461"/>
                  <a:gd name="T46" fmla="*/ 451 w 463"/>
                  <a:gd name="T47" fmla="*/ 452 h 461"/>
                  <a:gd name="T48" fmla="*/ 458 w 463"/>
                  <a:gd name="T49" fmla="*/ 448 h 461"/>
                  <a:gd name="T50" fmla="*/ 449 w 463"/>
                  <a:gd name="T51" fmla="*/ 447 h 461"/>
                  <a:gd name="T52" fmla="*/ 406 w 463"/>
                  <a:gd name="T53" fmla="*/ 447 h 461"/>
                  <a:gd name="T54" fmla="*/ 364 w 463"/>
                  <a:gd name="T55" fmla="*/ 443 h 461"/>
                  <a:gd name="T56" fmla="*/ 323 w 463"/>
                  <a:gd name="T57" fmla="*/ 434 h 461"/>
                  <a:gd name="T58" fmla="*/ 285 w 463"/>
                  <a:gd name="T59" fmla="*/ 422 h 461"/>
                  <a:gd name="T60" fmla="*/ 248 w 463"/>
                  <a:gd name="T61" fmla="*/ 407 h 461"/>
                  <a:gd name="T62" fmla="*/ 213 w 463"/>
                  <a:gd name="T63" fmla="*/ 387 h 461"/>
                  <a:gd name="T64" fmla="*/ 180 w 463"/>
                  <a:gd name="T65" fmla="*/ 365 h 461"/>
                  <a:gd name="T66" fmla="*/ 149 w 463"/>
                  <a:gd name="T67" fmla="*/ 340 h 461"/>
                  <a:gd name="T68" fmla="*/ 121 w 463"/>
                  <a:gd name="T69" fmla="*/ 312 h 461"/>
                  <a:gd name="T70" fmla="*/ 95 w 463"/>
                  <a:gd name="T71" fmla="*/ 282 h 461"/>
                  <a:gd name="T72" fmla="*/ 73 w 463"/>
                  <a:gd name="T73" fmla="*/ 248 h 461"/>
                  <a:gd name="T74" fmla="*/ 54 w 463"/>
                  <a:gd name="T75" fmla="*/ 213 h 461"/>
                  <a:gd name="T76" fmla="*/ 38 w 463"/>
                  <a:gd name="T77" fmla="*/ 176 h 461"/>
                  <a:gd name="T78" fmla="*/ 26 w 463"/>
                  <a:gd name="T79" fmla="*/ 137 h 461"/>
                  <a:gd name="T80" fmla="*/ 18 w 463"/>
                  <a:gd name="T81" fmla="*/ 96 h 461"/>
                  <a:gd name="T82" fmla="*/ 13 w 463"/>
                  <a:gd name="T83" fmla="*/ 55 h 461"/>
                  <a:gd name="T84" fmla="*/ 13 w 463"/>
                  <a:gd name="T85" fmla="*/ 12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63" h="461">
                    <a:moveTo>
                      <a:pt x="14" y="0"/>
                    </a:moveTo>
                    <a:lnTo>
                      <a:pt x="12" y="4"/>
                    </a:lnTo>
                    <a:lnTo>
                      <a:pt x="10" y="7"/>
                    </a:lnTo>
                    <a:lnTo>
                      <a:pt x="9" y="11"/>
                    </a:lnTo>
                    <a:lnTo>
                      <a:pt x="7" y="16"/>
                    </a:lnTo>
                    <a:lnTo>
                      <a:pt x="5" y="19"/>
                    </a:lnTo>
                    <a:lnTo>
                      <a:pt x="3" y="24"/>
                    </a:lnTo>
                    <a:lnTo>
                      <a:pt x="2" y="28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1" y="55"/>
                    </a:lnTo>
                    <a:lnTo>
                      <a:pt x="3" y="77"/>
                    </a:lnTo>
                    <a:lnTo>
                      <a:pt x="6" y="98"/>
                    </a:lnTo>
                    <a:lnTo>
                      <a:pt x="9" y="119"/>
                    </a:lnTo>
                    <a:lnTo>
                      <a:pt x="14" y="140"/>
                    </a:lnTo>
                    <a:lnTo>
                      <a:pt x="20" y="160"/>
                    </a:lnTo>
                    <a:lnTo>
                      <a:pt x="27" y="180"/>
                    </a:lnTo>
                    <a:lnTo>
                      <a:pt x="34" y="200"/>
                    </a:lnTo>
                    <a:lnTo>
                      <a:pt x="43" y="218"/>
                    </a:lnTo>
                    <a:lnTo>
                      <a:pt x="52" y="237"/>
                    </a:lnTo>
                    <a:lnTo>
                      <a:pt x="62" y="255"/>
                    </a:lnTo>
                    <a:lnTo>
                      <a:pt x="74" y="272"/>
                    </a:lnTo>
                    <a:lnTo>
                      <a:pt x="86" y="289"/>
                    </a:lnTo>
                    <a:lnTo>
                      <a:pt x="98" y="304"/>
                    </a:lnTo>
                    <a:lnTo>
                      <a:pt x="112" y="320"/>
                    </a:lnTo>
                    <a:lnTo>
                      <a:pt x="126" y="335"/>
                    </a:lnTo>
                    <a:lnTo>
                      <a:pt x="141" y="349"/>
                    </a:lnTo>
                    <a:lnTo>
                      <a:pt x="156" y="362"/>
                    </a:lnTo>
                    <a:lnTo>
                      <a:pt x="172" y="375"/>
                    </a:lnTo>
                    <a:lnTo>
                      <a:pt x="189" y="387"/>
                    </a:lnTo>
                    <a:lnTo>
                      <a:pt x="207" y="398"/>
                    </a:lnTo>
                    <a:lnTo>
                      <a:pt x="224" y="408"/>
                    </a:lnTo>
                    <a:lnTo>
                      <a:pt x="243" y="418"/>
                    </a:lnTo>
                    <a:lnTo>
                      <a:pt x="262" y="426"/>
                    </a:lnTo>
                    <a:lnTo>
                      <a:pt x="281" y="434"/>
                    </a:lnTo>
                    <a:lnTo>
                      <a:pt x="300" y="441"/>
                    </a:lnTo>
                    <a:lnTo>
                      <a:pt x="320" y="446"/>
                    </a:lnTo>
                    <a:lnTo>
                      <a:pt x="341" y="452"/>
                    </a:lnTo>
                    <a:lnTo>
                      <a:pt x="362" y="455"/>
                    </a:lnTo>
                    <a:lnTo>
                      <a:pt x="384" y="458"/>
                    </a:lnTo>
                    <a:lnTo>
                      <a:pt x="405" y="460"/>
                    </a:lnTo>
                    <a:lnTo>
                      <a:pt x="427" y="460"/>
                    </a:lnTo>
                    <a:lnTo>
                      <a:pt x="430" y="460"/>
                    </a:lnTo>
                    <a:lnTo>
                      <a:pt x="434" y="459"/>
                    </a:lnTo>
                    <a:lnTo>
                      <a:pt x="438" y="457"/>
                    </a:lnTo>
                    <a:lnTo>
                      <a:pt x="443" y="455"/>
                    </a:lnTo>
                    <a:lnTo>
                      <a:pt x="446" y="454"/>
                    </a:lnTo>
                    <a:lnTo>
                      <a:pt x="451" y="452"/>
                    </a:lnTo>
                    <a:lnTo>
                      <a:pt x="455" y="450"/>
                    </a:lnTo>
                    <a:lnTo>
                      <a:pt x="458" y="448"/>
                    </a:lnTo>
                    <a:lnTo>
                      <a:pt x="462" y="446"/>
                    </a:lnTo>
                    <a:lnTo>
                      <a:pt x="449" y="447"/>
                    </a:lnTo>
                    <a:lnTo>
                      <a:pt x="427" y="448"/>
                    </a:lnTo>
                    <a:lnTo>
                      <a:pt x="406" y="447"/>
                    </a:lnTo>
                    <a:lnTo>
                      <a:pt x="385" y="446"/>
                    </a:lnTo>
                    <a:lnTo>
                      <a:pt x="364" y="443"/>
                    </a:lnTo>
                    <a:lnTo>
                      <a:pt x="343" y="439"/>
                    </a:lnTo>
                    <a:lnTo>
                      <a:pt x="323" y="434"/>
                    </a:lnTo>
                    <a:lnTo>
                      <a:pt x="304" y="429"/>
                    </a:lnTo>
                    <a:lnTo>
                      <a:pt x="285" y="422"/>
                    </a:lnTo>
                    <a:lnTo>
                      <a:pt x="266" y="415"/>
                    </a:lnTo>
                    <a:lnTo>
                      <a:pt x="248" y="407"/>
                    </a:lnTo>
                    <a:lnTo>
                      <a:pt x="230" y="398"/>
                    </a:lnTo>
                    <a:lnTo>
                      <a:pt x="213" y="387"/>
                    </a:lnTo>
                    <a:lnTo>
                      <a:pt x="196" y="377"/>
                    </a:lnTo>
                    <a:lnTo>
                      <a:pt x="180" y="365"/>
                    </a:lnTo>
                    <a:lnTo>
                      <a:pt x="164" y="353"/>
                    </a:lnTo>
                    <a:lnTo>
                      <a:pt x="149" y="340"/>
                    </a:lnTo>
                    <a:lnTo>
                      <a:pt x="135" y="326"/>
                    </a:lnTo>
                    <a:lnTo>
                      <a:pt x="121" y="312"/>
                    </a:lnTo>
                    <a:lnTo>
                      <a:pt x="108" y="297"/>
                    </a:lnTo>
                    <a:lnTo>
                      <a:pt x="95" y="282"/>
                    </a:lnTo>
                    <a:lnTo>
                      <a:pt x="84" y="265"/>
                    </a:lnTo>
                    <a:lnTo>
                      <a:pt x="73" y="248"/>
                    </a:lnTo>
                    <a:lnTo>
                      <a:pt x="63" y="231"/>
                    </a:lnTo>
                    <a:lnTo>
                      <a:pt x="54" y="213"/>
                    </a:lnTo>
                    <a:lnTo>
                      <a:pt x="45" y="195"/>
                    </a:lnTo>
                    <a:lnTo>
                      <a:pt x="38" y="176"/>
                    </a:lnTo>
                    <a:lnTo>
                      <a:pt x="32" y="157"/>
                    </a:lnTo>
                    <a:lnTo>
                      <a:pt x="26" y="137"/>
                    </a:lnTo>
                    <a:lnTo>
                      <a:pt x="21" y="117"/>
                    </a:lnTo>
                    <a:lnTo>
                      <a:pt x="18" y="96"/>
                    </a:lnTo>
                    <a:lnTo>
                      <a:pt x="15" y="75"/>
                    </a:lnTo>
                    <a:lnTo>
                      <a:pt x="13" y="55"/>
                    </a:lnTo>
                    <a:lnTo>
                      <a:pt x="13" y="33"/>
                    </a:lnTo>
                    <a:lnTo>
                      <a:pt x="13" y="12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1F150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/>
            </p:nvSpPr>
            <p:spPr bwMode="auto">
              <a:xfrm>
                <a:off x="480" y="1379"/>
                <a:ext cx="479" cy="478"/>
              </a:xfrm>
              <a:custGeom>
                <a:avLst/>
                <a:gdLst>
                  <a:gd name="T0" fmla="*/ 16 w 479"/>
                  <a:gd name="T1" fmla="*/ 3 h 478"/>
                  <a:gd name="T2" fmla="*/ 12 w 479"/>
                  <a:gd name="T3" fmla="*/ 11 h 478"/>
                  <a:gd name="T4" fmla="*/ 7 w 479"/>
                  <a:gd name="T5" fmla="*/ 18 h 478"/>
                  <a:gd name="T6" fmla="*/ 3 w 479"/>
                  <a:gd name="T7" fmla="*/ 26 h 478"/>
                  <a:gd name="T8" fmla="*/ 1 w 479"/>
                  <a:gd name="T9" fmla="*/ 41 h 478"/>
                  <a:gd name="T10" fmla="*/ 1 w 479"/>
                  <a:gd name="T11" fmla="*/ 84 h 478"/>
                  <a:gd name="T12" fmla="*/ 5 w 479"/>
                  <a:gd name="T13" fmla="*/ 125 h 478"/>
                  <a:gd name="T14" fmla="*/ 14 w 479"/>
                  <a:gd name="T15" fmla="*/ 166 h 478"/>
                  <a:gd name="T16" fmla="*/ 26 w 479"/>
                  <a:gd name="T17" fmla="*/ 205 h 478"/>
                  <a:gd name="T18" fmla="*/ 41 w 479"/>
                  <a:gd name="T19" fmla="*/ 242 h 478"/>
                  <a:gd name="T20" fmla="*/ 61 w 479"/>
                  <a:gd name="T21" fmla="*/ 278 h 478"/>
                  <a:gd name="T22" fmla="*/ 83 w 479"/>
                  <a:gd name="T23" fmla="*/ 311 h 478"/>
                  <a:gd name="T24" fmla="*/ 109 w 479"/>
                  <a:gd name="T25" fmla="*/ 341 h 478"/>
                  <a:gd name="T26" fmla="*/ 137 w 479"/>
                  <a:gd name="T27" fmla="*/ 369 h 478"/>
                  <a:gd name="T28" fmla="*/ 168 w 479"/>
                  <a:gd name="T29" fmla="*/ 394 h 478"/>
                  <a:gd name="T30" fmla="*/ 201 w 479"/>
                  <a:gd name="T31" fmla="*/ 417 h 478"/>
                  <a:gd name="T32" fmla="*/ 236 w 479"/>
                  <a:gd name="T33" fmla="*/ 436 h 478"/>
                  <a:gd name="T34" fmla="*/ 273 w 479"/>
                  <a:gd name="T35" fmla="*/ 452 h 478"/>
                  <a:gd name="T36" fmla="*/ 311 w 479"/>
                  <a:gd name="T37" fmla="*/ 464 h 478"/>
                  <a:gd name="T38" fmla="*/ 352 w 479"/>
                  <a:gd name="T39" fmla="*/ 472 h 478"/>
                  <a:gd name="T40" fmla="*/ 394 w 479"/>
                  <a:gd name="T41" fmla="*/ 477 h 478"/>
                  <a:gd name="T42" fmla="*/ 437 w 479"/>
                  <a:gd name="T43" fmla="*/ 477 h 478"/>
                  <a:gd name="T44" fmla="*/ 453 w 479"/>
                  <a:gd name="T45" fmla="*/ 474 h 478"/>
                  <a:gd name="T46" fmla="*/ 460 w 479"/>
                  <a:gd name="T47" fmla="*/ 470 h 478"/>
                  <a:gd name="T48" fmla="*/ 468 w 479"/>
                  <a:gd name="T49" fmla="*/ 466 h 478"/>
                  <a:gd name="T50" fmla="*/ 475 w 479"/>
                  <a:gd name="T51" fmla="*/ 462 h 478"/>
                  <a:gd name="T52" fmla="*/ 476 w 479"/>
                  <a:gd name="T53" fmla="*/ 460 h 478"/>
                  <a:gd name="T54" fmla="*/ 436 w 479"/>
                  <a:gd name="T55" fmla="*/ 464 h 478"/>
                  <a:gd name="T56" fmla="*/ 395 w 479"/>
                  <a:gd name="T57" fmla="*/ 464 h 478"/>
                  <a:gd name="T58" fmla="*/ 354 w 479"/>
                  <a:gd name="T59" fmla="*/ 460 h 478"/>
                  <a:gd name="T60" fmla="*/ 315 w 479"/>
                  <a:gd name="T61" fmla="*/ 451 h 478"/>
                  <a:gd name="T62" fmla="*/ 277 w 479"/>
                  <a:gd name="T63" fmla="*/ 440 h 478"/>
                  <a:gd name="T64" fmla="*/ 242 w 479"/>
                  <a:gd name="T65" fmla="*/ 424 h 478"/>
                  <a:gd name="T66" fmla="*/ 207 w 479"/>
                  <a:gd name="T67" fmla="*/ 406 h 478"/>
                  <a:gd name="T68" fmla="*/ 175 w 479"/>
                  <a:gd name="T69" fmla="*/ 384 h 478"/>
                  <a:gd name="T70" fmla="*/ 145 w 479"/>
                  <a:gd name="T71" fmla="*/ 359 h 478"/>
                  <a:gd name="T72" fmla="*/ 118 w 479"/>
                  <a:gd name="T73" fmla="*/ 332 h 478"/>
                  <a:gd name="T74" fmla="*/ 93 w 479"/>
                  <a:gd name="T75" fmla="*/ 303 h 478"/>
                  <a:gd name="T76" fmla="*/ 71 w 479"/>
                  <a:gd name="T77" fmla="*/ 271 h 478"/>
                  <a:gd name="T78" fmla="*/ 53 w 479"/>
                  <a:gd name="T79" fmla="*/ 237 h 478"/>
                  <a:gd name="T80" fmla="*/ 38 w 479"/>
                  <a:gd name="T81" fmla="*/ 201 h 478"/>
                  <a:gd name="T82" fmla="*/ 26 w 479"/>
                  <a:gd name="T83" fmla="*/ 163 h 478"/>
                  <a:gd name="T84" fmla="*/ 18 w 479"/>
                  <a:gd name="T85" fmla="*/ 123 h 478"/>
                  <a:gd name="T86" fmla="*/ 14 w 479"/>
                  <a:gd name="T87" fmla="*/ 83 h 478"/>
                  <a:gd name="T88" fmla="*/ 14 w 479"/>
                  <a:gd name="T89" fmla="*/ 42 h 478"/>
                  <a:gd name="T90" fmla="*/ 18 w 479"/>
                  <a:gd name="T91" fmla="*/ 1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478">
                    <a:moveTo>
                      <a:pt x="18" y="0"/>
                    </a:moveTo>
                    <a:lnTo>
                      <a:pt x="16" y="3"/>
                    </a:lnTo>
                    <a:lnTo>
                      <a:pt x="14" y="7"/>
                    </a:lnTo>
                    <a:lnTo>
                      <a:pt x="12" y="11"/>
                    </a:lnTo>
                    <a:lnTo>
                      <a:pt x="9" y="15"/>
                    </a:lnTo>
                    <a:lnTo>
                      <a:pt x="7" y="18"/>
                    </a:lnTo>
                    <a:lnTo>
                      <a:pt x="6" y="22"/>
                    </a:lnTo>
                    <a:lnTo>
                      <a:pt x="3" y="26"/>
                    </a:lnTo>
                    <a:lnTo>
                      <a:pt x="2" y="30"/>
                    </a:lnTo>
                    <a:lnTo>
                      <a:pt x="1" y="41"/>
                    </a:lnTo>
                    <a:lnTo>
                      <a:pt x="0" y="62"/>
                    </a:lnTo>
                    <a:lnTo>
                      <a:pt x="1" y="84"/>
                    </a:lnTo>
                    <a:lnTo>
                      <a:pt x="3" y="104"/>
                    </a:lnTo>
                    <a:lnTo>
                      <a:pt x="5" y="125"/>
                    </a:lnTo>
                    <a:lnTo>
                      <a:pt x="9" y="146"/>
                    </a:lnTo>
                    <a:lnTo>
                      <a:pt x="14" y="166"/>
                    </a:lnTo>
                    <a:lnTo>
                      <a:pt x="19" y="186"/>
                    </a:lnTo>
                    <a:lnTo>
                      <a:pt x="26" y="205"/>
                    </a:lnTo>
                    <a:lnTo>
                      <a:pt x="33" y="224"/>
                    </a:lnTo>
                    <a:lnTo>
                      <a:pt x="41" y="242"/>
                    </a:lnTo>
                    <a:lnTo>
                      <a:pt x="50" y="260"/>
                    </a:lnTo>
                    <a:lnTo>
                      <a:pt x="61" y="278"/>
                    </a:lnTo>
                    <a:lnTo>
                      <a:pt x="71" y="294"/>
                    </a:lnTo>
                    <a:lnTo>
                      <a:pt x="83" y="311"/>
                    </a:lnTo>
                    <a:lnTo>
                      <a:pt x="95" y="326"/>
                    </a:lnTo>
                    <a:lnTo>
                      <a:pt x="109" y="341"/>
                    </a:lnTo>
                    <a:lnTo>
                      <a:pt x="122" y="355"/>
                    </a:lnTo>
                    <a:lnTo>
                      <a:pt x="137" y="369"/>
                    </a:lnTo>
                    <a:lnTo>
                      <a:pt x="152" y="382"/>
                    </a:lnTo>
                    <a:lnTo>
                      <a:pt x="168" y="394"/>
                    </a:lnTo>
                    <a:lnTo>
                      <a:pt x="184" y="406"/>
                    </a:lnTo>
                    <a:lnTo>
                      <a:pt x="201" y="417"/>
                    </a:lnTo>
                    <a:lnTo>
                      <a:pt x="218" y="427"/>
                    </a:lnTo>
                    <a:lnTo>
                      <a:pt x="236" y="436"/>
                    </a:lnTo>
                    <a:lnTo>
                      <a:pt x="254" y="444"/>
                    </a:lnTo>
                    <a:lnTo>
                      <a:pt x="273" y="452"/>
                    </a:lnTo>
                    <a:lnTo>
                      <a:pt x="292" y="458"/>
                    </a:lnTo>
                    <a:lnTo>
                      <a:pt x="311" y="464"/>
                    </a:lnTo>
                    <a:lnTo>
                      <a:pt x="331" y="469"/>
                    </a:lnTo>
                    <a:lnTo>
                      <a:pt x="352" y="472"/>
                    </a:lnTo>
                    <a:lnTo>
                      <a:pt x="373" y="475"/>
                    </a:lnTo>
                    <a:lnTo>
                      <a:pt x="394" y="477"/>
                    </a:lnTo>
                    <a:lnTo>
                      <a:pt x="415" y="477"/>
                    </a:lnTo>
                    <a:lnTo>
                      <a:pt x="437" y="477"/>
                    </a:lnTo>
                    <a:lnTo>
                      <a:pt x="449" y="476"/>
                    </a:lnTo>
                    <a:lnTo>
                      <a:pt x="453" y="474"/>
                    </a:lnTo>
                    <a:lnTo>
                      <a:pt x="457" y="472"/>
                    </a:lnTo>
                    <a:lnTo>
                      <a:pt x="460" y="470"/>
                    </a:lnTo>
                    <a:lnTo>
                      <a:pt x="464" y="468"/>
                    </a:lnTo>
                    <a:lnTo>
                      <a:pt x="468" y="466"/>
                    </a:lnTo>
                    <a:lnTo>
                      <a:pt x="471" y="464"/>
                    </a:lnTo>
                    <a:lnTo>
                      <a:pt x="475" y="462"/>
                    </a:lnTo>
                    <a:lnTo>
                      <a:pt x="478" y="460"/>
                    </a:lnTo>
                    <a:lnTo>
                      <a:pt x="476" y="460"/>
                    </a:lnTo>
                    <a:lnTo>
                      <a:pt x="456" y="462"/>
                    </a:lnTo>
                    <a:lnTo>
                      <a:pt x="436" y="464"/>
                    </a:lnTo>
                    <a:lnTo>
                      <a:pt x="415" y="464"/>
                    </a:lnTo>
                    <a:lnTo>
                      <a:pt x="395" y="464"/>
                    </a:lnTo>
                    <a:lnTo>
                      <a:pt x="374" y="462"/>
                    </a:lnTo>
                    <a:lnTo>
                      <a:pt x="354" y="460"/>
                    </a:lnTo>
                    <a:lnTo>
                      <a:pt x="334" y="456"/>
                    </a:lnTo>
                    <a:lnTo>
                      <a:pt x="315" y="451"/>
                    </a:lnTo>
                    <a:lnTo>
                      <a:pt x="295" y="446"/>
                    </a:lnTo>
                    <a:lnTo>
                      <a:pt x="277" y="440"/>
                    </a:lnTo>
                    <a:lnTo>
                      <a:pt x="259" y="433"/>
                    </a:lnTo>
                    <a:lnTo>
                      <a:pt x="242" y="424"/>
                    </a:lnTo>
                    <a:lnTo>
                      <a:pt x="224" y="415"/>
                    </a:lnTo>
                    <a:lnTo>
                      <a:pt x="207" y="406"/>
                    </a:lnTo>
                    <a:lnTo>
                      <a:pt x="191" y="395"/>
                    </a:lnTo>
                    <a:lnTo>
                      <a:pt x="175" y="384"/>
                    </a:lnTo>
                    <a:lnTo>
                      <a:pt x="160" y="372"/>
                    </a:lnTo>
                    <a:lnTo>
                      <a:pt x="145" y="359"/>
                    </a:lnTo>
                    <a:lnTo>
                      <a:pt x="131" y="346"/>
                    </a:lnTo>
                    <a:lnTo>
                      <a:pt x="118" y="332"/>
                    </a:lnTo>
                    <a:lnTo>
                      <a:pt x="105" y="318"/>
                    </a:lnTo>
                    <a:lnTo>
                      <a:pt x="93" y="303"/>
                    </a:lnTo>
                    <a:lnTo>
                      <a:pt x="82" y="288"/>
                    </a:lnTo>
                    <a:lnTo>
                      <a:pt x="71" y="271"/>
                    </a:lnTo>
                    <a:lnTo>
                      <a:pt x="62" y="254"/>
                    </a:lnTo>
                    <a:lnTo>
                      <a:pt x="53" y="237"/>
                    </a:lnTo>
                    <a:lnTo>
                      <a:pt x="45" y="219"/>
                    </a:lnTo>
                    <a:lnTo>
                      <a:pt x="38" y="201"/>
                    </a:lnTo>
                    <a:lnTo>
                      <a:pt x="31" y="182"/>
                    </a:lnTo>
                    <a:lnTo>
                      <a:pt x="26" y="163"/>
                    </a:lnTo>
                    <a:lnTo>
                      <a:pt x="21" y="143"/>
                    </a:lnTo>
                    <a:lnTo>
                      <a:pt x="18" y="123"/>
                    </a:lnTo>
                    <a:lnTo>
                      <a:pt x="15" y="103"/>
                    </a:lnTo>
                    <a:lnTo>
                      <a:pt x="14" y="83"/>
                    </a:lnTo>
                    <a:lnTo>
                      <a:pt x="13" y="62"/>
                    </a:lnTo>
                    <a:lnTo>
                      <a:pt x="14" y="42"/>
                    </a:lnTo>
                    <a:lnTo>
                      <a:pt x="15" y="21"/>
                    </a:lnTo>
                    <a:lnTo>
                      <a:pt x="18" y="1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2B1C0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/>
            </p:nvSpPr>
            <p:spPr bwMode="auto">
              <a:xfrm>
                <a:off x="493" y="1354"/>
                <a:ext cx="492" cy="491"/>
              </a:xfrm>
              <a:custGeom>
                <a:avLst/>
                <a:gdLst>
                  <a:gd name="T0" fmla="*/ 20 w 492"/>
                  <a:gd name="T1" fmla="*/ 3 h 491"/>
                  <a:gd name="T2" fmla="*/ 15 w 492"/>
                  <a:gd name="T3" fmla="*/ 10 h 491"/>
                  <a:gd name="T4" fmla="*/ 11 w 492"/>
                  <a:gd name="T5" fmla="*/ 16 h 491"/>
                  <a:gd name="T6" fmla="*/ 7 w 492"/>
                  <a:gd name="T7" fmla="*/ 22 h 491"/>
                  <a:gd name="T8" fmla="*/ 2 w 492"/>
                  <a:gd name="T9" fmla="*/ 46 h 491"/>
                  <a:gd name="T10" fmla="*/ 0 w 492"/>
                  <a:gd name="T11" fmla="*/ 87 h 491"/>
                  <a:gd name="T12" fmla="*/ 2 w 492"/>
                  <a:gd name="T13" fmla="*/ 128 h 491"/>
                  <a:gd name="T14" fmla="*/ 8 w 492"/>
                  <a:gd name="T15" fmla="*/ 168 h 491"/>
                  <a:gd name="T16" fmla="*/ 18 w 492"/>
                  <a:gd name="T17" fmla="*/ 207 h 491"/>
                  <a:gd name="T18" fmla="*/ 31 w 492"/>
                  <a:gd name="T19" fmla="*/ 244 h 491"/>
                  <a:gd name="T20" fmla="*/ 49 w 492"/>
                  <a:gd name="T21" fmla="*/ 279 h 491"/>
                  <a:gd name="T22" fmla="*/ 69 w 492"/>
                  <a:gd name="T23" fmla="*/ 313 h 491"/>
                  <a:gd name="T24" fmla="*/ 92 w 492"/>
                  <a:gd name="T25" fmla="*/ 343 h 491"/>
                  <a:gd name="T26" fmla="*/ 118 w 492"/>
                  <a:gd name="T27" fmla="*/ 371 h 491"/>
                  <a:gd name="T28" fmla="*/ 147 w 492"/>
                  <a:gd name="T29" fmla="*/ 397 h 491"/>
                  <a:gd name="T30" fmla="*/ 178 w 492"/>
                  <a:gd name="T31" fmla="*/ 421 h 491"/>
                  <a:gd name="T32" fmla="*/ 211 w 492"/>
                  <a:gd name="T33" fmla="*/ 441 h 491"/>
                  <a:gd name="T34" fmla="*/ 246 w 492"/>
                  <a:gd name="T35" fmla="*/ 458 h 491"/>
                  <a:gd name="T36" fmla="*/ 282 w 492"/>
                  <a:gd name="T37" fmla="*/ 472 h 491"/>
                  <a:gd name="T38" fmla="*/ 321 w 492"/>
                  <a:gd name="T39" fmla="*/ 482 h 491"/>
                  <a:gd name="T40" fmla="*/ 361 w 492"/>
                  <a:gd name="T41" fmla="*/ 488 h 491"/>
                  <a:gd name="T42" fmla="*/ 402 w 492"/>
                  <a:gd name="T43" fmla="*/ 490 h 491"/>
                  <a:gd name="T44" fmla="*/ 443 w 492"/>
                  <a:gd name="T45" fmla="*/ 488 h 491"/>
                  <a:gd name="T46" fmla="*/ 465 w 492"/>
                  <a:gd name="T47" fmla="*/ 485 h 491"/>
                  <a:gd name="T48" fmla="*/ 471 w 492"/>
                  <a:gd name="T49" fmla="*/ 481 h 491"/>
                  <a:gd name="T50" fmla="*/ 478 w 492"/>
                  <a:gd name="T51" fmla="*/ 476 h 491"/>
                  <a:gd name="T52" fmla="*/ 484 w 492"/>
                  <a:gd name="T53" fmla="*/ 472 h 491"/>
                  <a:gd name="T54" fmla="*/ 491 w 492"/>
                  <a:gd name="T55" fmla="*/ 467 h 491"/>
                  <a:gd name="T56" fmla="*/ 462 w 492"/>
                  <a:gd name="T57" fmla="*/ 473 h 491"/>
                  <a:gd name="T58" fmla="*/ 422 w 492"/>
                  <a:gd name="T59" fmla="*/ 477 h 491"/>
                  <a:gd name="T60" fmla="*/ 382 w 492"/>
                  <a:gd name="T61" fmla="*/ 477 h 491"/>
                  <a:gd name="T62" fmla="*/ 343 w 492"/>
                  <a:gd name="T63" fmla="*/ 473 h 491"/>
                  <a:gd name="T64" fmla="*/ 305 w 492"/>
                  <a:gd name="T65" fmla="*/ 465 h 491"/>
                  <a:gd name="T66" fmla="*/ 268 w 492"/>
                  <a:gd name="T67" fmla="*/ 453 h 491"/>
                  <a:gd name="T68" fmla="*/ 234 w 492"/>
                  <a:gd name="T69" fmla="*/ 439 h 491"/>
                  <a:gd name="T70" fmla="*/ 200 w 492"/>
                  <a:gd name="T71" fmla="*/ 420 h 491"/>
                  <a:gd name="T72" fmla="*/ 169 w 492"/>
                  <a:gd name="T73" fmla="*/ 399 h 491"/>
                  <a:gd name="T74" fmla="*/ 141 w 492"/>
                  <a:gd name="T75" fmla="*/ 375 h 491"/>
                  <a:gd name="T76" fmla="*/ 114 w 492"/>
                  <a:gd name="T77" fmla="*/ 349 h 491"/>
                  <a:gd name="T78" fmla="*/ 90 w 492"/>
                  <a:gd name="T79" fmla="*/ 321 h 491"/>
                  <a:gd name="T80" fmla="*/ 69 w 492"/>
                  <a:gd name="T81" fmla="*/ 290 h 491"/>
                  <a:gd name="T82" fmla="*/ 51 w 492"/>
                  <a:gd name="T83" fmla="*/ 257 h 491"/>
                  <a:gd name="T84" fmla="*/ 36 w 492"/>
                  <a:gd name="T85" fmla="*/ 221 h 491"/>
                  <a:gd name="T86" fmla="*/ 25 w 492"/>
                  <a:gd name="T87" fmla="*/ 185 h 491"/>
                  <a:gd name="T88" fmla="*/ 17 w 492"/>
                  <a:gd name="T89" fmla="*/ 147 h 491"/>
                  <a:gd name="T90" fmla="*/ 13 w 492"/>
                  <a:gd name="T91" fmla="*/ 107 h 491"/>
                  <a:gd name="T92" fmla="*/ 13 w 492"/>
                  <a:gd name="T93" fmla="*/ 67 h 491"/>
                  <a:gd name="T94" fmla="*/ 17 w 492"/>
                  <a:gd name="T95" fmla="*/ 28 h 491"/>
                  <a:gd name="T96" fmla="*/ 22 w 492"/>
                  <a:gd name="T97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2" h="491">
                    <a:moveTo>
                      <a:pt x="22" y="0"/>
                    </a:moveTo>
                    <a:lnTo>
                      <a:pt x="20" y="3"/>
                    </a:lnTo>
                    <a:lnTo>
                      <a:pt x="17" y="6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1" y="16"/>
                    </a:lnTo>
                    <a:lnTo>
                      <a:pt x="8" y="19"/>
                    </a:lnTo>
                    <a:lnTo>
                      <a:pt x="7" y="22"/>
                    </a:lnTo>
                    <a:lnTo>
                      <a:pt x="5" y="26"/>
                    </a:lnTo>
                    <a:lnTo>
                      <a:pt x="2" y="46"/>
                    </a:lnTo>
                    <a:lnTo>
                      <a:pt x="0" y="67"/>
                    </a:lnTo>
                    <a:lnTo>
                      <a:pt x="0" y="87"/>
                    </a:lnTo>
                    <a:lnTo>
                      <a:pt x="0" y="108"/>
                    </a:lnTo>
                    <a:lnTo>
                      <a:pt x="2" y="128"/>
                    </a:lnTo>
                    <a:lnTo>
                      <a:pt x="5" y="148"/>
                    </a:lnTo>
                    <a:lnTo>
                      <a:pt x="8" y="168"/>
                    </a:lnTo>
                    <a:lnTo>
                      <a:pt x="13" y="188"/>
                    </a:lnTo>
                    <a:lnTo>
                      <a:pt x="18" y="207"/>
                    </a:lnTo>
                    <a:lnTo>
                      <a:pt x="24" y="226"/>
                    </a:lnTo>
                    <a:lnTo>
                      <a:pt x="31" y="244"/>
                    </a:lnTo>
                    <a:lnTo>
                      <a:pt x="40" y="262"/>
                    </a:lnTo>
                    <a:lnTo>
                      <a:pt x="49" y="279"/>
                    </a:lnTo>
                    <a:lnTo>
                      <a:pt x="58" y="296"/>
                    </a:lnTo>
                    <a:lnTo>
                      <a:pt x="69" y="313"/>
                    </a:lnTo>
                    <a:lnTo>
                      <a:pt x="80" y="328"/>
                    </a:lnTo>
                    <a:lnTo>
                      <a:pt x="92" y="343"/>
                    </a:lnTo>
                    <a:lnTo>
                      <a:pt x="105" y="357"/>
                    </a:lnTo>
                    <a:lnTo>
                      <a:pt x="118" y="371"/>
                    </a:lnTo>
                    <a:lnTo>
                      <a:pt x="132" y="385"/>
                    </a:lnTo>
                    <a:lnTo>
                      <a:pt x="147" y="397"/>
                    </a:lnTo>
                    <a:lnTo>
                      <a:pt x="162" y="409"/>
                    </a:lnTo>
                    <a:lnTo>
                      <a:pt x="178" y="421"/>
                    </a:lnTo>
                    <a:lnTo>
                      <a:pt x="194" y="431"/>
                    </a:lnTo>
                    <a:lnTo>
                      <a:pt x="211" y="441"/>
                    </a:lnTo>
                    <a:lnTo>
                      <a:pt x="229" y="450"/>
                    </a:lnTo>
                    <a:lnTo>
                      <a:pt x="246" y="458"/>
                    </a:lnTo>
                    <a:lnTo>
                      <a:pt x="264" y="465"/>
                    </a:lnTo>
                    <a:lnTo>
                      <a:pt x="282" y="472"/>
                    </a:lnTo>
                    <a:lnTo>
                      <a:pt x="302" y="477"/>
                    </a:lnTo>
                    <a:lnTo>
                      <a:pt x="321" y="482"/>
                    </a:lnTo>
                    <a:lnTo>
                      <a:pt x="341" y="485"/>
                    </a:lnTo>
                    <a:lnTo>
                      <a:pt x="361" y="488"/>
                    </a:lnTo>
                    <a:lnTo>
                      <a:pt x="382" y="489"/>
                    </a:lnTo>
                    <a:lnTo>
                      <a:pt x="402" y="490"/>
                    </a:lnTo>
                    <a:lnTo>
                      <a:pt x="423" y="489"/>
                    </a:lnTo>
                    <a:lnTo>
                      <a:pt x="443" y="488"/>
                    </a:lnTo>
                    <a:lnTo>
                      <a:pt x="463" y="485"/>
                    </a:lnTo>
                    <a:lnTo>
                      <a:pt x="465" y="485"/>
                    </a:lnTo>
                    <a:lnTo>
                      <a:pt x="468" y="483"/>
                    </a:lnTo>
                    <a:lnTo>
                      <a:pt x="471" y="481"/>
                    </a:lnTo>
                    <a:lnTo>
                      <a:pt x="474" y="479"/>
                    </a:lnTo>
                    <a:lnTo>
                      <a:pt x="478" y="476"/>
                    </a:lnTo>
                    <a:lnTo>
                      <a:pt x="481" y="474"/>
                    </a:lnTo>
                    <a:lnTo>
                      <a:pt x="484" y="472"/>
                    </a:lnTo>
                    <a:lnTo>
                      <a:pt x="487" y="470"/>
                    </a:lnTo>
                    <a:lnTo>
                      <a:pt x="491" y="467"/>
                    </a:lnTo>
                    <a:lnTo>
                      <a:pt x="481" y="469"/>
                    </a:lnTo>
                    <a:lnTo>
                      <a:pt x="462" y="473"/>
                    </a:lnTo>
                    <a:lnTo>
                      <a:pt x="442" y="475"/>
                    </a:lnTo>
                    <a:lnTo>
                      <a:pt x="422" y="477"/>
                    </a:lnTo>
                    <a:lnTo>
                      <a:pt x="402" y="477"/>
                    </a:lnTo>
                    <a:lnTo>
                      <a:pt x="382" y="477"/>
                    </a:lnTo>
                    <a:lnTo>
                      <a:pt x="362" y="475"/>
                    </a:lnTo>
                    <a:lnTo>
                      <a:pt x="343" y="473"/>
                    </a:lnTo>
                    <a:lnTo>
                      <a:pt x="323" y="469"/>
                    </a:lnTo>
                    <a:lnTo>
                      <a:pt x="305" y="465"/>
                    </a:lnTo>
                    <a:lnTo>
                      <a:pt x="286" y="460"/>
                    </a:lnTo>
                    <a:lnTo>
                      <a:pt x="268" y="453"/>
                    </a:lnTo>
                    <a:lnTo>
                      <a:pt x="251" y="446"/>
                    </a:lnTo>
                    <a:lnTo>
                      <a:pt x="234" y="439"/>
                    </a:lnTo>
                    <a:lnTo>
                      <a:pt x="217" y="430"/>
                    </a:lnTo>
                    <a:lnTo>
                      <a:pt x="200" y="420"/>
                    </a:lnTo>
                    <a:lnTo>
                      <a:pt x="185" y="411"/>
                    </a:lnTo>
                    <a:lnTo>
                      <a:pt x="169" y="399"/>
                    </a:lnTo>
                    <a:lnTo>
                      <a:pt x="155" y="388"/>
                    </a:lnTo>
                    <a:lnTo>
                      <a:pt x="141" y="375"/>
                    </a:lnTo>
                    <a:lnTo>
                      <a:pt x="127" y="363"/>
                    </a:lnTo>
                    <a:lnTo>
                      <a:pt x="114" y="349"/>
                    </a:lnTo>
                    <a:lnTo>
                      <a:pt x="102" y="336"/>
                    </a:lnTo>
                    <a:lnTo>
                      <a:pt x="90" y="321"/>
                    </a:lnTo>
                    <a:lnTo>
                      <a:pt x="79" y="306"/>
                    </a:lnTo>
                    <a:lnTo>
                      <a:pt x="69" y="290"/>
                    </a:lnTo>
                    <a:lnTo>
                      <a:pt x="59" y="273"/>
                    </a:lnTo>
                    <a:lnTo>
                      <a:pt x="51" y="257"/>
                    </a:lnTo>
                    <a:lnTo>
                      <a:pt x="43" y="239"/>
                    </a:lnTo>
                    <a:lnTo>
                      <a:pt x="36" y="221"/>
                    </a:lnTo>
                    <a:lnTo>
                      <a:pt x="30" y="204"/>
                    </a:lnTo>
                    <a:lnTo>
                      <a:pt x="25" y="185"/>
                    </a:lnTo>
                    <a:lnTo>
                      <a:pt x="20" y="166"/>
                    </a:lnTo>
                    <a:lnTo>
                      <a:pt x="17" y="147"/>
                    </a:lnTo>
                    <a:lnTo>
                      <a:pt x="14" y="127"/>
                    </a:lnTo>
                    <a:lnTo>
                      <a:pt x="13" y="107"/>
                    </a:lnTo>
                    <a:lnTo>
                      <a:pt x="12" y="87"/>
                    </a:lnTo>
                    <a:lnTo>
                      <a:pt x="13" y="67"/>
                    </a:lnTo>
                    <a:lnTo>
                      <a:pt x="14" y="47"/>
                    </a:lnTo>
                    <a:lnTo>
                      <a:pt x="17" y="28"/>
                    </a:lnTo>
                    <a:lnTo>
                      <a:pt x="20" y="8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38261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/>
            </p:nvSpPr>
            <p:spPr bwMode="auto">
              <a:xfrm>
                <a:off x="505" y="1331"/>
                <a:ext cx="502" cy="502"/>
              </a:xfrm>
              <a:custGeom>
                <a:avLst/>
                <a:gdLst>
                  <a:gd name="T0" fmla="*/ 26 w 502"/>
                  <a:gd name="T1" fmla="*/ 3 h 502"/>
                  <a:gd name="T2" fmla="*/ 21 w 502"/>
                  <a:gd name="T3" fmla="*/ 9 h 502"/>
                  <a:gd name="T4" fmla="*/ 16 w 502"/>
                  <a:gd name="T5" fmla="*/ 15 h 502"/>
                  <a:gd name="T6" fmla="*/ 12 w 502"/>
                  <a:gd name="T7" fmla="*/ 21 h 502"/>
                  <a:gd name="T8" fmla="*/ 8 w 502"/>
                  <a:gd name="T9" fmla="*/ 31 h 502"/>
                  <a:gd name="T10" fmla="*/ 2 w 502"/>
                  <a:gd name="T11" fmla="*/ 70 h 502"/>
                  <a:gd name="T12" fmla="*/ 0 w 502"/>
                  <a:gd name="T13" fmla="*/ 110 h 502"/>
                  <a:gd name="T14" fmla="*/ 2 w 502"/>
                  <a:gd name="T15" fmla="*/ 150 h 502"/>
                  <a:gd name="T16" fmla="*/ 8 w 502"/>
                  <a:gd name="T17" fmla="*/ 189 h 502"/>
                  <a:gd name="T18" fmla="*/ 17 w 502"/>
                  <a:gd name="T19" fmla="*/ 227 h 502"/>
                  <a:gd name="T20" fmla="*/ 31 w 502"/>
                  <a:gd name="T21" fmla="*/ 262 h 502"/>
                  <a:gd name="T22" fmla="*/ 47 w 502"/>
                  <a:gd name="T23" fmla="*/ 297 h 502"/>
                  <a:gd name="T24" fmla="*/ 67 w 502"/>
                  <a:gd name="T25" fmla="*/ 329 h 502"/>
                  <a:gd name="T26" fmla="*/ 89 w 502"/>
                  <a:gd name="T27" fmla="*/ 359 h 502"/>
                  <a:gd name="T28" fmla="*/ 114 w 502"/>
                  <a:gd name="T29" fmla="*/ 386 h 502"/>
                  <a:gd name="T30" fmla="*/ 142 w 502"/>
                  <a:gd name="T31" fmla="*/ 411 h 502"/>
                  <a:gd name="T32" fmla="*/ 173 w 502"/>
                  <a:gd name="T33" fmla="*/ 434 h 502"/>
                  <a:gd name="T34" fmla="*/ 205 w 502"/>
                  <a:gd name="T35" fmla="*/ 453 h 502"/>
                  <a:gd name="T36" fmla="*/ 239 w 502"/>
                  <a:gd name="T37" fmla="*/ 470 h 502"/>
                  <a:gd name="T38" fmla="*/ 274 w 502"/>
                  <a:gd name="T39" fmla="*/ 483 h 502"/>
                  <a:gd name="T40" fmla="*/ 311 w 502"/>
                  <a:gd name="T41" fmla="*/ 493 h 502"/>
                  <a:gd name="T42" fmla="*/ 350 w 502"/>
                  <a:gd name="T43" fmla="*/ 499 h 502"/>
                  <a:gd name="T44" fmla="*/ 390 w 502"/>
                  <a:gd name="T45" fmla="*/ 501 h 502"/>
                  <a:gd name="T46" fmla="*/ 430 w 502"/>
                  <a:gd name="T47" fmla="*/ 499 h 502"/>
                  <a:gd name="T48" fmla="*/ 469 w 502"/>
                  <a:gd name="T49" fmla="*/ 493 h 502"/>
                  <a:gd name="T50" fmla="*/ 481 w 502"/>
                  <a:gd name="T51" fmla="*/ 488 h 502"/>
                  <a:gd name="T52" fmla="*/ 487 w 502"/>
                  <a:gd name="T53" fmla="*/ 484 h 502"/>
                  <a:gd name="T54" fmla="*/ 493 w 502"/>
                  <a:gd name="T55" fmla="*/ 479 h 502"/>
                  <a:gd name="T56" fmla="*/ 498 w 502"/>
                  <a:gd name="T57" fmla="*/ 474 h 502"/>
                  <a:gd name="T58" fmla="*/ 485 w 502"/>
                  <a:gd name="T59" fmla="*/ 476 h 502"/>
                  <a:gd name="T60" fmla="*/ 448 w 502"/>
                  <a:gd name="T61" fmla="*/ 484 h 502"/>
                  <a:gd name="T62" fmla="*/ 409 w 502"/>
                  <a:gd name="T63" fmla="*/ 487 h 502"/>
                  <a:gd name="T64" fmla="*/ 371 w 502"/>
                  <a:gd name="T65" fmla="*/ 487 h 502"/>
                  <a:gd name="T66" fmla="*/ 332 w 502"/>
                  <a:gd name="T67" fmla="*/ 484 h 502"/>
                  <a:gd name="T68" fmla="*/ 296 w 502"/>
                  <a:gd name="T69" fmla="*/ 476 h 502"/>
                  <a:gd name="T70" fmla="*/ 260 w 502"/>
                  <a:gd name="T71" fmla="*/ 465 h 502"/>
                  <a:gd name="T72" fmla="*/ 227 w 502"/>
                  <a:gd name="T73" fmla="*/ 451 h 502"/>
                  <a:gd name="T74" fmla="*/ 195 w 502"/>
                  <a:gd name="T75" fmla="*/ 433 h 502"/>
                  <a:gd name="T76" fmla="*/ 165 w 502"/>
                  <a:gd name="T77" fmla="*/ 413 h 502"/>
                  <a:gd name="T78" fmla="*/ 137 w 502"/>
                  <a:gd name="T79" fmla="*/ 389 h 502"/>
                  <a:gd name="T80" fmla="*/ 111 w 502"/>
                  <a:gd name="T81" fmla="*/ 365 h 502"/>
                  <a:gd name="T82" fmla="*/ 88 w 502"/>
                  <a:gd name="T83" fmla="*/ 337 h 502"/>
                  <a:gd name="T84" fmla="*/ 67 w 502"/>
                  <a:gd name="T85" fmla="*/ 307 h 502"/>
                  <a:gd name="T86" fmla="*/ 50 w 502"/>
                  <a:gd name="T87" fmla="*/ 274 h 502"/>
                  <a:gd name="T88" fmla="*/ 36 w 502"/>
                  <a:gd name="T89" fmla="*/ 240 h 502"/>
                  <a:gd name="T90" fmla="*/ 25 w 502"/>
                  <a:gd name="T91" fmla="*/ 205 h 502"/>
                  <a:gd name="T92" fmla="*/ 17 w 502"/>
                  <a:gd name="T93" fmla="*/ 168 h 502"/>
                  <a:gd name="T94" fmla="*/ 13 w 502"/>
                  <a:gd name="T95" fmla="*/ 129 h 502"/>
                  <a:gd name="T96" fmla="*/ 13 w 502"/>
                  <a:gd name="T97" fmla="*/ 91 h 502"/>
                  <a:gd name="T98" fmla="*/ 17 w 502"/>
                  <a:gd name="T99" fmla="*/ 52 h 502"/>
                  <a:gd name="T100" fmla="*/ 25 w 502"/>
                  <a:gd name="T101" fmla="*/ 16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2" h="502">
                    <a:moveTo>
                      <a:pt x="29" y="0"/>
                    </a:moveTo>
                    <a:lnTo>
                      <a:pt x="26" y="3"/>
                    </a:lnTo>
                    <a:lnTo>
                      <a:pt x="24" y="6"/>
                    </a:lnTo>
                    <a:lnTo>
                      <a:pt x="21" y="9"/>
                    </a:lnTo>
                    <a:lnTo>
                      <a:pt x="19" y="12"/>
                    </a:lnTo>
                    <a:lnTo>
                      <a:pt x="16" y="15"/>
                    </a:lnTo>
                    <a:lnTo>
                      <a:pt x="14" y="18"/>
                    </a:lnTo>
                    <a:lnTo>
                      <a:pt x="12" y="21"/>
                    </a:lnTo>
                    <a:lnTo>
                      <a:pt x="9" y="24"/>
                    </a:lnTo>
                    <a:lnTo>
                      <a:pt x="8" y="31"/>
                    </a:lnTo>
                    <a:lnTo>
                      <a:pt x="5" y="51"/>
                    </a:lnTo>
                    <a:lnTo>
                      <a:pt x="2" y="70"/>
                    </a:lnTo>
                    <a:lnTo>
                      <a:pt x="0" y="90"/>
                    </a:lnTo>
                    <a:lnTo>
                      <a:pt x="0" y="110"/>
                    </a:lnTo>
                    <a:lnTo>
                      <a:pt x="0" y="130"/>
                    </a:lnTo>
                    <a:lnTo>
                      <a:pt x="2" y="150"/>
                    </a:lnTo>
                    <a:lnTo>
                      <a:pt x="5" y="170"/>
                    </a:lnTo>
                    <a:lnTo>
                      <a:pt x="8" y="189"/>
                    </a:lnTo>
                    <a:lnTo>
                      <a:pt x="12" y="208"/>
                    </a:lnTo>
                    <a:lnTo>
                      <a:pt x="17" y="227"/>
                    </a:lnTo>
                    <a:lnTo>
                      <a:pt x="24" y="244"/>
                    </a:lnTo>
                    <a:lnTo>
                      <a:pt x="31" y="262"/>
                    </a:lnTo>
                    <a:lnTo>
                      <a:pt x="38" y="280"/>
                    </a:lnTo>
                    <a:lnTo>
                      <a:pt x="47" y="297"/>
                    </a:lnTo>
                    <a:lnTo>
                      <a:pt x="57" y="313"/>
                    </a:lnTo>
                    <a:lnTo>
                      <a:pt x="67" y="329"/>
                    </a:lnTo>
                    <a:lnTo>
                      <a:pt x="78" y="344"/>
                    </a:lnTo>
                    <a:lnTo>
                      <a:pt x="89" y="359"/>
                    </a:lnTo>
                    <a:lnTo>
                      <a:pt x="102" y="372"/>
                    </a:lnTo>
                    <a:lnTo>
                      <a:pt x="114" y="386"/>
                    </a:lnTo>
                    <a:lnTo>
                      <a:pt x="128" y="399"/>
                    </a:lnTo>
                    <a:lnTo>
                      <a:pt x="142" y="411"/>
                    </a:lnTo>
                    <a:lnTo>
                      <a:pt x="157" y="423"/>
                    </a:lnTo>
                    <a:lnTo>
                      <a:pt x="173" y="434"/>
                    </a:lnTo>
                    <a:lnTo>
                      <a:pt x="188" y="444"/>
                    </a:lnTo>
                    <a:lnTo>
                      <a:pt x="205" y="453"/>
                    </a:lnTo>
                    <a:lnTo>
                      <a:pt x="221" y="462"/>
                    </a:lnTo>
                    <a:lnTo>
                      <a:pt x="239" y="470"/>
                    </a:lnTo>
                    <a:lnTo>
                      <a:pt x="256" y="477"/>
                    </a:lnTo>
                    <a:lnTo>
                      <a:pt x="274" y="483"/>
                    </a:lnTo>
                    <a:lnTo>
                      <a:pt x="292" y="488"/>
                    </a:lnTo>
                    <a:lnTo>
                      <a:pt x="311" y="493"/>
                    </a:lnTo>
                    <a:lnTo>
                      <a:pt x="331" y="496"/>
                    </a:lnTo>
                    <a:lnTo>
                      <a:pt x="350" y="499"/>
                    </a:lnTo>
                    <a:lnTo>
                      <a:pt x="370" y="500"/>
                    </a:lnTo>
                    <a:lnTo>
                      <a:pt x="390" y="501"/>
                    </a:lnTo>
                    <a:lnTo>
                      <a:pt x="410" y="500"/>
                    </a:lnTo>
                    <a:lnTo>
                      <a:pt x="430" y="499"/>
                    </a:lnTo>
                    <a:lnTo>
                      <a:pt x="450" y="496"/>
                    </a:lnTo>
                    <a:lnTo>
                      <a:pt x="469" y="493"/>
                    </a:lnTo>
                    <a:lnTo>
                      <a:pt x="478" y="491"/>
                    </a:lnTo>
                    <a:lnTo>
                      <a:pt x="481" y="488"/>
                    </a:lnTo>
                    <a:lnTo>
                      <a:pt x="484" y="486"/>
                    </a:lnTo>
                    <a:lnTo>
                      <a:pt x="487" y="484"/>
                    </a:lnTo>
                    <a:lnTo>
                      <a:pt x="490" y="481"/>
                    </a:lnTo>
                    <a:lnTo>
                      <a:pt x="493" y="479"/>
                    </a:lnTo>
                    <a:lnTo>
                      <a:pt x="495" y="476"/>
                    </a:lnTo>
                    <a:lnTo>
                      <a:pt x="498" y="474"/>
                    </a:lnTo>
                    <a:lnTo>
                      <a:pt x="501" y="471"/>
                    </a:lnTo>
                    <a:lnTo>
                      <a:pt x="485" y="476"/>
                    </a:lnTo>
                    <a:lnTo>
                      <a:pt x="466" y="480"/>
                    </a:lnTo>
                    <a:lnTo>
                      <a:pt x="448" y="484"/>
                    </a:lnTo>
                    <a:lnTo>
                      <a:pt x="429" y="486"/>
                    </a:lnTo>
                    <a:lnTo>
                      <a:pt x="409" y="487"/>
                    </a:lnTo>
                    <a:lnTo>
                      <a:pt x="390" y="488"/>
                    </a:lnTo>
                    <a:lnTo>
                      <a:pt x="371" y="487"/>
                    </a:lnTo>
                    <a:lnTo>
                      <a:pt x="352" y="486"/>
                    </a:lnTo>
                    <a:lnTo>
                      <a:pt x="332" y="484"/>
                    </a:lnTo>
                    <a:lnTo>
                      <a:pt x="314" y="480"/>
                    </a:lnTo>
                    <a:lnTo>
                      <a:pt x="296" y="476"/>
                    </a:lnTo>
                    <a:lnTo>
                      <a:pt x="278" y="471"/>
                    </a:lnTo>
                    <a:lnTo>
                      <a:pt x="260" y="465"/>
                    </a:lnTo>
                    <a:lnTo>
                      <a:pt x="244" y="458"/>
                    </a:lnTo>
                    <a:lnTo>
                      <a:pt x="227" y="451"/>
                    </a:lnTo>
                    <a:lnTo>
                      <a:pt x="211" y="442"/>
                    </a:lnTo>
                    <a:lnTo>
                      <a:pt x="195" y="433"/>
                    </a:lnTo>
                    <a:lnTo>
                      <a:pt x="180" y="423"/>
                    </a:lnTo>
                    <a:lnTo>
                      <a:pt x="165" y="413"/>
                    </a:lnTo>
                    <a:lnTo>
                      <a:pt x="150" y="401"/>
                    </a:lnTo>
                    <a:lnTo>
                      <a:pt x="137" y="389"/>
                    </a:lnTo>
                    <a:lnTo>
                      <a:pt x="124" y="377"/>
                    </a:lnTo>
                    <a:lnTo>
                      <a:pt x="111" y="365"/>
                    </a:lnTo>
                    <a:lnTo>
                      <a:pt x="99" y="351"/>
                    </a:lnTo>
                    <a:lnTo>
                      <a:pt x="88" y="337"/>
                    </a:lnTo>
                    <a:lnTo>
                      <a:pt x="77" y="322"/>
                    </a:lnTo>
                    <a:lnTo>
                      <a:pt x="67" y="307"/>
                    </a:lnTo>
                    <a:lnTo>
                      <a:pt x="58" y="291"/>
                    </a:lnTo>
                    <a:lnTo>
                      <a:pt x="50" y="274"/>
                    </a:lnTo>
                    <a:lnTo>
                      <a:pt x="43" y="257"/>
                    </a:lnTo>
                    <a:lnTo>
                      <a:pt x="36" y="240"/>
                    </a:lnTo>
                    <a:lnTo>
                      <a:pt x="30" y="223"/>
                    </a:lnTo>
                    <a:lnTo>
                      <a:pt x="25" y="205"/>
                    </a:lnTo>
                    <a:lnTo>
                      <a:pt x="20" y="186"/>
                    </a:lnTo>
                    <a:lnTo>
                      <a:pt x="17" y="168"/>
                    </a:lnTo>
                    <a:lnTo>
                      <a:pt x="15" y="149"/>
                    </a:lnTo>
                    <a:lnTo>
                      <a:pt x="13" y="129"/>
                    </a:lnTo>
                    <a:lnTo>
                      <a:pt x="13" y="110"/>
                    </a:lnTo>
                    <a:lnTo>
                      <a:pt x="13" y="91"/>
                    </a:lnTo>
                    <a:lnTo>
                      <a:pt x="15" y="72"/>
                    </a:lnTo>
                    <a:lnTo>
                      <a:pt x="17" y="52"/>
                    </a:lnTo>
                    <a:lnTo>
                      <a:pt x="20" y="34"/>
                    </a:lnTo>
                    <a:lnTo>
                      <a:pt x="25" y="16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452E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>
                <a:off x="517" y="1311"/>
                <a:ext cx="510" cy="509"/>
              </a:xfrm>
              <a:custGeom>
                <a:avLst/>
                <a:gdLst>
                  <a:gd name="T0" fmla="*/ 34 w 510"/>
                  <a:gd name="T1" fmla="*/ 3 h 509"/>
                  <a:gd name="T2" fmla="*/ 28 w 510"/>
                  <a:gd name="T3" fmla="*/ 8 h 509"/>
                  <a:gd name="T4" fmla="*/ 23 w 510"/>
                  <a:gd name="T5" fmla="*/ 13 h 509"/>
                  <a:gd name="T6" fmla="*/ 19 w 510"/>
                  <a:gd name="T7" fmla="*/ 18 h 509"/>
                  <a:gd name="T8" fmla="*/ 12 w 510"/>
                  <a:gd name="T9" fmla="*/ 36 h 509"/>
                  <a:gd name="T10" fmla="*/ 4 w 510"/>
                  <a:gd name="T11" fmla="*/ 72 h 509"/>
                  <a:gd name="T12" fmla="*/ 1 w 510"/>
                  <a:gd name="T13" fmla="*/ 110 h 509"/>
                  <a:gd name="T14" fmla="*/ 1 w 510"/>
                  <a:gd name="T15" fmla="*/ 150 h 509"/>
                  <a:gd name="T16" fmla="*/ 4 w 510"/>
                  <a:gd name="T17" fmla="*/ 188 h 509"/>
                  <a:gd name="T18" fmla="*/ 12 w 510"/>
                  <a:gd name="T19" fmla="*/ 225 h 509"/>
                  <a:gd name="T20" fmla="*/ 23 w 510"/>
                  <a:gd name="T21" fmla="*/ 261 h 509"/>
                  <a:gd name="T22" fmla="*/ 37 w 510"/>
                  <a:gd name="T23" fmla="*/ 294 h 509"/>
                  <a:gd name="T24" fmla="*/ 55 w 510"/>
                  <a:gd name="T25" fmla="*/ 327 h 509"/>
                  <a:gd name="T26" fmla="*/ 75 w 510"/>
                  <a:gd name="T27" fmla="*/ 357 h 509"/>
                  <a:gd name="T28" fmla="*/ 99 w 510"/>
                  <a:gd name="T29" fmla="*/ 385 h 509"/>
                  <a:gd name="T30" fmla="*/ 124 w 510"/>
                  <a:gd name="T31" fmla="*/ 410 h 509"/>
                  <a:gd name="T32" fmla="*/ 152 w 510"/>
                  <a:gd name="T33" fmla="*/ 433 h 509"/>
                  <a:gd name="T34" fmla="*/ 183 w 510"/>
                  <a:gd name="T35" fmla="*/ 454 h 509"/>
                  <a:gd name="T36" fmla="*/ 215 w 510"/>
                  <a:gd name="T37" fmla="*/ 471 h 509"/>
                  <a:gd name="T38" fmla="*/ 248 w 510"/>
                  <a:gd name="T39" fmla="*/ 485 h 509"/>
                  <a:gd name="T40" fmla="*/ 284 w 510"/>
                  <a:gd name="T41" fmla="*/ 496 h 509"/>
                  <a:gd name="T42" fmla="*/ 320 w 510"/>
                  <a:gd name="T43" fmla="*/ 504 h 509"/>
                  <a:gd name="T44" fmla="*/ 358 w 510"/>
                  <a:gd name="T45" fmla="*/ 508 h 509"/>
                  <a:gd name="T46" fmla="*/ 398 w 510"/>
                  <a:gd name="T47" fmla="*/ 508 h 509"/>
                  <a:gd name="T48" fmla="*/ 436 w 510"/>
                  <a:gd name="T49" fmla="*/ 504 h 509"/>
                  <a:gd name="T50" fmla="*/ 473 w 510"/>
                  <a:gd name="T51" fmla="*/ 496 h 509"/>
                  <a:gd name="T52" fmla="*/ 491 w 510"/>
                  <a:gd name="T53" fmla="*/ 489 h 509"/>
                  <a:gd name="T54" fmla="*/ 497 w 510"/>
                  <a:gd name="T55" fmla="*/ 485 h 509"/>
                  <a:gd name="T56" fmla="*/ 502 w 510"/>
                  <a:gd name="T57" fmla="*/ 480 h 509"/>
                  <a:gd name="T58" fmla="*/ 506 w 510"/>
                  <a:gd name="T59" fmla="*/ 474 h 509"/>
                  <a:gd name="T60" fmla="*/ 504 w 510"/>
                  <a:gd name="T61" fmla="*/ 474 h 509"/>
                  <a:gd name="T62" fmla="*/ 470 w 510"/>
                  <a:gd name="T63" fmla="*/ 484 h 509"/>
                  <a:gd name="T64" fmla="*/ 434 w 510"/>
                  <a:gd name="T65" fmla="*/ 492 h 509"/>
                  <a:gd name="T66" fmla="*/ 397 w 510"/>
                  <a:gd name="T67" fmla="*/ 495 h 509"/>
                  <a:gd name="T68" fmla="*/ 359 w 510"/>
                  <a:gd name="T69" fmla="*/ 495 h 509"/>
                  <a:gd name="T70" fmla="*/ 323 w 510"/>
                  <a:gd name="T71" fmla="*/ 492 h 509"/>
                  <a:gd name="T72" fmla="*/ 287 w 510"/>
                  <a:gd name="T73" fmla="*/ 484 h 509"/>
                  <a:gd name="T74" fmla="*/ 252 w 510"/>
                  <a:gd name="T75" fmla="*/ 474 h 509"/>
                  <a:gd name="T76" fmla="*/ 220 w 510"/>
                  <a:gd name="T77" fmla="*/ 459 h 509"/>
                  <a:gd name="T78" fmla="*/ 189 w 510"/>
                  <a:gd name="T79" fmla="*/ 443 h 509"/>
                  <a:gd name="T80" fmla="*/ 160 w 510"/>
                  <a:gd name="T81" fmla="*/ 423 h 509"/>
                  <a:gd name="T82" fmla="*/ 133 w 510"/>
                  <a:gd name="T83" fmla="*/ 400 h 509"/>
                  <a:gd name="T84" fmla="*/ 108 w 510"/>
                  <a:gd name="T85" fmla="*/ 377 h 509"/>
                  <a:gd name="T86" fmla="*/ 85 w 510"/>
                  <a:gd name="T87" fmla="*/ 350 h 509"/>
                  <a:gd name="T88" fmla="*/ 66 w 510"/>
                  <a:gd name="T89" fmla="*/ 320 h 509"/>
                  <a:gd name="T90" fmla="*/ 49 w 510"/>
                  <a:gd name="T91" fmla="*/ 289 h 509"/>
                  <a:gd name="T92" fmla="*/ 35 w 510"/>
                  <a:gd name="T93" fmla="*/ 256 h 509"/>
                  <a:gd name="T94" fmla="*/ 24 w 510"/>
                  <a:gd name="T95" fmla="*/ 222 h 509"/>
                  <a:gd name="T96" fmla="*/ 17 w 510"/>
                  <a:gd name="T97" fmla="*/ 186 h 509"/>
                  <a:gd name="T98" fmla="*/ 13 w 510"/>
                  <a:gd name="T99" fmla="*/ 149 h 509"/>
                  <a:gd name="T100" fmla="*/ 13 w 510"/>
                  <a:gd name="T101" fmla="*/ 111 h 509"/>
                  <a:gd name="T102" fmla="*/ 17 w 510"/>
                  <a:gd name="T103" fmla="*/ 74 h 509"/>
                  <a:gd name="T104" fmla="*/ 24 w 510"/>
                  <a:gd name="T105" fmla="*/ 39 h 509"/>
                  <a:gd name="T106" fmla="*/ 35 w 510"/>
                  <a:gd name="T107" fmla="*/ 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0" h="509">
                    <a:moveTo>
                      <a:pt x="36" y="0"/>
                    </a:moveTo>
                    <a:lnTo>
                      <a:pt x="34" y="3"/>
                    </a:lnTo>
                    <a:lnTo>
                      <a:pt x="31" y="5"/>
                    </a:lnTo>
                    <a:lnTo>
                      <a:pt x="28" y="8"/>
                    </a:lnTo>
                    <a:lnTo>
                      <a:pt x="26" y="10"/>
                    </a:lnTo>
                    <a:lnTo>
                      <a:pt x="23" y="13"/>
                    </a:lnTo>
                    <a:lnTo>
                      <a:pt x="21" y="15"/>
                    </a:lnTo>
                    <a:lnTo>
                      <a:pt x="19" y="18"/>
                    </a:lnTo>
                    <a:lnTo>
                      <a:pt x="16" y="21"/>
                    </a:lnTo>
                    <a:lnTo>
                      <a:pt x="12" y="36"/>
                    </a:lnTo>
                    <a:lnTo>
                      <a:pt x="8" y="54"/>
                    </a:lnTo>
                    <a:lnTo>
                      <a:pt x="4" y="72"/>
                    </a:lnTo>
                    <a:lnTo>
                      <a:pt x="2" y="91"/>
                    </a:lnTo>
                    <a:lnTo>
                      <a:pt x="1" y="110"/>
                    </a:lnTo>
                    <a:lnTo>
                      <a:pt x="0" y="130"/>
                    </a:lnTo>
                    <a:lnTo>
                      <a:pt x="1" y="150"/>
                    </a:lnTo>
                    <a:lnTo>
                      <a:pt x="2" y="169"/>
                    </a:lnTo>
                    <a:lnTo>
                      <a:pt x="4" y="188"/>
                    </a:lnTo>
                    <a:lnTo>
                      <a:pt x="8" y="206"/>
                    </a:lnTo>
                    <a:lnTo>
                      <a:pt x="12" y="225"/>
                    </a:lnTo>
                    <a:lnTo>
                      <a:pt x="17" y="243"/>
                    </a:lnTo>
                    <a:lnTo>
                      <a:pt x="23" y="261"/>
                    </a:lnTo>
                    <a:lnTo>
                      <a:pt x="30" y="278"/>
                    </a:lnTo>
                    <a:lnTo>
                      <a:pt x="37" y="294"/>
                    </a:lnTo>
                    <a:lnTo>
                      <a:pt x="46" y="311"/>
                    </a:lnTo>
                    <a:lnTo>
                      <a:pt x="55" y="327"/>
                    </a:lnTo>
                    <a:lnTo>
                      <a:pt x="65" y="342"/>
                    </a:lnTo>
                    <a:lnTo>
                      <a:pt x="75" y="357"/>
                    </a:lnTo>
                    <a:lnTo>
                      <a:pt x="87" y="371"/>
                    </a:lnTo>
                    <a:lnTo>
                      <a:pt x="99" y="385"/>
                    </a:lnTo>
                    <a:lnTo>
                      <a:pt x="111" y="397"/>
                    </a:lnTo>
                    <a:lnTo>
                      <a:pt x="124" y="410"/>
                    </a:lnTo>
                    <a:lnTo>
                      <a:pt x="138" y="422"/>
                    </a:lnTo>
                    <a:lnTo>
                      <a:pt x="152" y="433"/>
                    </a:lnTo>
                    <a:lnTo>
                      <a:pt x="167" y="444"/>
                    </a:lnTo>
                    <a:lnTo>
                      <a:pt x="183" y="454"/>
                    </a:lnTo>
                    <a:lnTo>
                      <a:pt x="199" y="462"/>
                    </a:lnTo>
                    <a:lnTo>
                      <a:pt x="215" y="471"/>
                    </a:lnTo>
                    <a:lnTo>
                      <a:pt x="232" y="478"/>
                    </a:lnTo>
                    <a:lnTo>
                      <a:pt x="248" y="485"/>
                    </a:lnTo>
                    <a:lnTo>
                      <a:pt x="266" y="491"/>
                    </a:lnTo>
                    <a:lnTo>
                      <a:pt x="284" y="496"/>
                    </a:lnTo>
                    <a:lnTo>
                      <a:pt x="302" y="501"/>
                    </a:lnTo>
                    <a:lnTo>
                      <a:pt x="320" y="504"/>
                    </a:lnTo>
                    <a:lnTo>
                      <a:pt x="339" y="506"/>
                    </a:lnTo>
                    <a:lnTo>
                      <a:pt x="358" y="508"/>
                    </a:lnTo>
                    <a:lnTo>
                      <a:pt x="378" y="508"/>
                    </a:lnTo>
                    <a:lnTo>
                      <a:pt x="398" y="508"/>
                    </a:lnTo>
                    <a:lnTo>
                      <a:pt x="417" y="506"/>
                    </a:lnTo>
                    <a:lnTo>
                      <a:pt x="436" y="504"/>
                    </a:lnTo>
                    <a:lnTo>
                      <a:pt x="454" y="501"/>
                    </a:lnTo>
                    <a:lnTo>
                      <a:pt x="473" y="496"/>
                    </a:lnTo>
                    <a:lnTo>
                      <a:pt x="488" y="492"/>
                    </a:lnTo>
                    <a:lnTo>
                      <a:pt x="491" y="489"/>
                    </a:lnTo>
                    <a:lnTo>
                      <a:pt x="494" y="487"/>
                    </a:lnTo>
                    <a:lnTo>
                      <a:pt x="497" y="485"/>
                    </a:lnTo>
                    <a:lnTo>
                      <a:pt x="499" y="482"/>
                    </a:lnTo>
                    <a:lnTo>
                      <a:pt x="502" y="480"/>
                    </a:lnTo>
                    <a:lnTo>
                      <a:pt x="504" y="477"/>
                    </a:lnTo>
                    <a:lnTo>
                      <a:pt x="506" y="474"/>
                    </a:lnTo>
                    <a:lnTo>
                      <a:pt x="509" y="472"/>
                    </a:lnTo>
                    <a:lnTo>
                      <a:pt x="504" y="474"/>
                    </a:lnTo>
                    <a:lnTo>
                      <a:pt x="487" y="479"/>
                    </a:lnTo>
                    <a:lnTo>
                      <a:pt x="470" y="484"/>
                    </a:lnTo>
                    <a:lnTo>
                      <a:pt x="452" y="489"/>
                    </a:lnTo>
                    <a:lnTo>
                      <a:pt x="434" y="492"/>
                    </a:lnTo>
                    <a:lnTo>
                      <a:pt x="416" y="494"/>
                    </a:lnTo>
                    <a:lnTo>
                      <a:pt x="397" y="495"/>
                    </a:lnTo>
                    <a:lnTo>
                      <a:pt x="378" y="496"/>
                    </a:lnTo>
                    <a:lnTo>
                      <a:pt x="359" y="495"/>
                    </a:lnTo>
                    <a:lnTo>
                      <a:pt x="340" y="494"/>
                    </a:lnTo>
                    <a:lnTo>
                      <a:pt x="323" y="492"/>
                    </a:lnTo>
                    <a:lnTo>
                      <a:pt x="304" y="489"/>
                    </a:lnTo>
                    <a:lnTo>
                      <a:pt x="287" y="484"/>
                    </a:lnTo>
                    <a:lnTo>
                      <a:pt x="269" y="479"/>
                    </a:lnTo>
                    <a:lnTo>
                      <a:pt x="252" y="474"/>
                    </a:lnTo>
                    <a:lnTo>
                      <a:pt x="237" y="467"/>
                    </a:lnTo>
                    <a:lnTo>
                      <a:pt x="220" y="459"/>
                    </a:lnTo>
                    <a:lnTo>
                      <a:pt x="205" y="452"/>
                    </a:lnTo>
                    <a:lnTo>
                      <a:pt x="189" y="443"/>
                    </a:lnTo>
                    <a:lnTo>
                      <a:pt x="174" y="433"/>
                    </a:lnTo>
                    <a:lnTo>
                      <a:pt x="160" y="423"/>
                    </a:lnTo>
                    <a:lnTo>
                      <a:pt x="146" y="412"/>
                    </a:lnTo>
                    <a:lnTo>
                      <a:pt x="133" y="400"/>
                    </a:lnTo>
                    <a:lnTo>
                      <a:pt x="120" y="388"/>
                    </a:lnTo>
                    <a:lnTo>
                      <a:pt x="108" y="377"/>
                    </a:lnTo>
                    <a:lnTo>
                      <a:pt x="96" y="363"/>
                    </a:lnTo>
                    <a:lnTo>
                      <a:pt x="85" y="350"/>
                    </a:lnTo>
                    <a:lnTo>
                      <a:pt x="75" y="335"/>
                    </a:lnTo>
                    <a:lnTo>
                      <a:pt x="66" y="320"/>
                    </a:lnTo>
                    <a:lnTo>
                      <a:pt x="57" y="305"/>
                    </a:lnTo>
                    <a:lnTo>
                      <a:pt x="49" y="289"/>
                    </a:lnTo>
                    <a:lnTo>
                      <a:pt x="41" y="273"/>
                    </a:lnTo>
                    <a:lnTo>
                      <a:pt x="35" y="256"/>
                    </a:lnTo>
                    <a:lnTo>
                      <a:pt x="29" y="239"/>
                    </a:lnTo>
                    <a:lnTo>
                      <a:pt x="24" y="222"/>
                    </a:lnTo>
                    <a:lnTo>
                      <a:pt x="20" y="204"/>
                    </a:lnTo>
                    <a:lnTo>
                      <a:pt x="17" y="186"/>
                    </a:lnTo>
                    <a:lnTo>
                      <a:pt x="14" y="168"/>
                    </a:lnTo>
                    <a:lnTo>
                      <a:pt x="13" y="149"/>
                    </a:lnTo>
                    <a:lnTo>
                      <a:pt x="13" y="130"/>
                    </a:lnTo>
                    <a:lnTo>
                      <a:pt x="13" y="111"/>
                    </a:lnTo>
                    <a:lnTo>
                      <a:pt x="14" y="92"/>
                    </a:lnTo>
                    <a:lnTo>
                      <a:pt x="17" y="74"/>
                    </a:lnTo>
                    <a:lnTo>
                      <a:pt x="20" y="56"/>
                    </a:lnTo>
                    <a:lnTo>
                      <a:pt x="24" y="39"/>
                    </a:lnTo>
                    <a:lnTo>
                      <a:pt x="29" y="21"/>
                    </a:lnTo>
                    <a:lnTo>
                      <a:pt x="35" y="4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5236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>
                <a:off x="529" y="1293"/>
                <a:ext cx="516" cy="515"/>
              </a:xfrm>
              <a:custGeom>
                <a:avLst/>
                <a:gdLst>
                  <a:gd name="T0" fmla="*/ 43 w 516"/>
                  <a:gd name="T1" fmla="*/ 2 h 515"/>
                  <a:gd name="T2" fmla="*/ 37 w 516"/>
                  <a:gd name="T3" fmla="*/ 7 h 515"/>
                  <a:gd name="T4" fmla="*/ 31 w 516"/>
                  <a:gd name="T5" fmla="*/ 12 h 515"/>
                  <a:gd name="T6" fmla="*/ 26 w 516"/>
                  <a:gd name="T7" fmla="*/ 16 h 515"/>
                  <a:gd name="T8" fmla="*/ 22 w 516"/>
                  <a:gd name="T9" fmla="*/ 22 h 515"/>
                  <a:gd name="T10" fmla="*/ 12 w 516"/>
                  <a:gd name="T11" fmla="*/ 57 h 515"/>
                  <a:gd name="T12" fmla="*/ 4 w 516"/>
                  <a:gd name="T13" fmla="*/ 92 h 515"/>
                  <a:gd name="T14" fmla="*/ 1 w 516"/>
                  <a:gd name="T15" fmla="*/ 129 h 515"/>
                  <a:gd name="T16" fmla="*/ 1 w 516"/>
                  <a:gd name="T17" fmla="*/ 167 h 515"/>
                  <a:gd name="T18" fmla="*/ 4 w 516"/>
                  <a:gd name="T19" fmla="*/ 204 h 515"/>
                  <a:gd name="T20" fmla="*/ 12 w 516"/>
                  <a:gd name="T21" fmla="*/ 240 h 515"/>
                  <a:gd name="T22" fmla="*/ 22 w 516"/>
                  <a:gd name="T23" fmla="*/ 274 h 515"/>
                  <a:gd name="T24" fmla="*/ 37 w 516"/>
                  <a:gd name="T25" fmla="*/ 307 h 515"/>
                  <a:gd name="T26" fmla="*/ 53 w 516"/>
                  <a:gd name="T27" fmla="*/ 339 h 515"/>
                  <a:gd name="T28" fmla="*/ 73 w 516"/>
                  <a:gd name="T29" fmla="*/ 368 h 515"/>
                  <a:gd name="T30" fmla="*/ 96 w 516"/>
                  <a:gd name="T31" fmla="*/ 395 h 515"/>
                  <a:gd name="T32" fmla="*/ 120 w 516"/>
                  <a:gd name="T33" fmla="*/ 419 h 515"/>
                  <a:gd name="T34" fmla="*/ 148 w 516"/>
                  <a:gd name="T35" fmla="*/ 441 h 515"/>
                  <a:gd name="T36" fmla="*/ 177 w 516"/>
                  <a:gd name="T37" fmla="*/ 461 h 515"/>
                  <a:gd name="T38" fmla="*/ 208 w 516"/>
                  <a:gd name="T39" fmla="*/ 478 h 515"/>
                  <a:gd name="T40" fmla="*/ 240 w 516"/>
                  <a:gd name="T41" fmla="*/ 492 h 515"/>
                  <a:gd name="T42" fmla="*/ 275 w 516"/>
                  <a:gd name="T43" fmla="*/ 503 h 515"/>
                  <a:gd name="T44" fmla="*/ 311 w 516"/>
                  <a:gd name="T45" fmla="*/ 510 h 515"/>
                  <a:gd name="T46" fmla="*/ 347 w 516"/>
                  <a:gd name="T47" fmla="*/ 514 h 515"/>
                  <a:gd name="T48" fmla="*/ 385 w 516"/>
                  <a:gd name="T49" fmla="*/ 514 h 515"/>
                  <a:gd name="T50" fmla="*/ 422 w 516"/>
                  <a:gd name="T51" fmla="*/ 510 h 515"/>
                  <a:gd name="T52" fmla="*/ 458 w 516"/>
                  <a:gd name="T53" fmla="*/ 503 h 515"/>
                  <a:gd name="T54" fmla="*/ 492 w 516"/>
                  <a:gd name="T55" fmla="*/ 492 h 515"/>
                  <a:gd name="T56" fmla="*/ 499 w 516"/>
                  <a:gd name="T57" fmla="*/ 488 h 515"/>
                  <a:gd name="T58" fmla="*/ 504 w 516"/>
                  <a:gd name="T59" fmla="*/ 483 h 515"/>
                  <a:gd name="T60" fmla="*/ 509 w 516"/>
                  <a:gd name="T61" fmla="*/ 477 h 515"/>
                  <a:gd name="T62" fmla="*/ 513 w 516"/>
                  <a:gd name="T63" fmla="*/ 472 h 515"/>
                  <a:gd name="T64" fmla="*/ 504 w 516"/>
                  <a:gd name="T65" fmla="*/ 474 h 515"/>
                  <a:gd name="T66" fmla="*/ 471 w 516"/>
                  <a:gd name="T67" fmla="*/ 486 h 515"/>
                  <a:gd name="T68" fmla="*/ 438 w 516"/>
                  <a:gd name="T69" fmla="*/ 494 h 515"/>
                  <a:gd name="T70" fmla="*/ 402 w 516"/>
                  <a:gd name="T71" fmla="*/ 500 h 515"/>
                  <a:gd name="T72" fmla="*/ 366 w 516"/>
                  <a:gd name="T73" fmla="*/ 501 h 515"/>
                  <a:gd name="T74" fmla="*/ 330 w 516"/>
                  <a:gd name="T75" fmla="*/ 500 h 515"/>
                  <a:gd name="T76" fmla="*/ 295 w 516"/>
                  <a:gd name="T77" fmla="*/ 494 h 515"/>
                  <a:gd name="T78" fmla="*/ 261 w 516"/>
                  <a:gd name="T79" fmla="*/ 486 h 515"/>
                  <a:gd name="T80" fmla="*/ 228 w 516"/>
                  <a:gd name="T81" fmla="*/ 474 h 515"/>
                  <a:gd name="T82" fmla="*/ 198 w 516"/>
                  <a:gd name="T83" fmla="*/ 459 h 515"/>
                  <a:gd name="T84" fmla="*/ 169 w 516"/>
                  <a:gd name="T85" fmla="*/ 441 h 515"/>
                  <a:gd name="T86" fmla="*/ 142 w 516"/>
                  <a:gd name="T87" fmla="*/ 421 h 515"/>
                  <a:gd name="T88" fmla="*/ 117 w 516"/>
                  <a:gd name="T89" fmla="*/ 398 h 515"/>
                  <a:gd name="T90" fmla="*/ 94 w 516"/>
                  <a:gd name="T91" fmla="*/ 374 h 515"/>
                  <a:gd name="T92" fmla="*/ 73 w 516"/>
                  <a:gd name="T93" fmla="*/ 346 h 515"/>
                  <a:gd name="T94" fmla="*/ 56 w 516"/>
                  <a:gd name="T95" fmla="*/ 317 h 515"/>
                  <a:gd name="T96" fmla="*/ 41 w 516"/>
                  <a:gd name="T97" fmla="*/ 286 h 515"/>
                  <a:gd name="T98" fmla="*/ 29 w 516"/>
                  <a:gd name="T99" fmla="*/ 253 h 515"/>
                  <a:gd name="T100" fmla="*/ 20 w 516"/>
                  <a:gd name="T101" fmla="*/ 220 h 515"/>
                  <a:gd name="T102" fmla="*/ 15 w 516"/>
                  <a:gd name="T103" fmla="*/ 184 h 515"/>
                  <a:gd name="T104" fmla="*/ 13 w 516"/>
                  <a:gd name="T105" fmla="*/ 148 h 515"/>
                  <a:gd name="T106" fmla="*/ 15 w 516"/>
                  <a:gd name="T107" fmla="*/ 112 h 515"/>
                  <a:gd name="T108" fmla="*/ 20 w 516"/>
                  <a:gd name="T109" fmla="*/ 77 h 515"/>
                  <a:gd name="T110" fmla="*/ 29 w 516"/>
                  <a:gd name="T111" fmla="*/ 43 h 515"/>
                  <a:gd name="T112" fmla="*/ 41 w 516"/>
                  <a:gd name="T113" fmla="*/ 1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6" h="515">
                    <a:moveTo>
                      <a:pt x="46" y="0"/>
                    </a:moveTo>
                    <a:lnTo>
                      <a:pt x="43" y="2"/>
                    </a:lnTo>
                    <a:lnTo>
                      <a:pt x="40" y="4"/>
                    </a:lnTo>
                    <a:lnTo>
                      <a:pt x="37" y="7"/>
                    </a:lnTo>
                    <a:lnTo>
                      <a:pt x="34" y="9"/>
                    </a:lnTo>
                    <a:lnTo>
                      <a:pt x="31" y="12"/>
                    </a:lnTo>
                    <a:lnTo>
                      <a:pt x="29" y="14"/>
                    </a:lnTo>
                    <a:lnTo>
                      <a:pt x="26" y="16"/>
                    </a:lnTo>
                    <a:lnTo>
                      <a:pt x="23" y="19"/>
                    </a:lnTo>
                    <a:lnTo>
                      <a:pt x="22" y="22"/>
                    </a:lnTo>
                    <a:lnTo>
                      <a:pt x="17" y="39"/>
                    </a:lnTo>
                    <a:lnTo>
                      <a:pt x="12" y="57"/>
                    </a:lnTo>
                    <a:lnTo>
                      <a:pt x="7" y="74"/>
                    </a:lnTo>
                    <a:lnTo>
                      <a:pt x="4" y="92"/>
                    </a:lnTo>
                    <a:lnTo>
                      <a:pt x="2" y="110"/>
                    </a:lnTo>
                    <a:lnTo>
                      <a:pt x="1" y="129"/>
                    </a:lnTo>
                    <a:lnTo>
                      <a:pt x="0" y="148"/>
                    </a:lnTo>
                    <a:lnTo>
                      <a:pt x="1" y="167"/>
                    </a:lnTo>
                    <a:lnTo>
                      <a:pt x="2" y="186"/>
                    </a:lnTo>
                    <a:lnTo>
                      <a:pt x="4" y="204"/>
                    </a:lnTo>
                    <a:lnTo>
                      <a:pt x="7" y="222"/>
                    </a:lnTo>
                    <a:lnTo>
                      <a:pt x="12" y="240"/>
                    </a:lnTo>
                    <a:lnTo>
                      <a:pt x="17" y="257"/>
                    </a:lnTo>
                    <a:lnTo>
                      <a:pt x="22" y="274"/>
                    </a:lnTo>
                    <a:lnTo>
                      <a:pt x="29" y="291"/>
                    </a:lnTo>
                    <a:lnTo>
                      <a:pt x="37" y="307"/>
                    </a:lnTo>
                    <a:lnTo>
                      <a:pt x="45" y="323"/>
                    </a:lnTo>
                    <a:lnTo>
                      <a:pt x="53" y="339"/>
                    </a:lnTo>
                    <a:lnTo>
                      <a:pt x="63" y="353"/>
                    </a:lnTo>
                    <a:lnTo>
                      <a:pt x="73" y="368"/>
                    </a:lnTo>
                    <a:lnTo>
                      <a:pt x="84" y="381"/>
                    </a:lnTo>
                    <a:lnTo>
                      <a:pt x="96" y="395"/>
                    </a:lnTo>
                    <a:lnTo>
                      <a:pt x="108" y="406"/>
                    </a:lnTo>
                    <a:lnTo>
                      <a:pt x="120" y="419"/>
                    </a:lnTo>
                    <a:lnTo>
                      <a:pt x="134" y="430"/>
                    </a:lnTo>
                    <a:lnTo>
                      <a:pt x="148" y="441"/>
                    </a:lnTo>
                    <a:lnTo>
                      <a:pt x="162" y="451"/>
                    </a:lnTo>
                    <a:lnTo>
                      <a:pt x="177" y="461"/>
                    </a:lnTo>
                    <a:lnTo>
                      <a:pt x="192" y="470"/>
                    </a:lnTo>
                    <a:lnTo>
                      <a:pt x="208" y="478"/>
                    </a:lnTo>
                    <a:lnTo>
                      <a:pt x="224" y="485"/>
                    </a:lnTo>
                    <a:lnTo>
                      <a:pt x="240" y="492"/>
                    </a:lnTo>
                    <a:lnTo>
                      <a:pt x="257" y="498"/>
                    </a:lnTo>
                    <a:lnTo>
                      <a:pt x="275" y="503"/>
                    </a:lnTo>
                    <a:lnTo>
                      <a:pt x="292" y="507"/>
                    </a:lnTo>
                    <a:lnTo>
                      <a:pt x="311" y="510"/>
                    </a:lnTo>
                    <a:lnTo>
                      <a:pt x="328" y="513"/>
                    </a:lnTo>
                    <a:lnTo>
                      <a:pt x="347" y="514"/>
                    </a:lnTo>
                    <a:lnTo>
                      <a:pt x="366" y="514"/>
                    </a:lnTo>
                    <a:lnTo>
                      <a:pt x="385" y="514"/>
                    </a:lnTo>
                    <a:lnTo>
                      <a:pt x="404" y="513"/>
                    </a:lnTo>
                    <a:lnTo>
                      <a:pt x="422" y="510"/>
                    </a:lnTo>
                    <a:lnTo>
                      <a:pt x="440" y="507"/>
                    </a:lnTo>
                    <a:lnTo>
                      <a:pt x="458" y="503"/>
                    </a:lnTo>
                    <a:lnTo>
                      <a:pt x="475" y="498"/>
                    </a:lnTo>
                    <a:lnTo>
                      <a:pt x="492" y="492"/>
                    </a:lnTo>
                    <a:lnTo>
                      <a:pt x="497" y="490"/>
                    </a:lnTo>
                    <a:lnTo>
                      <a:pt x="499" y="488"/>
                    </a:lnTo>
                    <a:lnTo>
                      <a:pt x="501" y="485"/>
                    </a:lnTo>
                    <a:lnTo>
                      <a:pt x="504" y="483"/>
                    </a:lnTo>
                    <a:lnTo>
                      <a:pt x="506" y="480"/>
                    </a:lnTo>
                    <a:lnTo>
                      <a:pt x="509" y="477"/>
                    </a:lnTo>
                    <a:lnTo>
                      <a:pt x="511" y="474"/>
                    </a:lnTo>
                    <a:lnTo>
                      <a:pt x="513" y="472"/>
                    </a:lnTo>
                    <a:lnTo>
                      <a:pt x="515" y="469"/>
                    </a:lnTo>
                    <a:lnTo>
                      <a:pt x="504" y="474"/>
                    </a:lnTo>
                    <a:lnTo>
                      <a:pt x="488" y="480"/>
                    </a:lnTo>
                    <a:lnTo>
                      <a:pt x="471" y="486"/>
                    </a:lnTo>
                    <a:lnTo>
                      <a:pt x="455" y="490"/>
                    </a:lnTo>
                    <a:lnTo>
                      <a:pt x="438" y="494"/>
                    </a:lnTo>
                    <a:lnTo>
                      <a:pt x="420" y="497"/>
                    </a:lnTo>
                    <a:lnTo>
                      <a:pt x="402" y="500"/>
                    </a:lnTo>
                    <a:lnTo>
                      <a:pt x="385" y="501"/>
                    </a:lnTo>
                    <a:lnTo>
                      <a:pt x="366" y="501"/>
                    </a:lnTo>
                    <a:lnTo>
                      <a:pt x="348" y="501"/>
                    </a:lnTo>
                    <a:lnTo>
                      <a:pt x="330" y="500"/>
                    </a:lnTo>
                    <a:lnTo>
                      <a:pt x="312" y="497"/>
                    </a:lnTo>
                    <a:lnTo>
                      <a:pt x="295" y="494"/>
                    </a:lnTo>
                    <a:lnTo>
                      <a:pt x="278" y="490"/>
                    </a:lnTo>
                    <a:lnTo>
                      <a:pt x="261" y="486"/>
                    </a:lnTo>
                    <a:lnTo>
                      <a:pt x="244" y="480"/>
                    </a:lnTo>
                    <a:lnTo>
                      <a:pt x="228" y="474"/>
                    </a:lnTo>
                    <a:lnTo>
                      <a:pt x="214" y="466"/>
                    </a:lnTo>
                    <a:lnTo>
                      <a:pt x="198" y="459"/>
                    </a:lnTo>
                    <a:lnTo>
                      <a:pt x="184" y="450"/>
                    </a:lnTo>
                    <a:lnTo>
                      <a:pt x="169" y="441"/>
                    </a:lnTo>
                    <a:lnTo>
                      <a:pt x="155" y="431"/>
                    </a:lnTo>
                    <a:lnTo>
                      <a:pt x="142" y="421"/>
                    </a:lnTo>
                    <a:lnTo>
                      <a:pt x="129" y="409"/>
                    </a:lnTo>
                    <a:lnTo>
                      <a:pt x="117" y="398"/>
                    </a:lnTo>
                    <a:lnTo>
                      <a:pt x="105" y="386"/>
                    </a:lnTo>
                    <a:lnTo>
                      <a:pt x="94" y="374"/>
                    </a:lnTo>
                    <a:lnTo>
                      <a:pt x="84" y="360"/>
                    </a:lnTo>
                    <a:lnTo>
                      <a:pt x="73" y="346"/>
                    </a:lnTo>
                    <a:lnTo>
                      <a:pt x="64" y="332"/>
                    </a:lnTo>
                    <a:lnTo>
                      <a:pt x="56" y="317"/>
                    </a:lnTo>
                    <a:lnTo>
                      <a:pt x="48" y="302"/>
                    </a:lnTo>
                    <a:lnTo>
                      <a:pt x="41" y="286"/>
                    </a:lnTo>
                    <a:lnTo>
                      <a:pt x="34" y="270"/>
                    </a:lnTo>
                    <a:lnTo>
                      <a:pt x="29" y="253"/>
                    </a:lnTo>
                    <a:lnTo>
                      <a:pt x="24" y="237"/>
                    </a:lnTo>
                    <a:lnTo>
                      <a:pt x="20" y="220"/>
                    </a:lnTo>
                    <a:lnTo>
                      <a:pt x="17" y="202"/>
                    </a:lnTo>
                    <a:lnTo>
                      <a:pt x="15" y="184"/>
                    </a:lnTo>
                    <a:lnTo>
                      <a:pt x="13" y="167"/>
                    </a:lnTo>
                    <a:lnTo>
                      <a:pt x="13" y="148"/>
                    </a:lnTo>
                    <a:lnTo>
                      <a:pt x="13" y="130"/>
                    </a:lnTo>
                    <a:lnTo>
                      <a:pt x="15" y="112"/>
                    </a:lnTo>
                    <a:lnTo>
                      <a:pt x="17" y="94"/>
                    </a:lnTo>
                    <a:lnTo>
                      <a:pt x="20" y="77"/>
                    </a:lnTo>
                    <a:lnTo>
                      <a:pt x="24" y="60"/>
                    </a:lnTo>
                    <a:lnTo>
                      <a:pt x="29" y="43"/>
                    </a:lnTo>
                    <a:lnTo>
                      <a:pt x="34" y="26"/>
                    </a:lnTo>
                    <a:lnTo>
                      <a:pt x="41" y="10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5E3D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auto">
              <a:xfrm>
                <a:off x="542" y="1277"/>
                <a:ext cx="519" cy="519"/>
              </a:xfrm>
              <a:custGeom>
                <a:avLst/>
                <a:gdLst>
                  <a:gd name="T0" fmla="*/ 51 w 519"/>
                  <a:gd name="T1" fmla="*/ 2 h 519"/>
                  <a:gd name="T2" fmla="*/ 45 w 519"/>
                  <a:gd name="T3" fmla="*/ 6 h 519"/>
                  <a:gd name="T4" fmla="*/ 40 w 519"/>
                  <a:gd name="T5" fmla="*/ 10 h 519"/>
                  <a:gd name="T6" fmla="*/ 34 w 519"/>
                  <a:gd name="T7" fmla="*/ 14 h 519"/>
                  <a:gd name="T8" fmla="*/ 27 w 519"/>
                  <a:gd name="T9" fmla="*/ 26 h 519"/>
                  <a:gd name="T10" fmla="*/ 15 w 519"/>
                  <a:gd name="T11" fmla="*/ 59 h 519"/>
                  <a:gd name="T12" fmla="*/ 7 w 519"/>
                  <a:gd name="T13" fmla="*/ 93 h 519"/>
                  <a:gd name="T14" fmla="*/ 1 w 519"/>
                  <a:gd name="T15" fmla="*/ 128 h 519"/>
                  <a:gd name="T16" fmla="*/ 0 w 519"/>
                  <a:gd name="T17" fmla="*/ 164 h 519"/>
                  <a:gd name="T18" fmla="*/ 1 w 519"/>
                  <a:gd name="T19" fmla="*/ 200 h 519"/>
                  <a:gd name="T20" fmla="*/ 7 w 519"/>
                  <a:gd name="T21" fmla="*/ 236 h 519"/>
                  <a:gd name="T22" fmla="*/ 15 w 519"/>
                  <a:gd name="T23" fmla="*/ 269 h 519"/>
                  <a:gd name="T24" fmla="*/ 27 w 519"/>
                  <a:gd name="T25" fmla="*/ 302 h 519"/>
                  <a:gd name="T26" fmla="*/ 42 w 519"/>
                  <a:gd name="T27" fmla="*/ 333 h 519"/>
                  <a:gd name="T28" fmla="*/ 60 w 519"/>
                  <a:gd name="T29" fmla="*/ 362 h 519"/>
                  <a:gd name="T30" fmla="*/ 81 w 519"/>
                  <a:gd name="T31" fmla="*/ 390 h 519"/>
                  <a:gd name="T32" fmla="*/ 104 w 519"/>
                  <a:gd name="T33" fmla="*/ 415 h 519"/>
                  <a:gd name="T34" fmla="*/ 129 w 519"/>
                  <a:gd name="T35" fmla="*/ 437 h 519"/>
                  <a:gd name="T36" fmla="*/ 156 w 519"/>
                  <a:gd name="T37" fmla="*/ 457 h 519"/>
                  <a:gd name="T38" fmla="*/ 185 w 519"/>
                  <a:gd name="T39" fmla="*/ 475 h 519"/>
                  <a:gd name="T40" fmla="*/ 215 w 519"/>
                  <a:gd name="T41" fmla="*/ 490 h 519"/>
                  <a:gd name="T42" fmla="*/ 248 w 519"/>
                  <a:gd name="T43" fmla="*/ 502 h 519"/>
                  <a:gd name="T44" fmla="*/ 282 w 519"/>
                  <a:gd name="T45" fmla="*/ 511 h 519"/>
                  <a:gd name="T46" fmla="*/ 317 w 519"/>
                  <a:gd name="T47" fmla="*/ 516 h 519"/>
                  <a:gd name="T48" fmla="*/ 353 w 519"/>
                  <a:gd name="T49" fmla="*/ 518 h 519"/>
                  <a:gd name="T50" fmla="*/ 389 w 519"/>
                  <a:gd name="T51" fmla="*/ 516 h 519"/>
                  <a:gd name="T52" fmla="*/ 425 w 519"/>
                  <a:gd name="T53" fmla="*/ 511 h 519"/>
                  <a:gd name="T54" fmla="*/ 458 w 519"/>
                  <a:gd name="T55" fmla="*/ 502 h 519"/>
                  <a:gd name="T56" fmla="*/ 491 w 519"/>
                  <a:gd name="T57" fmla="*/ 490 h 519"/>
                  <a:gd name="T58" fmla="*/ 504 w 519"/>
                  <a:gd name="T59" fmla="*/ 482 h 519"/>
                  <a:gd name="T60" fmla="*/ 508 w 519"/>
                  <a:gd name="T61" fmla="*/ 477 h 519"/>
                  <a:gd name="T62" fmla="*/ 512 w 519"/>
                  <a:gd name="T63" fmla="*/ 471 h 519"/>
                  <a:gd name="T64" fmla="*/ 516 w 519"/>
                  <a:gd name="T65" fmla="*/ 466 h 519"/>
                  <a:gd name="T66" fmla="*/ 516 w 519"/>
                  <a:gd name="T67" fmla="*/ 464 h 519"/>
                  <a:gd name="T68" fmla="*/ 486 w 519"/>
                  <a:gd name="T69" fmla="*/ 479 h 519"/>
                  <a:gd name="T70" fmla="*/ 455 w 519"/>
                  <a:gd name="T71" fmla="*/ 490 h 519"/>
                  <a:gd name="T72" fmla="*/ 422 w 519"/>
                  <a:gd name="T73" fmla="*/ 499 h 519"/>
                  <a:gd name="T74" fmla="*/ 388 w 519"/>
                  <a:gd name="T75" fmla="*/ 504 h 519"/>
                  <a:gd name="T76" fmla="*/ 353 w 519"/>
                  <a:gd name="T77" fmla="*/ 505 h 519"/>
                  <a:gd name="T78" fmla="*/ 318 w 519"/>
                  <a:gd name="T79" fmla="*/ 504 h 519"/>
                  <a:gd name="T80" fmla="*/ 284 w 519"/>
                  <a:gd name="T81" fmla="*/ 499 h 519"/>
                  <a:gd name="T82" fmla="*/ 251 w 519"/>
                  <a:gd name="T83" fmla="*/ 490 h 519"/>
                  <a:gd name="T84" fmla="*/ 220 w 519"/>
                  <a:gd name="T85" fmla="*/ 479 h 519"/>
                  <a:gd name="T86" fmla="*/ 191 w 519"/>
                  <a:gd name="T87" fmla="*/ 464 h 519"/>
                  <a:gd name="T88" fmla="*/ 163 w 519"/>
                  <a:gd name="T89" fmla="*/ 447 h 519"/>
                  <a:gd name="T90" fmla="*/ 136 w 519"/>
                  <a:gd name="T91" fmla="*/ 427 h 519"/>
                  <a:gd name="T92" fmla="*/ 112 w 519"/>
                  <a:gd name="T93" fmla="*/ 406 h 519"/>
                  <a:gd name="T94" fmla="*/ 90 w 519"/>
                  <a:gd name="T95" fmla="*/ 382 h 519"/>
                  <a:gd name="T96" fmla="*/ 71 w 519"/>
                  <a:gd name="T97" fmla="*/ 355 h 519"/>
                  <a:gd name="T98" fmla="*/ 53 w 519"/>
                  <a:gd name="T99" fmla="*/ 327 h 519"/>
                  <a:gd name="T100" fmla="*/ 39 w 519"/>
                  <a:gd name="T101" fmla="*/ 297 h 519"/>
                  <a:gd name="T102" fmla="*/ 27 w 519"/>
                  <a:gd name="T103" fmla="*/ 266 h 519"/>
                  <a:gd name="T104" fmla="*/ 19 w 519"/>
                  <a:gd name="T105" fmla="*/ 233 h 519"/>
                  <a:gd name="T106" fmla="*/ 14 w 519"/>
                  <a:gd name="T107" fmla="*/ 199 h 519"/>
                  <a:gd name="T108" fmla="*/ 12 w 519"/>
                  <a:gd name="T109" fmla="*/ 164 h 519"/>
                  <a:gd name="T110" fmla="*/ 14 w 519"/>
                  <a:gd name="T111" fmla="*/ 129 h 519"/>
                  <a:gd name="T112" fmla="*/ 19 w 519"/>
                  <a:gd name="T113" fmla="*/ 95 h 519"/>
                  <a:gd name="T114" fmla="*/ 27 w 519"/>
                  <a:gd name="T115" fmla="*/ 62 h 519"/>
                  <a:gd name="T116" fmla="*/ 39 w 519"/>
                  <a:gd name="T117" fmla="*/ 31 h 519"/>
                  <a:gd name="T118" fmla="*/ 53 w 519"/>
                  <a:gd name="T119" fmla="*/ 1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9" h="519">
                    <a:moveTo>
                      <a:pt x="54" y="0"/>
                    </a:moveTo>
                    <a:lnTo>
                      <a:pt x="51" y="2"/>
                    </a:lnTo>
                    <a:lnTo>
                      <a:pt x="48" y="4"/>
                    </a:lnTo>
                    <a:lnTo>
                      <a:pt x="45" y="6"/>
                    </a:lnTo>
                    <a:lnTo>
                      <a:pt x="43" y="8"/>
                    </a:lnTo>
                    <a:lnTo>
                      <a:pt x="40" y="10"/>
                    </a:lnTo>
                    <a:lnTo>
                      <a:pt x="37" y="12"/>
                    </a:lnTo>
                    <a:lnTo>
                      <a:pt x="34" y="14"/>
                    </a:lnTo>
                    <a:lnTo>
                      <a:pt x="32" y="16"/>
                    </a:lnTo>
                    <a:lnTo>
                      <a:pt x="27" y="26"/>
                    </a:lnTo>
                    <a:lnTo>
                      <a:pt x="21" y="42"/>
                    </a:lnTo>
                    <a:lnTo>
                      <a:pt x="15" y="59"/>
                    </a:lnTo>
                    <a:lnTo>
                      <a:pt x="11" y="76"/>
                    </a:lnTo>
                    <a:lnTo>
                      <a:pt x="7" y="93"/>
                    </a:lnTo>
                    <a:lnTo>
                      <a:pt x="4" y="110"/>
                    </a:lnTo>
                    <a:lnTo>
                      <a:pt x="1" y="128"/>
                    </a:lnTo>
                    <a:lnTo>
                      <a:pt x="0" y="146"/>
                    </a:lnTo>
                    <a:lnTo>
                      <a:pt x="0" y="164"/>
                    </a:lnTo>
                    <a:lnTo>
                      <a:pt x="0" y="183"/>
                    </a:lnTo>
                    <a:lnTo>
                      <a:pt x="1" y="200"/>
                    </a:lnTo>
                    <a:lnTo>
                      <a:pt x="4" y="218"/>
                    </a:lnTo>
                    <a:lnTo>
                      <a:pt x="7" y="236"/>
                    </a:lnTo>
                    <a:lnTo>
                      <a:pt x="11" y="253"/>
                    </a:lnTo>
                    <a:lnTo>
                      <a:pt x="15" y="269"/>
                    </a:lnTo>
                    <a:lnTo>
                      <a:pt x="21" y="286"/>
                    </a:lnTo>
                    <a:lnTo>
                      <a:pt x="27" y="302"/>
                    </a:lnTo>
                    <a:lnTo>
                      <a:pt x="35" y="318"/>
                    </a:lnTo>
                    <a:lnTo>
                      <a:pt x="42" y="333"/>
                    </a:lnTo>
                    <a:lnTo>
                      <a:pt x="51" y="348"/>
                    </a:lnTo>
                    <a:lnTo>
                      <a:pt x="60" y="362"/>
                    </a:lnTo>
                    <a:lnTo>
                      <a:pt x="70" y="376"/>
                    </a:lnTo>
                    <a:lnTo>
                      <a:pt x="81" y="390"/>
                    </a:lnTo>
                    <a:lnTo>
                      <a:pt x="92" y="402"/>
                    </a:lnTo>
                    <a:lnTo>
                      <a:pt x="104" y="415"/>
                    </a:lnTo>
                    <a:lnTo>
                      <a:pt x="116" y="425"/>
                    </a:lnTo>
                    <a:lnTo>
                      <a:pt x="129" y="437"/>
                    </a:lnTo>
                    <a:lnTo>
                      <a:pt x="142" y="447"/>
                    </a:lnTo>
                    <a:lnTo>
                      <a:pt x="156" y="457"/>
                    </a:lnTo>
                    <a:lnTo>
                      <a:pt x="171" y="467"/>
                    </a:lnTo>
                    <a:lnTo>
                      <a:pt x="185" y="475"/>
                    </a:lnTo>
                    <a:lnTo>
                      <a:pt x="201" y="483"/>
                    </a:lnTo>
                    <a:lnTo>
                      <a:pt x="215" y="490"/>
                    </a:lnTo>
                    <a:lnTo>
                      <a:pt x="231" y="496"/>
                    </a:lnTo>
                    <a:lnTo>
                      <a:pt x="248" y="502"/>
                    </a:lnTo>
                    <a:lnTo>
                      <a:pt x="265" y="507"/>
                    </a:lnTo>
                    <a:lnTo>
                      <a:pt x="282" y="511"/>
                    </a:lnTo>
                    <a:lnTo>
                      <a:pt x="299" y="514"/>
                    </a:lnTo>
                    <a:lnTo>
                      <a:pt x="317" y="516"/>
                    </a:lnTo>
                    <a:lnTo>
                      <a:pt x="335" y="517"/>
                    </a:lnTo>
                    <a:lnTo>
                      <a:pt x="353" y="518"/>
                    </a:lnTo>
                    <a:lnTo>
                      <a:pt x="372" y="517"/>
                    </a:lnTo>
                    <a:lnTo>
                      <a:pt x="389" y="516"/>
                    </a:lnTo>
                    <a:lnTo>
                      <a:pt x="407" y="514"/>
                    </a:lnTo>
                    <a:lnTo>
                      <a:pt x="425" y="511"/>
                    </a:lnTo>
                    <a:lnTo>
                      <a:pt x="442" y="507"/>
                    </a:lnTo>
                    <a:lnTo>
                      <a:pt x="458" y="502"/>
                    </a:lnTo>
                    <a:lnTo>
                      <a:pt x="475" y="496"/>
                    </a:lnTo>
                    <a:lnTo>
                      <a:pt x="491" y="490"/>
                    </a:lnTo>
                    <a:lnTo>
                      <a:pt x="502" y="485"/>
                    </a:lnTo>
                    <a:lnTo>
                      <a:pt x="504" y="482"/>
                    </a:lnTo>
                    <a:lnTo>
                      <a:pt x="506" y="479"/>
                    </a:lnTo>
                    <a:lnTo>
                      <a:pt x="508" y="477"/>
                    </a:lnTo>
                    <a:lnTo>
                      <a:pt x="511" y="474"/>
                    </a:lnTo>
                    <a:lnTo>
                      <a:pt x="512" y="471"/>
                    </a:lnTo>
                    <a:lnTo>
                      <a:pt x="514" y="468"/>
                    </a:lnTo>
                    <a:lnTo>
                      <a:pt x="516" y="466"/>
                    </a:lnTo>
                    <a:lnTo>
                      <a:pt x="518" y="463"/>
                    </a:lnTo>
                    <a:lnTo>
                      <a:pt x="516" y="464"/>
                    </a:lnTo>
                    <a:lnTo>
                      <a:pt x="501" y="472"/>
                    </a:lnTo>
                    <a:lnTo>
                      <a:pt x="486" y="479"/>
                    </a:lnTo>
                    <a:lnTo>
                      <a:pt x="471" y="485"/>
                    </a:lnTo>
                    <a:lnTo>
                      <a:pt x="455" y="490"/>
                    </a:lnTo>
                    <a:lnTo>
                      <a:pt x="439" y="495"/>
                    </a:lnTo>
                    <a:lnTo>
                      <a:pt x="422" y="499"/>
                    </a:lnTo>
                    <a:lnTo>
                      <a:pt x="405" y="502"/>
                    </a:lnTo>
                    <a:lnTo>
                      <a:pt x="388" y="504"/>
                    </a:lnTo>
                    <a:lnTo>
                      <a:pt x="371" y="505"/>
                    </a:lnTo>
                    <a:lnTo>
                      <a:pt x="353" y="505"/>
                    </a:lnTo>
                    <a:lnTo>
                      <a:pt x="336" y="505"/>
                    </a:lnTo>
                    <a:lnTo>
                      <a:pt x="318" y="504"/>
                    </a:lnTo>
                    <a:lnTo>
                      <a:pt x="301" y="502"/>
                    </a:lnTo>
                    <a:lnTo>
                      <a:pt x="284" y="499"/>
                    </a:lnTo>
                    <a:lnTo>
                      <a:pt x="268" y="495"/>
                    </a:lnTo>
                    <a:lnTo>
                      <a:pt x="251" y="490"/>
                    </a:lnTo>
                    <a:lnTo>
                      <a:pt x="236" y="485"/>
                    </a:lnTo>
                    <a:lnTo>
                      <a:pt x="220" y="479"/>
                    </a:lnTo>
                    <a:lnTo>
                      <a:pt x="206" y="472"/>
                    </a:lnTo>
                    <a:lnTo>
                      <a:pt x="191" y="464"/>
                    </a:lnTo>
                    <a:lnTo>
                      <a:pt x="177" y="456"/>
                    </a:lnTo>
                    <a:lnTo>
                      <a:pt x="163" y="447"/>
                    </a:lnTo>
                    <a:lnTo>
                      <a:pt x="150" y="437"/>
                    </a:lnTo>
                    <a:lnTo>
                      <a:pt x="136" y="427"/>
                    </a:lnTo>
                    <a:lnTo>
                      <a:pt x="124" y="417"/>
                    </a:lnTo>
                    <a:lnTo>
                      <a:pt x="112" y="406"/>
                    </a:lnTo>
                    <a:lnTo>
                      <a:pt x="101" y="394"/>
                    </a:lnTo>
                    <a:lnTo>
                      <a:pt x="90" y="382"/>
                    </a:lnTo>
                    <a:lnTo>
                      <a:pt x="80" y="369"/>
                    </a:lnTo>
                    <a:lnTo>
                      <a:pt x="71" y="355"/>
                    </a:lnTo>
                    <a:lnTo>
                      <a:pt x="62" y="341"/>
                    </a:lnTo>
                    <a:lnTo>
                      <a:pt x="53" y="327"/>
                    </a:lnTo>
                    <a:lnTo>
                      <a:pt x="46" y="312"/>
                    </a:lnTo>
                    <a:lnTo>
                      <a:pt x="39" y="297"/>
                    </a:lnTo>
                    <a:lnTo>
                      <a:pt x="33" y="282"/>
                    </a:lnTo>
                    <a:lnTo>
                      <a:pt x="27" y="266"/>
                    </a:lnTo>
                    <a:lnTo>
                      <a:pt x="23" y="250"/>
                    </a:lnTo>
                    <a:lnTo>
                      <a:pt x="19" y="233"/>
                    </a:lnTo>
                    <a:lnTo>
                      <a:pt x="16" y="216"/>
                    </a:lnTo>
                    <a:lnTo>
                      <a:pt x="14" y="199"/>
                    </a:lnTo>
                    <a:lnTo>
                      <a:pt x="12" y="182"/>
                    </a:lnTo>
                    <a:lnTo>
                      <a:pt x="12" y="164"/>
                    </a:lnTo>
                    <a:lnTo>
                      <a:pt x="12" y="147"/>
                    </a:lnTo>
                    <a:lnTo>
                      <a:pt x="14" y="129"/>
                    </a:lnTo>
                    <a:lnTo>
                      <a:pt x="16" y="112"/>
                    </a:lnTo>
                    <a:lnTo>
                      <a:pt x="19" y="95"/>
                    </a:lnTo>
                    <a:lnTo>
                      <a:pt x="23" y="79"/>
                    </a:lnTo>
                    <a:lnTo>
                      <a:pt x="27" y="62"/>
                    </a:lnTo>
                    <a:lnTo>
                      <a:pt x="33" y="46"/>
                    </a:lnTo>
                    <a:lnTo>
                      <a:pt x="39" y="31"/>
                    </a:lnTo>
                    <a:lnTo>
                      <a:pt x="46" y="16"/>
                    </a:lnTo>
                    <a:lnTo>
                      <a:pt x="53" y="1"/>
                    </a:lnTo>
                    <a:lnTo>
                      <a:pt x="54" y="0"/>
                    </a:lnTo>
                  </a:path>
                </a:pathLst>
              </a:custGeom>
              <a:solidFill>
                <a:srgbClr val="6B472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554" y="1263"/>
                <a:ext cx="522" cy="521"/>
              </a:xfrm>
              <a:custGeom>
                <a:avLst/>
                <a:gdLst>
                  <a:gd name="T0" fmla="*/ 62 w 522"/>
                  <a:gd name="T1" fmla="*/ 1 h 521"/>
                  <a:gd name="T2" fmla="*/ 56 w 522"/>
                  <a:gd name="T3" fmla="*/ 5 h 521"/>
                  <a:gd name="T4" fmla="*/ 50 w 522"/>
                  <a:gd name="T5" fmla="*/ 9 h 521"/>
                  <a:gd name="T6" fmla="*/ 44 w 522"/>
                  <a:gd name="T7" fmla="*/ 13 h 521"/>
                  <a:gd name="T8" fmla="*/ 33 w 522"/>
                  <a:gd name="T9" fmla="*/ 30 h 521"/>
                  <a:gd name="T10" fmla="*/ 21 w 522"/>
                  <a:gd name="T11" fmla="*/ 60 h 521"/>
                  <a:gd name="T12" fmla="*/ 10 w 522"/>
                  <a:gd name="T13" fmla="*/ 93 h 521"/>
                  <a:gd name="T14" fmla="*/ 3 w 522"/>
                  <a:gd name="T15" fmla="*/ 126 h 521"/>
                  <a:gd name="T16" fmla="*/ 0 w 522"/>
                  <a:gd name="T17" fmla="*/ 161 h 521"/>
                  <a:gd name="T18" fmla="*/ 0 w 522"/>
                  <a:gd name="T19" fmla="*/ 196 h 521"/>
                  <a:gd name="T20" fmla="*/ 3 w 522"/>
                  <a:gd name="T21" fmla="*/ 230 h 521"/>
                  <a:gd name="T22" fmla="*/ 10 w 522"/>
                  <a:gd name="T23" fmla="*/ 264 h 521"/>
                  <a:gd name="T24" fmla="*/ 21 w 522"/>
                  <a:gd name="T25" fmla="*/ 296 h 521"/>
                  <a:gd name="T26" fmla="*/ 33 w 522"/>
                  <a:gd name="T27" fmla="*/ 327 h 521"/>
                  <a:gd name="T28" fmla="*/ 49 w 522"/>
                  <a:gd name="T29" fmla="*/ 356 h 521"/>
                  <a:gd name="T30" fmla="*/ 68 w 522"/>
                  <a:gd name="T31" fmla="*/ 383 h 521"/>
                  <a:gd name="T32" fmla="*/ 89 w 522"/>
                  <a:gd name="T33" fmla="*/ 408 h 521"/>
                  <a:gd name="T34" fmla="*/ 112 w 522"/>
                  <a:gd name="T35" fmla="*/ 432 h 521"/>
                  <a:gd name="T36" fmla="*/ 137 w 522"/>
                  <a:gd name="T37" fmla="*/ 452 h 521"/>
                  <a:gd name="T38" fmla="*/ 165 w 522"/>
                  <a:gd name="T39" fmla="*/ 470 h 521"/>
                  <a:gd name="T40" fmla="*/ 194 w 522"/>
                  <a:gd name="T41" fmla="*/ 486 h 521"/>
                  <a:gd name="T42" fmla="*/ 224 w 522"/>
                  <a:gd name="T43" fmla="*/ 499 h 521"/>
                  <a:gd name="T44" fmla="*/ 256 w 522"/>
                  <a:gd name="T45" fmla="*/ 509 h 521"/>
                  <a:gd name="T46" fmla="*/ 289 w 522"/>
                  <a:gd name="T47" fmla="*/ 516 h 521"/>
                  <a:gd name="T48" fmla="*/ 324 w 522"/>
                  <a:gd name="T49" fmla="*/ 519 h 521"/>
                  <a:gd name="T50" fmla="*/ 359 w 522"/>
                  <a:gd name="T51" fmla="*/ 519 h 521"/>
                  <a:gd name="T52" fmla="*/ 393 w 522"/>
                  <a:gd name="T53" fmla="*/ 516 h 521"/>
                  <a:gd name="T54" fmla="*/ 427 w 522"/>
                  <a:gd name="T55" fmla="*/ 509 h 521"/>
                  <a:gd name="T56" fmla="*/ 459 w 522"/>
                  <a:gd name="T57" fmla="*/ 499 h 521"/>
                  <a:gd name="T58" fmla="*/ 490 w 522"/>
                  <a:gd name="T59" fmla="*/ 486 h 521"/>
                  <a:gd name="T60" fmla="*/ 506 w 522"/>
                  <a:gd name="T61" fmla="*/ 478 h 521"/>
                  <a:gd name="T62" fmla="*/ 510 w 522"/>
                  <a:gd name="T63" fmla="*/ 472 h 521"/>
                  <a:gd name="T64" fmla="*/ 513 w 522"/>
                  <a:gd name="T65" fmla="*/ 466 h 521"/>
                  <a:gd name="T66" fmla="*/ 517 w 522"/>
                  <a:gd name="T67" fmla="*/ 460 h 521"/>
                  <a:gd name="T68" fmla="*/ 521 w 522"/>
                  <a:gd name="T69" fmla="*/ 454 h 521"/>
                  <a:gd name="T70" fmla="*/ 498 w 522"/>
                  <a:gd name="T71" fmla="*/ 467 h 521"/>
                  <a:gd name="T72" fmla="*/ 469 w 522"/>
                  <a:gd name="T73" fmla="*/ 481 h 521"/>
                  <a:gd name="T74" fmla="*/ 439 w 522"/>
                  <a:gd name="T75" fmla="*/ 492 h 521"/>
                  <a:gd name="T76" fmla="*/ 407 w 522"/>
                  <a:gd name="T77" fmla="*/ 500 h 521"/>
                  <a:gd name="T78" fmla="*/ 375 w 522"/>
                  <a:gd name="T79" fmla="*/ 505 h 521"/>
                  <a:gd name="T80" fmla="*/ 341 w 522"/>
                  <a:gd name="T81" fmla="*/ 507 h 521"/>
                  <a:gd name="T82" fmla="*/ 307 w 522"/>
                  <a:gd name="T83" fmla="*/ 505 h 521"/>
                  <a:gd name="T84" fmla="*/ 275 w 522"/>
                  <a:gd name="T85" fmla="*/ 500 h 521"/>
                  <a:gd name="T86" fmla="*/ 243 w 522"/>
                  <a:gd name="T87" fmla="*/ 492 h 521"/>
                  <a:gd name="T88" fmla="*/ 213 w 522"/>
                  <a:gd name="T89" fmla="*/ 481 h 521"/>
                  <a:gd name="T90" fmla="*/ 185 w 522"/>
                  <a:gd name="T91" fmla="*/ 467 h 521"/>
                  <a:gd name="T92" fmla="*/ 158 w 522"/>
                  <a:gd name="T93" fmla="*/ 451 h 521"/>
                  <a:gd name="T94" fmla="*/ 133 w 522"/>
                  <a:gd name="T95" fmla="*/ 433 h 521"/>
                  <a:gd name="T96" fmla="*/ 109 w 522"/>
                  <a:gd name="T97" fmla="*/ 411 h 521"/>
                  <a:gd name="T98" fmla="*/ 88 w 522"/>
                  <a:gd name="T99" fmla="*/ 388 h 521"/>
                  <a:gd name="T100" fmla="*/ 69 w 522"/>
                  <a:gd name="T101" fmla="*/ 363 h 521"/>
                  <a:gd name="T102" fmla="*/ 52 w 522"/>
                  <a:gd name="T103" fmla="*/ 335 h 521"/>
                  <a:gd name="T104" fmla="*/ 38 w 522"/>
                  <a:gd name="T105" fmla="*/ 306 h 521"/>
                  <a:gd name="T106" fmla="*/ 27 w 522"/>
                  <a:gd name="T107" fmla="*/ 276 h 521"/>
                  <a:gd name="T108" fmla="*/ 19 w 522"/>
                  <a:gd name="T109" fmla="*/ 244 h 521"/>
                  <a:gd name="T110" fmla="*/ 14 w 522"/>
                  <a:gd name="T111" fmla="*/ 212 h 521"/>
                  <a:gd name="T112" fmla="*/ 12 w 522"/>
                  <a:gd name="T113" fmla="*/ 178 h 521"/>
                  <a:gd name="T114" fmla="*/ 14 w 522"/>
                  <a:gd name="T115" fmla="*/ 144 h 521"/>
                  <a:gd name="T116" fmla="*/ 19 w 522"/>
                  <a:gd name="T117" fmla="*/ 112 h 521"/>
                  <a:gd name="T118" fmla="*/ 27 w 522"/>
                  <a:gd name="T119" fmla="*/ 80 h 521"/>
                  <a:gd name="T120" fmla="*/ 38 w 522"/>
                  <a:gd name="T121" fmla="*/ 50 h 521"/>
                  <a:gd name="T122" fmla="*/ 52 w 522"/>
                  <a:gd name="T123" fmla="*/ 21 h 521"/>
                  <a:gd name="T124" fmla="*/ 65 w 522"/>
                  <a:gd name="T125" fmla="*/ 0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521">
                    <a:moveTo>
                      <a:pt x="65" y="0"/>
                    </a:moveTo>
                    <a:lnTo>
                      <a:pt x="62" y="1"/>
                    </a:lnTo>
                    <a:lnTo>
                      <a:pt x="59" y="3"/>
                    </a:lnTo>
                    <a:lnTo>
                      <a:pt x="56" y="5"/>
                    </a:lnTo>
                    <a:lnTo>
                      <a:pt x="53" y="7"/>
                    </a:lnTo>
                    <a:lnTo>
                      <a:pt x="50" y="9"/>
                    </a:lnTo>
                    <a:lnTo>
                      <a:pt x="47" y="11"/>
                    </a:lnTo>
                    <a:lnTo>
                      <a:pt x="44" y="13"/>
                    </a:lnTo>
                    <a:lnTo>
                      <a:pt x="41" y="15"/>
                    </a:lnTo>
                    <a:lnTo>
                      <a:pt x="33" y="30"/>
                    </a:lnTo>
                    <a:lnTo>
                      <a:pt x="27" y="45"/>
                    </a:lnTo>
                    <a:lnTo>
                      <a:pt x="21" y="60"/>
                    </a:lnTo>
                    <a:lnTo>
                      <a:pt x="15" y="76"/>
                    </a:lnTo>
                    <a:lnTo>
                      <a:pt x="10" y="93"/>
                    </a:lnTo>
                    <a:lnTo>
                      <a:pt x="6" y="109"/>
                    </a:lnTo>
                    <a:lnTo>
                      <a:pt x="3" y="126"/>
                    </a:lnTo>
                    <a:lnTo>
                      <a:pt x="1" y="143"/>
                    </a:lnTo>
                    <a:lnTo>
                      <a:pt x="0" y="161"/>
                    </a:lnTo>
                    <a:lnTo>
                      <a:pt x="0" y="178"/>
                    </a:lnTo>
                    <a:lnTo>
                      <a:pt x="0" y="196"/>
                    </a:lnTo>
                    <a:lnTo>
                      <a:pt x="1" y="213"/>
                    </a:lnTo>
                    <a:lnTo>
                      <a:pt x="3" y="230"/>
                    </a:lnTo>
                    <a:lnTo>
                      <a:pt x="6" y="247"/>
                    </a:lnTo>
                    <a:lnTo>
                      <a:pt x="10" y="264"/>
                    </a:lnTo>
                    <a:lnTo>
                      <a:pt x="15" y="280"/>
                    </a:lnTo>
                    <a:lnTo>
                      <a:pt x="21" y="296"/>
                    </a:lnTo>
                    <a:lnTo>
                      <a:pt x="27" y="312"/>
                    </a:lnTo>
                    <a:lnTo>
                      <a:pt x="33" y="327"/>
                    </a:lnTo>
                    <a:lnTo>
                      <a:pt x="41" y="342"/>
                    </a:lnTo>
                    <a:lnTo>
                      <a:pt x="49" y="356"/>
                    </a:lnTo>
                    <a:lnTo>
                      <a:pt x="58" y="370"/>
                    </a:lnTo>
                    <a:lnTo>
                      <a:pt x="68" y="383"/>
                    </a:lnTo>
                    <a:lnTo>
                      <a:pt x="78" y="396"/>
                    </a:lnTo>
                    <a:lnTo>
                      <a:pt x="89" y="408"/>
                    </a:lnTo>
                    <a:lnTo>
                      <a:pt x="100" y="420"/>
                    </a:lnTo>
                    <a:lnTo>
                      <a:pt x="112" y="432"/>
                    </a:lnTo>
                    <a:lnTo>
                      <a:pt x="124" y="442"/>
                    </a:lnTo>
                    <a:lnTo>
                      <a:pt x="137" y="452"/>
                    </a:lnTo>
                    <a:lnTo>
                      <a:pt x="151" y="461"/>
                    </a:lnTo>
                    <a:lnTo>
                      <a:pt x="165" y="470"/>
                    </a:lnTo>
                    <a:lnTo>
                      <a:pt x="179" y="478"/>
                    </a:lnTo>
                    <a:lnTo>
                      <a:pt x="194" y="486"/>
                    </a:lnTo>
                    <a:lnTo>
                      <a:pt x="208" y="493"/>
                    </a:lnTo>
                    <a:lnTo>
                      <a:pt x="224" y="499"/>
                    </a:lnTo>
                    <a:lnTo>
                      <a:pt x="239" y="505"/>
                    </a:lnTo>
                    <a:lnTo>
                      <a:pt x="256" y="509"/>
                    </a:lnTo>
                    <a:lnTo>
                      <a:pt x="272" y="513"/>
                    </a:lnTo>
                    <a:lnTo>
                      <a:pt x="289" y="516"/>
                    </a:lnTo>
                    <a:lnTo>
                      <a:pt x="306" y="518"/>
                    </a:lnTo>
                    <a:lnTo>
                      <a:pt x="324" y="519"/>
                    </a:lnTo>
                    <a:lnTo>
                      <a:pt x="341" y="520"/>
                    </a:lnTo>
                    <a:lnTo>
                      <a:pt x="359" y="519"/>
                    </a:lnTo>
                    <a:lnTo>
                      <a:pt x="376" y="518"/>
                    </a:lnTo>
                    <a:lnTo>
                      <a:pt x="393" y="516"/>
                    </a:lnTo>
                    <a:lnTo>
                      <a:pt x="410" y="513"/>
                    </a:lnTo>
                    <a:lnTo>
                      <a:pt x="427" y="509"/>
                    </a:lnTo>
                    <a:lnTo>
                      <a:pt x="443" y="505"/>
                    </a:lnTo>
                    <a:lnTo>
                      <a:pt x="459" y="499"/>
                    </a:lnTo>
                    <a:lnTo>
                      <a:pt x="475" y="493"/>
                    </a:lnTo>
                    <a:lnTo>
                      <a:pt x="490" y="486"/>
                    </a:lnTo>
                    <a:lnTo>
                      <a:pt x="505" y="478"/>
                    </a:lnTo>
                    <a:lnTo>
                      <a:pt x="506" y="478"/>
                    </a:lnTo>
                    <a:lnTo>
                      <a:pt x="507" y="475"/>
                    </a:lnTo>
                    <a:lnTo>
                      <a:pt x="510" y="472"/>
                    </a:lnTo>
                    <a:lnTo>
                      <a:pt x="511" y="469"/>
                    </a:lnTo>
                    <a:lnTo>
                      <a:pt x="513" y="466"/>
                    </a:lnTo>
                    <a:lnTo>
                      <a:pt x="515" y="463"/>
                    </a:lnTo>
                    <a:lnTo>
                      <a:pt x="517" y="460"/>
                    </a:lnTo>
                    <a:lnTo>
                      <a:pt x="519" y="457"/>
                    </a:lnTo>
                    <a:lnTo>
                      <a:pt x="521" y="454"/>
                    </a:lnTo>
                    <a:lnTo>
                      <a:pt x="512" y="459"/>
                    </a:lnTo>
                    <a:lnTo>
                      <a:pt x="498" y="467"/>
                    </a:lnTo>
                    <a:lnTo>
                      <a:pt x="484" y="475"/>
                    </a:lnTo>
                    <a:lnTo>
                      <a:pt x="469" y="481"/>
                    </a:lnTo>
                    <a:lnTo>
                      <a:pt x="454" y="487"/>
                    </a:lnTo>
                    <a:lnTo>
                      <a:pt x="439" y="492"/>
                    </a:lnTo>
                    <a:lnTo>
                      <a:pt x="423" y="497"/>
                    </a:lnTo>
                    <a:lnTo>
                      <a:pt x="407" y="500"/>
                    </a:lnTo>
                    <a:lnTo>
                      <a:pt x="391" y="503"/>
                    </a:lnTo>
                    <a:lnTo>
                      <a:pt x="375" y="505"/>
                    </a:lnTo>
                    <a:lnTo>
                      <a:pt x="358" y="507"/>
                    </a:lnTo>
                    <a:lnTo>
                      <a:pt x="341" y="507"/>
                    </a:lnTo>
                    <a:lnTo>
                      <a:pt x="324" y="507"/>
                    </a:lnTo>
                    <a:lnTo>
                      <a:pt x="307" y="505"/>
                    </a:lnTo>
                    <a:lnTo>
                      <a:pt x="291" y="503"/>
                    </a:lnTo>
                    <a:lnTo>
                      <a:pt x="275" y="500"/>
                    </a:lnTo>
                    <a:lnTo>
                      <a:pt x="259" y="497"/>
                    </a:lnTo>
                    <a:lnTo>
                      <a:pt x="243" y="492"/>
                    </a:lnTo>
                    <a:lnTo>
                      <a:pt x="228" y="487"/>
                    </a:lnTo>
                    <a:lnTo>
                      <a:pt x="213" y="481"/>
                    </a:lnTo>
                    <a:lnTo>
                      <a:pt x="199" y="475"/>
                    </a:lnTo>
                    <a:lnTo>
                      <a:pt x="185" y="467"/>
                    </a:lnTo>
                    <a:lnTo>
                      <a:pt x="171" y="459"/>
                    </a:lnTo>
                    <a:lnTo>
                      <a:pt x="158" y="451"/>
                    </a:lnTo>
                    <a:lnTo>
                      <a:pt x="145" y="442"/>
                    </a:lnTo>
                    <a:lnTo>
                      <a:pt x="133" y="433"/>
                    </a:lnTo>
                    <a:lnTo>
                      <a:pt x="121" y="422"/>
                    </a:lnTo>
                    <a:lnTo>
                      <a:pt x="109" y="411"/>
                    </a:lnTo>
                    <a:lnTo>
                      <a:pt x="98" y="400"/>
                    </a:lnTo>
                    <a:lnTo>
                      <a:pt x="88" y="388"/>
                    </a:lnTo>
                    <a:lnTo>
                      <a:pt x="78" y="375"/>
                    </a:lnTo>
                    <a:lnTo>
                      <a:pt x="69" y="363"/>
                    </a:lnTo>
                    <a:lnTo>
                      <a:pt x="60" y="349"/>
                    </a:lnTo>
                    <a:lnTo>
                      <a:pt x="52" y="335"/>
                    </a:lnTo>
                    <a:lnTo>
                      <a:pt x="45" y="321"/>
                    </a:lnTo>
                    <a:lnTo>
                      <a:pt x="38" y="306"/>
                    </a:lnTo>
                    <a:lnTo>
                      <a:pt x="32" y="292"/>
                    </a:lnTo>
                    <a:lnTo>
                      <a:pt x="27" y="276"/>
                    </a:lnTo>
                    <a:lnTo>
                      <a:pt x="23" y="260"/>
                    </a:lnTo>
                    <a:lnTo>
                      <a:pt x="19" y="244"/>
                    </a:lnTo>
                    <a:lnTo>
                      <a:pt x="16" y="228"/>
                    </a:lnTo>
                    <a:lnTo>
                      <a:pt x="14" y="212"/>
                    </a:lnTo>
                    <a:lnTo>
                      <a:pt x="13" y="195"/>
                    </a:lnTo>
                    <a:lnTo>
                      <a:pt x="12" y="178"/>
                    </a:lnTo>
                    <a:lnTo>
                      <a:pt x="13" y="161"/>
                    </a:lnTo>
                    <a:lnTo>
                      <a:pt x="14" y="144"/>
                    </a:lnTo>
                    <a:lnTo>
                      <a:pt x="16" y="128"/>
                    </a:lnTo>
                    <a:lnTo>
                      <a:pt x="19" y="112"/>
                    </a:lnTo>
                    <a:lnTo>
                      <a:pt x="23" y="96"/>
                    </a:lnTo>
                    <a:lnTo>
                      <a:pt x="27" y="80"/>
                    </a:lnTo>
                    <a:lnTo>
                      <a:pt x="32" y="65"/>
                    </a:lnTo>
                    <a:lnTo>
                      <a:pt x="38" y="50"/>
                    </a:lnTo>
                    <a:lnTo>
                      <a:pt x="45" y="35"/>
                    </a:lnTo>
                    <a:lnTo>
                      <a:pt x="52" y="21"/>
                    </a:lnTo>
                    <a:lnTo>
                      <a:pt x="60" y="7"/>
                    </a:lnTo>
                    <a:lnTo>
                      <a:pt x="65" y="0"/>
                    </a:lnTo>
                  </a:path>
                </a:pathLst>
              </a:custGeom>
              <a:solidFill>
                <a:srgbClr val="784F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566" y="1251"/>
                <a:ext cx="522" cy="520"/>
              </a:xfrm>
              <a:custGeom>
                <a:avLst/>
                <a:gdLst>
                  <a:gd name="T0" fmla="*/ 71 w 522"/>
                  <a:gd name="T1" fmla="*/ 3 h 520"/>
                  <a:gd name="T2" fmla="*/ 61 w 522"/>
                  <a:gd name="T3" fmla="*/ 7 h 520"/>
                  <a:gd name="T4" fmla="*/ 52 w 522"/>
                  <a:gd name="T5" fmla="*/ 12 h 520"/>
                  <a:gd name="T6" fmla="*/ 32 w 522"/>
                  <a:gd name="T7" fmla="*/ 47 h 520"/>
                  <a:gd name="T8" fmla="*/ 15 w 522"/>
                  <a:gd name="T9" fmla="*/ 92 h 520"/>
                  <a:gd name="T10" fmla="*/ 4 w 522"/>
                  <a:gd name="T11" fmla="*/ 140 h 520"/>
                  <a:gd name="T12" fmla="*/ 0 w 522"/>
                  <a:gd name="T13" fmla="*/ 190 h 520"/>
                  <a:gd name="T14" fmla="*/ 4 w 522"/>
                  <a:gd name="T15" fmla="*/ 240 h 520"/>
                  <a:gd name="T16" fmla="*/ 15 w 522"/>
                  <a:gd name="T17" fmla="*/ 288 h 520"/>
                  <a:gd name="T18" fmla="*/ 32 w 522"/>
                  <a:gd name="T19" fmla="*/ 333 h 520"/>
                  <a:gd name="T20" fmla="*/ 56 w 522"/>
                  <a:gd name="T21" fmla="*/ 375 h 520"/>
                  <a:gd name="T22" fmla="*/ 86 w 522"/>
                  <a:gd name="T23" fmla="*/ 412 h 520"/>
                  <a:gd name="T24" fmla="*/ 120 w 522"/>
                  <a:gd name="T25" fmla="*/ 445 h 520"/>
                  <a:gd name="T26" fmla="*/ 159 w 522"/>
                  <a:gd name="T27" fmla="*/ 472 h 520"/>
                  <a:gd name="T28" fmla="*/ 201 w 522"/>
                  <a:gd name="T29" fmla="*/ 493 h 520"/>
                  <a:gd name="T30" fmla="*/ 247 w 522"/>
                  <a:gd name="T31" fmla="*/ 509 h 520"/>
                  <a:gd name="T32" fmla="*/ 295 w 522"/>
                  <a:gd name="T33" fmla="*/ 518 h 520"/>
                  <a:gd name="T34" fmla="*/ 346 w 522"/>
                  <a:gd name="T35" fmla="*/ 519 h 520"/>
                  <a:gd name="T36" fmla="*/ 395 w 522"/>
                  <a:gd name="T37" fmla="*/ 513 h 520"/>
                  <a:gd name="T38" fmla="*/ 442 w 522"/>
                  <a:gd name="T39" fmla="*/ 499 h 520"/>
                  <a:gd name="T40" fmla="*/ 487 w 522"/>
                  <a:gd name="T41" fmla="*/ 480 h 520"/>
                  <a:gd name="T42" fmla="*/ 510 w 522"/>
                  <a:gd name="T43" fmla="*/ 463 h 520"/>
                  <a:gd name="T44" fmla="*/ 515 w 522"/>
                  <a:gd name="T45" fmla="*/ 454 h 520"/>
                  <a:gd name="T46" fmla="*/ 519 w 522"/>
                  <a:gd name="T47" fmla="*/ 446 h 520"/>
                  <a:gd name="T48" fmla="*/ 507 w 522"/>
                  <a:gd name="T49" fmla="*/ 452 h 520"/>
                  <a:gd name="T50" fmla="*/ 466 w 522"/>
                  <a:gd name="T51" fmla="*/ 475 h 520"/>
                  <a:gd name="T52" fmla="*/ 423 w 522"/>
                  <a:gd name="T53" fmla="*/ 493 h 520"/>
                  <a:gd name="T54" fmla="*/ 377 w 522"/>
                  <a:gd name="T55" fmla="*/ 503 h 520"/>
                  <a:gd name="T56" fmla="*/ 329 w 522"/>
                  <a:gd name="T57" fmla="*/ 507 h 520"/>
                  <a:gd name="T58" fmla="*/ 281 w 522"/>
                  <a:gd name="T59" fmla="*/ 503 h 520"/>
                  <a:gd name="T60" fmla="*/ 235 w 522"/>
                  <a:gd name="T61" fmla="*/ 493 h 520"/>
                  <a:gd name="T62" fmla="*/ 192 w 522"/>
                  <a:gd name="T63" fmla="*/ 475 h 520"/>
                  <a:gd name="T64" fmla="*/ 153 w 522"/>
                  <a:gd name="T65" fmla="*/ 452 h 520"/>
                  <a:gd name="T66" fmla="*/ 117 w 522"/>
                  <a:gd name="T67" fmla="*/ 425 h 520"/>
                  <a:gd name="T68" fmla="*/ 86 w 522"/>
                  <a:gd name="T69" fmla="*/ 392 h 520"/>
                  <a:gd name="T70" fmla="*/ 59 w 522"/>
                  <a:gd name="T71" fmla="*/ 354 h 520"/>
                  <a:gd name="T72" fmla="*/ 38 w 522"/>
                  <a:gd name="T73" fmla="*/ 313 h 520"/>
                  <a:gd name="T74" fmla="*/ 23 w 522"/>
                  <a:gd name="T75" fmla="*/ 269 h 520"/>
                  <a:gd name="T76" fmla="*/ 15 w 522"/>
                  <a:gd name="T77" fmla="*/ 223 h 520"/>
                  <a:gd name="T78" fmla="*/ 13 w 522"/>
                  <a:gd name="T79" fmla="*/ 174 h 520"/>
                  <a:gd name="T80" fmla="*/ 19 w 522"/>
                  <a:gd name="T81" fmla="*/ 126 h 520"/>
                  <a:gd name="T82" fmla="*/ 32 w 522"/>
                  <a:gd name="T83" fmla="*/ 81 h 520"/>
                  <a:gd name="T84" fmla="*/ 51 w 522"/>
                  <a:gd name="T85" fmla="*/ 39 h 520"/>
                  <a:gd name="T86" fmla="*/ 76 w 522"/>
                  <a:gd name="T87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22" h="520">
                    <a:moveTo>
                      <a:pt x="77" y="0"/>
                    </a:moveTo>
                    <a:lnTo>
                      <a:pt x="74" y="1"/>
                    </a:lnTo>
                    <a:lnTo>
                      <a:pt x="71" y="3"/>
                    </a:lnTo>
                    <a:lnTo>
                      <a:pt x="68" y="4"/>
                    </a:lnTo>
                    <a:lnTo>
                      <a:pt x="65" y="6"/>
                    </a:lnTo>
                    <a:lnTo>
                      <a:pt x="61" y="7"/>
                    </a:lnTo>
                    <a:lnTo>
                      <a:pt x="58" y="9"/>
                    </a:lnTo>
                    <a:lnTo>
                      <a:pt x="55" y="10"/>
                    </a:lnTo>
                    <a:lnTo>
                      <a:pt x="52" y="12"/>
                    </a:lnTo>
                    <a:lnTo>
                      <a:pt x="48" y="19"/>
                    </a:lnTo>
                    <a:lnTo>
                      <a:pt x="40" y="33"/>
                    </a:lnTo>
                    <a:lnTo>
                      <a:pt x="32" y="47"/>
                    </a:lnTo>
                    <a:lnTo>
                      <a:pt x="26" y="62"/>
                    </a:lnTo>
                    <a:lnTo>
                      <a:pt x="20" y="77"/>
                    </a:lnTo>
                    <a:lnTo>
                      <a:pt x="15" y="92"/>
                    </a:lnTo>
                    <a:lnTo>
                      <a:pt x="10" y="108"/>
                    </a:lnTo>
                    <a:lnTo>
                      <a:pt x="7" y="124"/>
                    </a:lnTo>
                    <a:lnTo>
                      <a:pt x="4" y="140"/>
                    </a:lnTo>
                    <a:lnTo>
                      <a:pt x="2" y="156"/>
                    </a:lnTo>
                    <a:lnTo>
                      <a:pt x="0" y="173"/>
                    </a:lnTo>
                    <a:lnTo>
                      <a:pt x="0" y="190"/>
                    </a:lnTo>
                    <a:lnTo>
                      <a:pt x="0" y="207"/>
                    </a:lnTo>
                    <a:lnTo>
                      <a:pt x="2" y="224"/>
                    </a:lnTo>
                    <a:lnTo>
                      <a:pt x="4" y="240"/>
                    </a:lnTo>
                    <a:lnTo>
                      <a:pt x="7" y="256"/>
                    </a:lnTo>
                    <a:lnTo>
                      <a:pt x="10" y="273"/>
                    </a:lnTo>
                    <a:lnTo>
                      <a:pt x="15" y="288"/>
                    </a:lnTo>
                    <a:lnTo>
                      <a:pt x="20" y="304"/>
                    </a:lnTo>
                    <a:lnTo>
                      <a:pt x="26" y="318"/>
                    </a:lnTo>
                    <a:lnTo>
                      <a:pt x="32" y="333"/>
                    </a:lnTo>
                    <a:lnTo>
                      <a:pt x="40" y="348"/>
                    </a:lnTo>
                    <a:lnTo>
                      <a:pt x="48" y="361"/>
                    </a:lnTo>
                    <a:lnTo>
                      <a:pt x="56" y="375"/>
                    </a:lnTo>
                    <a:lnTo>
                      <a:pt x="65" y="388"/>
                    </a:lnTo>
                    <a:lnTo>
                      <a:pt x="75" y="400"/>
                    </a:lnTo>
                    <a:lnTo>
                      <a:pt x="86" y="412"/>
                    </a:lnTo>
                    <a:lnTo>
                      <a:pt x="97" y="424"/>
                    </a:lnTo>
                    <a:lnTo>
                      <a:pt x="108" y="434"/>
                    </a:lnTo>
                    <a:lnTo>
                      <a:pt x="120" y="445"/>
                    </a:lnTo>
                    <a:lnTo>
                      <a:pt x="133" y="454"/>
                    </a:lnTo>
                    <a:lnTo>
                      <a:pt x="146" y="463"/>
                    </a:lnTo>
                    <a:lnTo>
                      <a:pt x="159" y="472"/>
                    </a:lnTo>
                    <a:lnTo>
                      <a:pt x="173" y="480"/>
                    </a:lnTo>
                    <a:lnTo>
                      <a:pt x="187" y="487"/>
                    </a:lnTo>
                    <a:lnTo>
                      <a:pt x="201" y="493"/>
                    </a:lnTo>
                    <a:lnTo>
                      <a:pt x="216" y="499"/>
                    </a:lnTo>
                    <a:lnTo>
                      <a:pt x="231" y="505"/>
                    </a:lnTo>
                    <a:lnTo>
                      <a:pt x="247" y="509"/>
                    </a:lnTo>
                    <a:lnTo>
                      <a:pt x="263" y="513"/>
                    </a:lnTo>
                    <a:lnTo>
                      <a:pt x="279" y="516"/>
                    </a:lnTo>
                    <a:lnTo>
                      <a:pt x="295" y="518"/>
                    </a:lnTo>
                    <a:lnTo>
                      <a:pt x="312" y="519"/>
                    </a:lnTo>
                    <a:lnTo>
                      <a:pt x="329" y="519"/>
                    </a:lnTo>
                    <a:lnTo>
                      <a:pt x="346" y="519"/>
                    </a:lnTo>
                    <a:lnTo>
                      <a:pt x="363" y="518"/>
                    </a:lnTo>
                    <a:lnTo>
                      <a:pt x="379" y="516"/>
                    </a:lnTo>
                    <a:lnTo>
                      <a:pt x="395" y="513"/>
                    </a:lnTo>
                    <a:lnTo>
                      <a:pt x="412" y="509"/>
                    </a:lnTo>
                    <a:lnTo>
                      <a:pt x="427" y="505"/>
                    </a:lnTo>
                    <a:lnTo>
                      <a:pt x="442" y="499"/>
                    </a:lnTo>
                    <a:lnTo>
                      <a:pt x="457" y="493"/>
                    </a:lnTo>
                    <a:lnTo>
                      <a:pt x="472" y="487"/>
                    </a:lnTo>
                    <a:lnTo>
                      <a:pt x="487" y="480"/>
                    </a:lnTo>
                    <a:lnTo>
                      <a:pt x="500" y="472"/>
                    </a:lnTo>
                    <a:lnTo>
                      <a:pt x="508" y="466"/>
                    </a:lnTo>
                    <a:lnTo>
                      <a:pt x="510" y="463"/>
                    </a:lnTo>
                    <a:lnTo>
                      <a:pt x="511" y="460"/>
                    </a:lnTo>
                    <a:lnTo>
                      <a:pt x="513" y="457"/>
                    </a:lnTo>
                    <a:lnTo>
                      <a:pt x="515" y="454"/>
                    </a:lnTo>
                    <a:lnTo>
                      <a:pt x="516" y="451"/>
                    </a:lnTo>
                    <a:lnTo>
                      <a:pt x="518" y="448"/>
                    </a:lnTo>
                    <a:lnTo>
                      <a:pt x="519" y="446"/>
                    </a:lnTo>
                    <a:lnTo>
                      <a:pt x="521" y="443"/>
                    </a:lnTo>
                    <a:lnTo>
                      <a:pt x="519" y="444"/>
                    </a:lnTo>
                    <a:lnTo>
                      <a:pt x="507" y="452"/>
                    </a:lnTo>
                    <a:lnTo>
                      <a:pt x="493" y="460"/>
                    </a:lnTo>
                    <a:lnTo>
                      <a:pt x="480" y="468"/>
                    </a:lnTo>
                    <a:lnTo>
                      <a:pt x="466" y="475"/>
                    </a:lnTo>
                    <a:lnTo>
                      <a:pt x="452" y="482"/>
                    </a:lnTo>
                    <a:lnTo>
                      <a:pt x="438" y="487"/>
                    </a:lnTo>
                    <a:lnTo>
                      <a:pt x="423" y="493"/>
                    </a:lnTo>
                    <a:lnTo>
                      <a:pt x="408" y="497"/>
                    </a:lnTo>
                    <a:lnTo>
                      <a:pt x="393" y="500"/>
                    </a:lnTo>
                    <a:lnTo>
                      <a:pt x="377" y="503"/>
                    </a:lnTo>
                    <a:lnTo>
                      <a:pt x="362" y="505"/>
                    </a:lnTo>
                    <a:lnTo>
                      <a:pt x="345" y="506"/>
                    </a:lnTo>
                    <a:lnTo>
                      <a:pt x="329" y="507"/>
                    </a:lnTo>
                    <a:lnTo>
                      <a:pt x="313" y="506"/>
                    </a:lnTo>
                    <a:lnTo>
                      <a:pt x="297" y="505"/>
                    </a:lnTo>
                    <a:lnTo>
                      <a:pt x="281" y="503"/>
                    </a:lnTo>
                    <a:lnTo>
                      <a:pt x="265" y="500"/>
                    </a:lnTo>
                    <a:lnTo>
                      <a:pt x="250" y="497"/>
                    </a:lnTo>
                    <a:lnTo>
                      <a:pt x="235" y="493"/>
                    </a:lnTo>
                    <a:lnTo>
                      <a:pt x="220" y="487"/>
                    </a:lnTo>
                    <a:lnTo>
                      <a:pt x="206" y="482"/>
                    </a:lnTo>
                    <a:lnTo>
                      <a:pt x="192" y="475"/>
                    </a:lnTo>
                    <a:lnTo>
                      <a:pt x="179" y="468"/>
                    </a:lnTo>
                    <a:lnTo>
                      <a:pt x="166" y="460"/>
                    </a:lnTo>
                    <a:lnTo>
                      <a:pt x="153" y="452"/>
                    </a:lnTo>
                    <a:lnTo>
                      <a:pt x="140" y="444"/>
                    </a:lnTo>
                    <a:lnTo>
                      <a:pt x="128" y="435"/>
                    </a:lnTo>
                    <a:lnTo>
                      <a:pt x="117" y="425"/>
                    </a:lnTo>
                    <a:lnTo>
                      <a:pt x="106" y="414"/>
                    </a:lnTo>
                    <a:lnTo>
                      <a:pt x="95" y="404"/>
                    </a:lnTo>
                    <a:lnTo>
                      <a:pt x="86" y="392"/>
                    </a:lnTo>
                    <a:lnTo>
                      <a:pt x="76" y="380"/>
                    </a:lnTo>
                    <a:lnTo>
                      <a:pt x="67" y="368"/>
                    </a:lnTo>
                    <a:lnTo>
                      <a:pt x="59" y="354"/>
                    </a:lnTo>
                    <a:lnTo>
                      <a:pt x="51" y="341"/>
                    </a:lnTo>
                    <a:lnTo>
                      <a:pt x="44" y="327"/>
                    </a:lnTo>
                    <a:lnTo>
                      <a:pt x="38" y="313"/>
                    </a:lnTo>
                    <a:lnTo>
                      <a:pt x="32" y="299"/>
                    </a:lnTo>
                    <a:lnTo>
                      <a:pt x="27" y="284"/>
                    </a:lnTo>
                    <a:lnTo>
                      <a:pt x="23" y="269"/>
                    </a:lnTo>
                    <a:lnTo>
                      <a:pt x="19" y="254"/>
                    </a:lnTo>
                    <a:lnTo>
                      <a:pt x="17" y="238"/>
                    </a:lnTo>
                    <a:lnTo>
                      <a:pt x="15" y="223"/>
                    </a:lnTo>
                    <a:lnTo>
                      <a:pt x="13" y="206"/>
                    </a:lnTo>
                    <a:lnTo>
                      <a:pt x="13" y="190"/>
                    </a:lnTo>
                    <a:lnTo>
                      <a:pt x="13" y="174"/>
                    </a:lnTo>
                    <a:lnTo>
                      <a:pt x="15" y="158"/>
                    </a:lnTo>
                    <a:lnTo>
                      <a:pt x="17" y="142"/>
                    </a:lnTo>
                    <a:lnTo>
                      <a:pt x="19" y="126"/>
                    </a:lnTo>
                    <a:lnTo>
                      <a:pt x="23" y="111"/>
                    </a:lnTo>
                    <a:lnTo>
                      <a:pt x="27" y="96"/>
                    </a:lnTo>
                    <a:lnTo>
                      <a:pt x="32" y="81"/>
                    </a:lnTo>
                    <a:lnTo>
                      <a:pt x="38" y="67"/>
                    </a:lnTo>
                    <a:lnTo>
                      <a:pt x="44" y="53"/>
                    </a:lnTo>
                    <a:lnTo>
                      <a:pt x="51" y="39"/>
                    </a:lnTo>
                    <a:lnTo>
                      <a:pt x="59" y="26"/>
                    </a:lnTo>
                    <a:lnTo>
                      <a:pt x="67" y="13"/>
                    </a:lnTo>
                    <a:lnTo>
                      <a:pt x="76" y="0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855A2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>
                <a:off x="578" y="1240"/>
                <a:ext cx="520" cy="519"/>
              </a:xfrm>
              <a:custGeom>
                <a:avLst/>
                <a:gdLst>
                  <a:gd name="T0" fmla="*/ 82 w 520"/>
                  <a:gd name="T1" fmla="*/ 3 h 519"/>
                  <a:gd name="T2" fmla="*/ 73 w 520"/>
                  <a:gd name="T3" fmla="*/ 7 h 519"/>
                  <a:gd name="T4" fmla="*/ 64 w 520"/>
                  <a:gd name="T5" fmla="*/ 11 h 519"/>
                  <a:gd name="T6" fmla="*/ 39 w 520"/>
                  <a:gd name="T7" fmla="*/ 50 h 519"/>
                  <a:gd name="T8" fmla="*/ 20 w 520"/>
                  <a:gd name="T9" fmla="*/ 92 h 519"/>
                  <a:gd name="T10" fmla="*/ 7 w 520"/>
                  <a:gd name="T11" fmla="*/ 137 h 519"/>
                  <a:gd name="T12" fmla="*/ 1 w 520"/>
                  <a:gd name="T13" fmla="*/ 185 h 519"/>
                  <a:gd name="T14" fmla="*/ 2 w 520"/>
                  <a:gd name="T15" fmla="*/ 234 h 519"/>
                  <a:gd name="T16" fmla="*/ 10 w 520"/>
                  <a:gd name="T17" fmla="*/ 281 h 519"/>
                  <a:gd name="T18" fmla="*/ 25 w 520"/>
                  <a:gd name="T19" fmla="*/ 325 h 519"/>
                  <a:gd name="T20" fmla="*/ 47 w 520"/>
                  <a:gd name="T21" fmla="*/ 366 h 519"/>
                  <a:gd name="T22" fmla="*/ 73 w 520"/>
                  <a:gd name="T23" fmla="*/ 403 h 519"/>
                  <a:gd name="T24" fmla="*/ 105 w 520"/>
                  <a:gd name="T25" fmla="*/ 436 h 519"/>
                  <a:gd name="T26" fmla="*/ 141 w 520"/>
                  <a:gd name="T27" fmla="*/ 464 h 519"/>
                  <a:gd name="T28" fmla="*/ 179 w 520"/>
                  <a:gd name="T29" fmla="*/ 487 h 519"/>
                  <a:gd name="T30" fmla="*/ 223 w 520"/>
                  <a:gd name="T31" fmla="*/ 504 h 519"/>
                  <a:gd name="T32" fmla="*/ 269 w 520"/>
                  <a:gd name="T33" fmla="*/ 514 h 519"/>
                  <a:gd name="T34" fmla="*/ 317 w 520"/>
                  <a:gd name="T35" fmla="*/ 518 h 519"/>
                  <a:gd name="T36" fmla="*/ 365 w 520"/>
                  <a:gd name="T37" fmla="*/ 514 h 519"/>
                  <a:gd name="T38" fmla="*/ 412 w 520"/>
                  <a:gd name="T39" fmla="*/ 504 h 519"/>
                  <a:gd name="T40" fmla="*/ 455 w 520"/>
                  <a:gd name="T41" fmla="*/ 487 h 519"/>
                  <a:gd name="T42" fmla="*/ 495 w 520"/>
                  <a:gd name="T43" fmla="*/ 464 h 519"/>
                  <a:gd name="T44" fmla="*/ 510 w 520"/>
                  <a:gd name="T45" fmla="*/ 452 h 519"/>
                  <a:gd name="T46" fmla="*/ 513 w 520"/>
                  <a:gd name="T47" fmla="*/ 443 h 519"/>
                  <a:gd name="T48" fmla="*/ 517 w 520"/>
                  <a:gd name="T49" fmla="*/ 433 h 519"/>
                  <a:gd name="T50" fmla="*/ 500 w 520"/>
                  <a:gd name="T51" fmla="*/ 446 h 519"/>
                  <a:gd name="T52" fmla="*/ 463 w 520"/>
                  <a:gd name="T53" fmla="*/ 469 h 519"/>
                  <a:gd name="T54" fmla="*/ 422 w 520"/>
                  <a:gd name="T55" fmla="*/ 487 h 519"/>
                  <a:gd name="T56" fmla="*/ 379 w 520"/>
                  <a:gd name="T57" fmla="*/ 499 h 519"/>
                  <a:gd name="T58" fmla="*/ 333 w 520"/>
                  <a:gd name="T59" fmla="*/ 505 h 519"/>
                  <a:gd name="T60" fmla="*/ 286 w 520"/>
                  <a:gd name="T61" fmla="*/ 504 h 519"/>
                  <a:gd name="T62" fmla="*/ 241 w 520"/>
                  <a:gd name="T63" fmla="*/ 496 h 519"/>
                  <a:gd name="T64" fmla="*/ 198 w 520"/>
                  <a:gd name="T65" fmla="*/ 482 h 519"/>
                  <a:gd name="T66" fmla="*/ 160 w 520"/>
                  <a:gd name="T67" fmla="*/ 462 h 519"/>
                  <a:gd name="T68" fmla="*/ 124 w 520"/>
                  <a:gd name="T69" fmla="*/ 437 h 519"/>
                  <a:gd name="T70" fmla="*/ 92 w 520"/>
                  <a:gd name="T71" fmla="*/ 407 h 519"/>
                  <a:gd name="T72" fmla="*/ 65 w 520"/>
                  <a:gd name="T73" fmla="*/ 372 h 519"/>
                  <a:gd name="T74" fmla="*/ 43 w 520"/>
                  <a:gd name="T75" fmla="*/ 333 h 519"/>
                  <a:gd name="T76" fmla="*/ 26 w 520"/>
                  <a:gd name="T77" fmla="*/ 292 h 519"/>
                  <a:gd name="T78" fmla="*/ 16 w 520"/>
                  <a:gd name="T79" fmla="*/ 248 h 519"/>
                  <a:gd name="T80" fmla="*/ 13 w 520"/>
                  <a:gd name="T81" fmla="*/ 201 h 519"/>
                  <a:gd name="T82" fmla="*/ 16 w 520"/>
                  <a:gd name="T83" fmla="*/ 154 h 519"/>
                  <a:gd name="T84" fmla="*/ 26 w 520"/>
                  <a:gd name="T85" fmla="*/ 110 h 519"/>
                  <a:gd name="T86" fmla="*/ 43 w 520"/>
                  <a:gd name="T87" fmla="*/ 69 h 519"/>
                  <a:gd name="T88" fmla="*/ 65 w 520"/>
                  <a:gd name="T89" fmla="*/ 30 h 519"/>
                  <a:gd name="T90" fmla="*/ 88 w 520"/>
                  <a:gd name="T91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0" h="519">
                    <a:moveTo>
                      <a:pt x="88" y="0"/>
                    </a:moveTo>
                    <a:lnTo>
                      <a:pt x="85" y="2"/>
                    </a:lnTo>
                    <a:lnTo>
                      <a:pt x="82" y="3"/>
                    </a:lnTo>
                    <a:lnTo>
                      <a:pt x="79" y="4"/>
                    </a:lnTo>
                    <a:lnTo>
                      <a:pt x="76" y="6"/>
                    </a:lnTo>
                    <a:lnTo>
                      <a:pt x="73" y="7"/>
                    </a:lnTo>
                    <a:lnTo>
                      <a:pt x="70" y="8"/>
                    </a:lnTo>
                    <a:lnTo>
                      <a:pt x="67" y="9"/>
                    </a:lnTo>
                    <a:lnTo>
                      <a:pt x="64" y="11"/>
                    </a:lnTo>
                    <a:lnTo>
                      <a:pt x="55" y="24"/>
                    </a:lnTo>
                    <a:lnTo>
                      <a:pt x="47" y="36"/>
                    </a:lnTo>
                    <a:lnTo>
                      <a:pt x="39" y="50"/>
                    </a:lnTo>
                    <a:lnTo>
                      <a:pt x="32" y="63"/>
                    </a:lnTo>
                    <a:lnTo>
                      <a:pt x="25" y="77"/>
                    </a:lnTo>
                    <a:lnTo>
                      <a:pt x="20" y="92"/>
                    </a:lnTo>
                    <a:lnTo>
                      <a:pt x="14" y="107"/>
                    </a:lnTo>
                    <a:lnTo>
                      <a:pt x="10" y="122"/>
                    </a:lnTo>
                    <a:lnTo>
                      <a:pt x="7" y="137"/>
                    </a:lnTo>
                    <a:lnTo>
                      <a:pt x="4" y="153"/>
                    </a:lnTo>
                    <a:lnTo>
                      <a:pt x="2" y="169"/>
                    </a:lnTo>
                    <a:lnTo>
                      <a:pt x="1" y="185"/>
                    </a:lnTo>
                    <a:lnTo>
                      <a:pt x="0" y="201"/>
                    </a:lnTo>
                    <a:lnTo>
                      <a:pt x="1" y="217"/>
                    </a:lnTo>
                    <a:lnTo>
                      <a:pt x="2" y="234"/>
                    </a:lnTo>
                    <a:lnTo>
                      <a:pt x="4" y="249"/>
                    </a:lnTo>
                    <a:lnTo>
                      <a:pt x="7" y="265"/>
                    </a:lnTo>
                    <a:lnTo>
                      <a:pt x="10" y="281"/>
                    </a:lnTo>
                    <a:lnTo>
                      <a:pt x="14" y="296"/>
                    </a:lnTo>
                    <a:lnTo>
                      <a:pt x="20" y="310"/>
                    </a:lnTo>
                    <a:lnTo>
                      <a:pt x="25" y="325"/>
                    </a:lnTo>
                    <a:lnTo>
                      <a:pt x="32" y="339"/>
                    </a:lnTo>
                    <a:lnTo>
                      <a:pt x="39" y="353"/>
                    </a:lnTo>
                    <a:lnTo>
                      <a:pt x="47" y="366"/>
                    </a:lnTo>
                    <a:lnTo>
                      <a:pt x="55" y="379"/>
                    </a:lnTo>
                    <a:lnTo>
                      <a:pt x="64" y="391"/>
                    </a:lnTo>
                    <a:lnTo>
                      <a:pt x="73" y="403"/>
                    </a:lnTo>
                    <a:lnTo>
                      <a:pt x="83" y="415"/>
                    </a:lnTo>
                    <a:lnTo>
                      <a:pt x="94" y="426"/>
                    </a:lnTo>
                    <a:lnTo>
                      <a:pt x="105" y="436"/>
                    </a:lnTo>
                    <a:lnTo>
                      <a:pt x="116" y="446"/>
                    </a:lnTo>
                    <a:lnTo>
                      <a:pt x="128" y="456"/>
                    </a:lnTo>
                    <a:lnTo>
                      <a:pt x="141" y="464"/>
                    </a:lnTo>
                    <a:lnTo>
                      <a:pt x="153" y="472"/>
                    </a:lnTo>
                    <a:lnTo>
                      <a:pt x="167" y="480"/>
                    </a:lnTo>
                    <a:lnTo>
                      <a:pt x="179" y="487"/>
                    </a:lnTo>
                    <a:lnTo>
                      <a:pt x="194" y="493"/>
                    </a:lnTo>
                    <a:lnTo>
                      <a:pt x="208" y="499"/>
                    </a:lnTo>
                    <a:lnTo>
                      <a:pt x="223" y="504"/>
                    </a:lnTo>
                    <a:lnTo>
                      <a:pt x="238" y="508"/>
                    </a:lnTo>
                    <a:lnTo>
                      <a:pt x="253" y="512"/>
                    </a:lnTo>
                    <a:lnTo>
                      <a:pt x="269" y="514"/>
                    </a:lnTo>
                    <a:lnTo>
                      <a:pt x="285" y="516"/>
                    </a:lnTo>
                    <a:lnTo>
                      <a:pt x="301" y="518"/>
                    </a:lnTo>
                    <a:lnTo>
                      <a:pt x="317" y="518"/>
                    </a:lnTo>
                    <a:lnTo>
                      <a:pt x="333" y="518"/>
                    </a:lnTo>
                    <a:lnTo>
                      <a:pt x="350" y="516"/>
                    </a:lnTo>
                    <a:lnTo>
                      <a:pt x="365" y="514"/>
                    </a:lnTo>
                    <a:lnTo>
                      <a:pt x="381" y="512"/>
                    </a:lnTo>
                    <a:lnTo>
                      <a:pt x="397" y="508"/>
                    </a:lnTo>
                    <a:lnTo>
                      <a:pt x="412" y="504"/>
                    </a:lnTo>
                    <a:lnTo>
                      <a:pt x="426" y="499"/>
                    </a:lnTo>
                    <a:lnTo>
                      <a:pt x="441" y="493"/>
                    </a:lnTo>
                    <a:lnTo>
                      <a:pt x="455" y="487"/>
                    </a:lnTo>
                    <a:lnTo>
                      <a:pt x="469" y="480"/>
                    </a:lnTo>
                    <a:lnTo>
                      <a:pt x="482" y="472"/>
                    </a:lnTo>
                    <a:lnTo>
                      <a:pt x="495" y="464"/>
                    </a:lnTo>
                    <a:lnTo>
                      <a:pt x="507" y="456"/>
                    </a:lnTo>
                    <a:lnTo>
                      <a:pt x="508" y="455"/>
                    </a:lnTo>
                    <a:lnTo>
                      <a:pt x="510" y="452"/>
                    </a:lnTo>
                    <a:lnTo>
                      <a:pt x="511" y="449"/>
                    </a:lnTo>
                    <a:lnTo>
                      <a:pt x="512" y="446"/>
                    </a:lnTo>
                    <a:lnTo>
                      <a:pt x="513" y="443"/>
                    </a:lnTo>
                    <a:lnTo>
                      <a:pt x="515" y="440"/>
                    </a:lnTo>
                    <a:lnTo>
                      <a:pt x="516" y="437"/>
                    </a:lnTo>
                    <a:lnTo>
                      <a:pt x="517" y="433"/>
                    </a:lnTo>
                    <a:lnTo>
                      <a:pt x="519" y="430"/>
                    </a:lnTo>
                    <a:lnTo>
                      <a:pt x="511" y="437"/>
                    </a:lnTo>
                    <a:lnTo>
                      <a:pt x="500" y="446"/>
                    </a:lnTo>
                    <a:lnTo>
                      <a:pt x="488" y="454"/>
                    </a:lnTo>
                    <a:lnTo>
                      <a:pt x="475" y="462"/>
                    </a:lnTo>
                    <a:lnTo>
                      <a:pt x="463" y="469"/>
                    </a:lnTo>
                    <a:lnTo>
                      <a:pt x="449" y="476"/>
                    </a:lnTo>
                    <a:lnTo>
                      <a:pt x="436" y="482"/>
                    </a:lnTo>
                    <a:lnTo>
                      <a:pt x="422" y="487"/>
                    </a:lnTo>
                    <a:lnTo>
                      <a:pt x="408" y="492"/>
                    </a:lnTo>
                    <a:lnTo>
                      <a:pt x="393" y="496"/>
                    </a:lnTo>
                    <a:lnTo>
                      <a:pt x="379" y="499"/>
                    </a:lnTo>
                    <a:lnTo>
                      <a:pt x="364" y="502"/>
                    </a:lnTo>
                    <a:lnTo>
                      <a:pt x="348" y="504"/>
                    </a:lnTo>
                    <a:lnTo>
                      <a:pt x="333" y="505"/>
                    </a:lnTo>
                    <a:lnTo>
                      <a:pt x="317" y="506"/>
                    </a:lnTo>
                    <a:lnTo>
                      <a:pt x="301" y="505"/>
                    </a:lnTo>
                    <a:lnTo>
                      <a:pt x="286" y="504"/>
                    </a:lnTo>
                    <a:lnTo>
                      <a:pt x="271" y="502"/>
                    </a:lnTo>
                    <a:lnTo>
                      <a:pt x="256" y="499"/>
                    </a:lnTo>
                    <a:lnTo>
                      <a:pt x="241" y="496"/>
                    </a:lnTo>
                    <a:lnTo>
                      <a:pt x="226" y="492"/>
                    </a:lnTo>
                    <a:lnTo>
                      <a:pt x="212" y="487"/>
                    </a:lnTo>
                    <a:lnTo>
                      <a:pt x="198" y="482"/>
                    </a:lnTo>
                    <a:lnTo>
                      <a:pt x="185" y="476"/>
                    </a:lnTo>
                    <a:lnTo>
                      <a:pt x="173" y="469"/>
                    </a:lnTo>
                    <a:lnTo>
                      <a:pt x="160" y="462"/>
                    </a:lnTo>
                    <a:lnTo>
                      <a:pt x="147" y="454"/>
                    </a:lnTo>
                    <a:lnTo>
                      <a:pt x="136" y="446"/>
                    </a:lnTo>
                    <a:lnTo>
                      <a:pt x="124" y="437"/>
                    </a:lnTo>
                    <a:lnTo>
                      <a:pt x="113" y="427"/>
                    </a:lnTo>
                    <a:lnTo>
                      <a:pt x="102" y="417"/>
                    </a:lnTo>
                    <a:lnTo>
                      <a:pt x="92" y="407"/>
                    </a:lnTo>
                    <a:lnTo>
                      <a:pt x="82" y="395"/>
                    </a:lnTo>
                    <a:lnTo>
                      <a:pt x="74" y="384"/>
                    </a:lnTo>
                    <a:lnTo>
                      <a:pt x="65" y="372"/>
                    </a:lnTo>
                    <a:lnTo>
                      <a:pt x="57" y="359"/>
                    </a:lnTo>
                    <a:lnTo>
                      <a:pt x="50" y="347"/>
                    </a:lnTo>
                    <a:lnTo>
                      <a:pt x="43" y="333"/>
                    </a:lnTo>
                    <a:lnTo>
                      <a:pt x="37" y="320"/>
                    </a:lnTo>
                    <a:lnTo>
                      <a:pt x="31" y="306"/>
                    </a:lnTo>
                    <a:lnTo>
                      <a:pt x="26" y="292"/>
                    </a:lnTo>
                    <a:lnTo>
                      <a:pt x="22" y="277"/>
                    </a:lnTo>
                    <a:lnTo>
                      <a:pt x="19" y="263"/>
                    </a:lnTo>
                    <a:lnTo>
                      <a:pt x="16" y="248"/>
                    </a:lnTo>
                    <a:lnTo>
                      <a:pt x="14" y="232"/>
                    </a:lnTo>
                    <a:lnTo>
                      <a:pt x="13" y="217"/>
                    </a:lnTo>
                    <a:lnTo>
                      <a:pt x="13" y="201"/>
                    </a:lnTo>
                    <a:lnTo>
                      <a:pt x="13" y="185"/>
                    </a:lnTo>
                    <a:lnTo>
                      <a:pt x="14" y="170"/>
                    </a:lnTo>
                    <a:lnTo>
                      <a:pt x="16" y="154"/>
                    </a:lnTo>
                    <a:lnTo>
                      <a:pt x="19" y="139"/>
                    </a:lnTo>
                    <a:lnTo>
                      <a:pt x="22" y="125"/>
                    </a:lnTo>
                    <a:lnTo>
                      <a:pt x="26" y="110"/>
                    </a:lnTo>
                    <a:lnTo>
                      <a:pt x="31" y="96"/>
                    </a:lnTo>
                    <a:lnTo>
                      <a:pt x="37" y="82"/>
                    </a:lnTo>
                    <a:lnTo>
                      <a:pt x="43" y="69"/>
                    </a:lnTo>
                    <a:lnTo>
                      <a:pt x="50" y="56"/>
                    </a:lnTo>
                    <a:lnTo>
                      <a:pt x="57" y="43"/>
                    </a:lnTo>
                    <a:lnTo>
                      <a:pt x="65" y="30"/>
                    </a:lnTo>
                    <a:lnTo>
                      <a:pt x="74" y="18"/>
                    </a:lnTo>
                    <a:lnTo>
                      <a:pt x="82" y="7"/>
                    </a:lnTo>
                    <a:lnTo>
                      <a:pt x="88" y="0"/>
                    </a:lnTo>
                  </a:path>
                </a:pathLst>
              </a:custGeom>
              <a:solidFill>
                <a:srgbClr val="91613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590" y="1232"/>
                <a:ext cx="516" cy="515"/>
              </a:xfrm>
              <a:custGeom>
                <a:avLst/>
                <a:gdLst>
                  <a:gd name="T0" fmla="*/ 94 w 516"/>
                  <a:gd name="T1" fmla="*/ 2 h 515"/>
                  <a:gd name="T2" fmla="*/ 85 w 516"/>
                  <a:gd name="T3" fmla="*/ 5 h 515"/>
                  <a:gd name="T4" fmla="*/ 76 w 516"/>
                  <a:gd name="T5" fmla="*/ 9 h 515"/>
                  <a:gd name="T6" fmla="*/ 53 w 516"/>
                  <a:gd name="T7" fmla="*/ 38 h 515"/>
                  <a:gd name="T8" fmla="*/ 31 w 516"/>
                  <a:gd name="T9" fmla="*/ 76 h 515"/>
                  <a:gd name="T10" fmla="*/ 14 w 516"/>
                  <a:gd name="T11" fmla="*/ 118 h 515"/>
                  <a:gd name="T12" fmla="*/ 4 w 516"/>
                  <a:gd name="T13" fmla="*/ 162 h 515"/>
                  <a:gd name="T14" fmla="*/ 0 w 516"/>
                  <a:gd name="T15" fmla="*/ 209 h 515"/>
                  <a:gd name="T16" fmla="*/ 4 w 516"/>
                  <a:gd name="T17" fmla="*/ 256 h 515"/>
                  <a:gd name="T18" fmla="*/ 14 w 516"/>
                  <a:gd name="T19" fmla="*/ 300 h 515"/>
                  <a:gd name="T20" fmla="*/ 31 w 516"/>
                  <a:gd name="T21" fmla="*/ 342 h 515"/>
                  <a:gd name="T22" fmla="*/ 53 w 516"/>
                  <a:gd name="T23" fmla="*/ 380 h 515"/>
                  <a:gd name="T24" fmla="*/ 80 w 516"/>
                  <a:gd name="T25" fmla="*/ 415 h 515"/>
                  <a:gd name="T26" fmla="*/ 112 w 516"/>
                  <a:gd name="T27" fmla="*/ 445 h 515"/>
                  <a:gd name="T28" fmla="*/ 148 w 516"/>
                  <a:gd name="T29" fmla="*/ 470 h 515"/>
                  <a:gd name="T30" fmla="*/ 186 w 516"/>
                  <a:gd name="T31" fmla="*/ 490 h 515"/>
                  <a:gd name="T32" fmla="*/ 229 w 516"/>
                  <a:gd name="T33" fmla="*/ 504 h 515"/>
                  <a:gd name="T34" fmla="*/ 274 w 516"/>
                  <a:gd name="T35" fmla="*/ 512 h 515"/>
                  <a:gd name="T36" fmla="*/ 321 w 516"/>
                  <a:gd name="T37" fmla="*/ 514 h 515"/>
                  <a:gd name="T38" fmla="*/ 367 w 516"/>
                  <a:gd name="T39" fmla="*/ 508 h 515"/>
                  <a:gd name="T40" fmla="*/ 410 w 516"/>
                  <a:gd name="T41" fmla="*/ 496 h 515"/>
                  <a:gd name="T42" fmla="*/ 451 w 516"/>
                  <a:gd name="T43" fmla="*/ 477 h 515"/>
                  <a:gd name="T44" fmla="*/ 488 w 516"/>
                  <a:gd name="T45" fmla="*/ 454 h 515"/>
                  <a:gd name="T46" fmla="*/ 507 w 516"/>
                  <a:gd name="T47" fmla="*/ 436 h 515"/>
                  <a:gd name="T48" fmla="*/ 511 w 516"/>
                  <a:gd name="T49" fmla="*/ 427 h 515"/>
                  <a:gd name="T50" fmla="*/ 514 w 516"/>
                  <a:gd name="T51" fmla="*/ 417 h 515"/>
                  <a:gd name="T52" fmla="*/ 502 w 516"/>
                  <a:gd name="T53" fmla="*/ 426 h 515"/>
                  <a:gd name="T54" fmla="*/ 469 w 516"/>
                  <a:gd name="T55" fmla="*/ 452 h 515"/>
                  <a:gd name="T56" fmla="*/ 432 w 516"/>
                  <a:gd name="T57" fmla="*/ 472 h 515"/>
                  <a:gd name="T58" fmla="*/ 392 w 516"/>
                  <a:gd name="T59" fmla="*/ 488 h 515"/>
                  <a:gd name="T60" fmla="*/ 350 w 516"/>
                  <a:gd name="T61" fmla="*/ 498 h 515"/>
                  <a:gd name="T62" fmla="*/ 305 w 516"/>
                  <a:gd name="T63" fmla="*/ 501 h 515"/>
                  <a:gd name="T64" fmla="*/ 261 w 516"/>
                  <a:gd name="T65" fmla="*/ 498 h 515"/>
                  <a:gd name="T66" fmla="*/ 218 w 516"/>
                  <a:gd name="T67" fmla="*/ 488 h 515"/>
                  <a:gd name="T68" fmla="*/ 178 w 516"/>
                  <a:gd name="T69" fmla="*/ 472 h 515"/>
                  <a:gd name="T70" fmla="*/ 142 w 516"/>
                  <a:gd name="T71" fmla="*/ 452 h 515"/>
                  <a:gd name="T72" fmla="*/ 109 w 516"/>
                  <a:gd name="T73" fmla="*/ 426 h 515"/>
                  <a:gd name="T74" fmla="*/ 80 w 516"/>
                  <a:gd name="T75" fmla="*/ 396 h 515"/>
                  <a:gd name="T76" fmla="*/ 56 w 516"/>
                  <a:gd name="T77" fmla="*/ 361 h 515"/>
                  <a:gd name="T78" fmla="*/ 36 w 516"/>
                  <a:gd name="T79" fmla="*/ 323 h 515"/>
                  <a:gd name="T80" fmla="*/ 23 w 516"/>
                  <a:gd name="T81" fmla="*/ 282 h 515"/>
                  <a:gd name="T82" fmla="*/ 15 w 516"/>
                  <a:gd name="T83" fmla="*/ 239 h 515"/>
                  <a:gd name="T84" fmla="*/ 14 w 516"/>
                  <a:gd name="T85" fmla="*/ 194 h 515"/>
                  <a:gd name="T86" fmla="*/ 19 w 516"/>
                  <a:gd name="T87" fmla="*/ 150 h 515"/>
                  <a:gd name="T88" fmla="*/ 31 w 516"/>
                  <a:gd name="T89" fmla="*/ 109 h 515"/>
                  <a:gd name="T90" fmla="*/ 49 w 516"/>
                  <a:gd name="T91" fmla="*/ 70 h 515"/>
                  <a:gd name="T92" fmla="*/ 71 w 516"/>
                  <a:gd name="T93" fmla="*/ 34 h 515"/>
                  <a:gd name="T94" fmla="*/ 99 w 516"/>
                  <a:gd name="T95" fmla="*/ 2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16" h="515">
                    <a:moveTo>
                      <a:pt x="101" y="0"/>
                    </a:moveTo>
                    <a:lnTo>
                      <a:pt x="98" y="1"/>
                    </a:lnTo>
                    <a:lnTo>
                      <a:pt x="94" y="2"/>
                    </a:lnTo>
                    <a:lnTo>
                      <a:pt x="91" y="3"/>
                    </a:lnTo>
                    <a:lnTo>
                      <a:pt x="88" y="4"/>
                    </a:lnTo>
                    <a:lnTo>
                      <a:pt x="85" y="5"/>
                    </a:lnTo>
                    <a:lnTo>
                      <a:pt x="82" y="6"/>
                    </a:lnTo>
                    <a:lnTo>
                      <a:pt x="79" y="8"/>
                    </a:lnTo>
                    <a:lnTo>
                      <a:pt x="76" y="9"/>
                    </a:lnTo>
                    <a:lnTo>
                      <a:pt x="70" y="15"/>
                    </a:lnTo>
                    <a:lnTo>
                      <a:pt x="61" y="26"/>
                    </a:lnTo>
                    <a:lnTo>
                      <a:pt x="53" y="38"/>
                    </a:lnTo>
                    <a:lnTo>
                      <a:pt x="45" y="51"/>
                    </a:lnTo>
                    <a:lnTo>
                      <a:pt x="37" y="64"/>
                    </a:lnTo>
                    <a:lnTo>
                      <a:pt x="31" y="76"/>
                    </a:lnTo>
                    <a:lnTo>
                      <a:pt x="24" y="90"/>
                    </a:lnTo>
                    <a:lnTo>
                      <a:pt x="19" y="104"/>
                    </a:lnTo>
                    <a:lnTo>
                      <a:pt x="14" y="118"/>
                    </a:lnTo>
                    <a:lnTo>
                      <a:pt x="10" y="133"/>
                    </a:lnTo>
                    <a:lnTo>
                      <a:pt x="7" y="147"/>
                    </a:lnTo>
                    <a:lnTo>
                      <a:pt x="4" y="162"/>
                    </a:lnTo>
                    <a:lnTo>
                      <a:pt x="2" y="178"/>
                    </a:lnTo>
                    <a:lnTo>
                      <a:pt x="1" y="193"/>
                    </a:lnTo>
                    <a:lnTo>
                      <a:pt x="0" y="209"/>
                    </a:lnTo>
                    <a:lnTo>
                      <a:pt x="1" y="225"/>
                    </a:lnTo>
                    <a:lnTo>
                      <a:pt x="2" y="240"/>
                    </a:lnTo>
                    <a:lnTo>
                      <a:pt x="4" y="256"/>
                    </a:lnTo>
                    <a:lnTo>
                      <a:pt x="7" y="271"/>
                    </a:lnTo>
                    <a:lnTo>
                      <a:pt x="10" y="285"/>
                    </a:lnTo>
                    <a:lnTo>
                      <a:pt x="14" y="300"/>
                    </a:lnTo>
                    <a:lnTo>
                      <a:pt x="19" y="314"/>
                    </a:lnTo>
                    <a:lnTo>
                      <a:pt x="24" y="328"/>
                    </a:lnTo>
                    <a:lnTo>
                      <a:pt x="31" y="342"/>
                    </a:lnTo>
                    <a:lnTo>
                      <a:pt x="37" y="355"/>
                    </a:lnTo>
                    <a:lnTo>
                      <a:pt x="45" y="367"/>
                    </a:lnTo>
                    <a:lnTo>
                      <a:pt x="53" y="380"/>
                    </a:lnTo>
                    <a:lnTo>
                      <a:pt x="61" y="392"/>
                    </a:lnTo>
                    <a:lnTo>
                      <a:pt x="70" y="403"/>
                    </a:lnTo>
                    <a:lnTo>
                      <a:pt x="80" y="415"/>
                    </a:lnTo>
                    <a:lnTo>
                      <a:pt x="90" y="425"/>
                    </a:lnTo>
                    <a:lnTo>
                      <a:pt x="101" y="436"/>
                    </a:lnTo>
                    <a:lnTo>
                      <a:pt x="112" y="445"/>
                    </a:lnTo>
                    <a:lnTo>
                      <a:pt x="124" y="454"/>
                    </a:lnTo>
                    <a:lnTo>
                      <a:pt x="135" y="463"/>
                    </a:lnTo>
                    <a:lnTo>
                      <a:pt x="148" y="470"/>
                    </a:lnTo>
                    <a:lnTo>
                      <a:pt x="161" y="477"/>
                    </a:lnTo>
                    <a:lnTo>
                      <a:pt x="173" y="484"/>
                    </a:lnTo>
                    <a:lnTo>
                      <a:pt x="186" y="490"/>
                    </a:lnTo>
                    <a:lnTo>
                      <a:pt x="200" y="496"/>
                    </a:lnTo>
                    <a:lnTo>
                      <a:pt x="214" y="500"/>
                    </a:lnTo>
                    <a:lnTo>
                      <a:pt x="229" y="504"/>
                    </a:lnTo>
                    <a:lnTo>
                      <a:pt x="244" y="508"/>
                    </a:lnTo>
                    <a:lnTo>
                      <a:pt x="259" y="511"/>
                    </a:lnTo>
                    <a:lnTo>
                      <a:pt x="274" y="512"/>
                    </a:lnTo>
                    <a:lnTo>
                      <a:pt x="289" y="514"/>
                    </a:lnTo>
                    <a:lnTo>
                      <a:pt x="305" y="514"/>
                    </a:lnTo>
                    <a:lnTo>
                      <a:pt x="321" y="514"/>
                    </a:lnTo>
                    <a:lnTo>
                      <a:pt x="336" y="512"/>
                    </a:lnTo>
                    <a:lnTo>
                      <a:pt x="352" y="511"/>
                    </a:lnTo>
                    <a:lnTo>
                      <a:pt x="367" y="508"/>
                    </a:lnTo>
                    <a:lnTo>
                      <a:pt x="381" y="504"/>
                    </a:lnTo>
                    <a:lnTo>
                      <a:pt x="396" y="500"/>
                    </a:lnTo>
                    <a:lnTo>
                      <a:pt x="410" y="496"/>
                    </a:lnTo>
                    <a:lnTo>
                      <a:pt x="424" y="490"/>
                    </a:lnTo>
                    <a:lnTo>
                      <a:pt x="438" y="484"/>
                    </a:lnTo>
                    <a:lnTo>
                      <a:pt x="451" y="477"/>
                    </a:lnTo>
                    <a:lnTo>
                      <a:pt x="463" y="470"/>
                    </a:lnTo>
                    <a:lnTo>
                      <a:pt x="476" y="463"/>
                    </a:lnTo>
                    <a:lnTo>
                      <a:pt x="488" y="454"/>
                    </a:lnTo>
                    <a:lnTo>
                      <a:pt x="499" y="445"/>
                    </a:lnTo>
                    <a:lnTo>
                      <a:pt x="506" y="439"/>
                    </a:lnTo>
                    <a:lnTo>
                      <a:pt x="507" y="436"/>
                    </a:lnTo>
                    <a:lnTo>
                      <a:pt x="509" y="433"/>
                    </a:lnTo>
                    <a:lnTo>
                      <a:pt x="510" y="430"/>
                    </a:lnTo>
                    <a:lnTo>
                      <a:pt x="511" y="427"/>
                    </a:lnTo>
                    <a:lnTo>
                      <a:pt x="512" y="423"/>
                    </a:lnTo>
                    <a:lnTo>
                      <a:pt x="513" y="420"/>
                    </a:lnTo>
                    <a:lnTo>
                      <a:pt x="514" y="417"/>
                    </a:lnTo>
                    <a:lnTo>
                      <a:pt x="515" y="414"/>
                    </a:lnTo>
                    <a:lnTo>
                      <a:pt x="512" y="416"/>
                    </a:lnTo>
                    <a:lnTo>
                      <a:pt x="502" y="426"/>
                    </a:lnTo>
                    <a:lnTo>
                      <a:pt x="492" y="435"/>
                    </a:lnTo>
                    <a:lnTo>
                      <a:pt x="480" y="444"/>
                    </a:lnTo>
                    <a:lnTo>
                      <a:pt x="469" y="452"/>
                    </a:lnTo>
                    <a:lnTo>
                      <a:pt x="457" y="460"/>
                    </a:lnTo>
                    <a:lnTo>
                      <a:pt x="445" y="466"/>
                    </a:lnTo>
                    <a:lnTo>
                      <a:pt x="432" y="472"/>
                    </a:lnTo>
                    <a:lnTo>
                      <a:pt x="419" y="478"/>
                    </a:lnTo>
                    <a:lnTo>
                      <a:pt x="406" y="483"/>
                    </a:lnTo>
                    <a:lnTo>
                      <a:pt x="392" y="488"/>
                    </a:lnTo>
                    <a:lnTo>
                      <a:pt x="378" y="492"/>
                    </a:lnTo>
                    <a:lnTo>
                      <a:pt x="364" y="495"/>
                    </a:lnTo>
                    <a:lnTo>
                      <a:pt x="350" y="498"/>
                    </a:lnTo>
                    <a:lnTo>
                      <a:pt x="335" y="500"/>
                    </a:lnTo>
                    <a:lnTo>
                      <a:pt x="320" y="501"/>
                    </a:lnTo>
                    <a:lnTo>
                      <a:pt x="305" y="501"/>
                    </a:lnTo>
                    <a:lnTo>
                      <a:pt x="290" y="501"/>
                    </a:lnTo>
                    <a:lnTo>
                      <a:pt x="275" y="500"/>
                    </a:lnTo>
                    <a:lnTo>
                      <a:pt x="261" y="498"/>
                    </a:lnTo>
                    <a:lnTo>
                      <a:pt x="246" y="495"/>
                    </a:lnTo>
                    <a:lnTo>
                      <a:pt x="232" y="492"/>
                    </a:lnTo>
                    <a:lnTo>
                      <a:pt x="218" y="488"/>
                    </a:lnTo>
                    <a:lnTo>
                      <a:pt x="205" y="483"/>
                    </a:lnTo>
                    <a:lnTo>
                      <a:pt x="191" y="478"/>
                    </a:lnTo>
                    <a:lnTo>
                      <a:pt x="178" y="472"/>
                    </a:lnTo>
                    <a:lnTo>
                      <a:pt x="166" y="466"/>
                    </a:lnTo>
                    <a:lnTo>
                      <a:pt x="154" y="460"/>
                    </a:lnTo>
                    <a:lnTo>
                      <a:pt x="142" y="452"/>
                    </a:lnTo>
                    <a:lnTo>
                      <a:pt x="131" y="444"/>
                    </a:lnTo>
                    <a:lnTo>
                      <a:pt x="120" y="435"/>
                    </a:lnTo>
                    <a:lnTo>
                      <a:pt x="109" y="426"/>
                    </a:lnTo>
                    <a:lnTo>
                      <a:pt x="99" y="416"/>
                    </a:lnTo>
                    <a:lnTo>
                      <a:pt x="89" y="406"/>
                    </a:lnTo>
                    <a:lnTo>
                      <a:pt x="80" y="396"/>
                    </a:lnTo>
                    <a:lnTo>
                      <a:pt x="71" y="385"/>
                    </a:lnTo>
                    <a:lnTo>
                      <a:pt x="63" y="373"/>
                    </a:lnTo>
                    <a:lnTo>
                      <a:pt x="56" y="361"/>
                    </a:lnTo>
                    <a:lnTo>
                      <a:pt x="49" y="349"/>
                    </a:lnTo>
                    <a:lnTo>
                      <a:pt x="42" y="336"/>
                    </a:lnTo>
                    <a:lnTo>
                      <a:pt x="36" y="323"/>
                    </a:lnTo>
                    <a:lnTo>
                      <a:pt x="31" y="310"/>
                    </a:lnTo>
                    <a:lnTo>
                      <a:pt x="26" y="296"/>
                    </a:lnTo>
                    <a:lnTo>
                      <a:pt x="23" y="282"/>
                    </a:lnTo>
                    <a:lnTo>
                      <a:pt x="19" y="268"/>
                    </a:lnTo>
                    <a:lnTo>
                      <a:pt x="17" y="254"/>
                    </a:lnTo>
                    <a:lnTo>
                      <a:pt x="15" y="239"/>
                    </a:lnTo>
                    <a:lnTo>
                      <a:pt x="14" y="224"/>
                    </a:lnTo>
                    <a:lnTo>
                      <a:pt x="13" y="209"/>
                    </a:lnTo>
                    <a:lnTo>
                      <a:pt x="14" y="194"/>
                    </a:lnTo>
                    <a:lnTo>
                      <a:pt x="15" y="179"/>
                    </a:lnTo>
                    <a:lnTo>
                      <a:pt x="17" y="165"/>
                    </a:lnTo>
                    <a:lnTo>
                      <a:pt x="19" y="150"/>
                    </a:lnTo>
                    <a:lnTo>
                      <a:pt x="23" y="136"/>
                    </a:lnTo>
                    <a:lnTo>
                      <a:pt x="26" y="122"/>
                    </a:lnTo>
                    <a:lnTo>
                      <a:pt x="31" y="109"/>
                    </a:lnTo>
                    <a:lnTo>
                      <a:pt x="36" y="95"/>
                    </a:lnTo>
                    <a:lnTo>
                      <a:pt x="42" y="82"/>
                    </a:lnTo>
                    <a:lnTo>
                      <a:pt x="49" y="70"/>
                    </a:lnTo>
                    <a:lnTo>
                      <a:pt x="56" y="57"/>
                    </a:lnTo>
                    <a:lnTo>
                      <a:pt x="63" y="45"/>
                    </a:lnTo>
                    <a:lnTo>
                      <a:pt x="71" y="34"/>
                    </a:lnTo>
                    <a:lnTo>
                      <a:pt x="80" y="23"/>
                    </a:lnTo>
                    <a:lnTo>
                      <a:pt x="89" y="12"/>
                    </a:lnTo>
                    <a:lnTo>
                      <a:pt x="99" y="2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603" y="1226"/>
                <a:ext cx="509" cy="509"/>
              </a:xfrm>
              <a:custGeom>
                <a:avLst/>
                <a:gdLst>
                  <a:gd name="T0" fmla="*/ 106 w 509"/>
                  <a:gd name="T1" fmla="*/ 2 h 509"/>
                  <a:gd name="T2" fmla="*/ 96 w 509"/>
                  <a:gd name="T3" fmla="*/ 4 h 509"/>
                  <a:gd name="T4" fmla="*/ 87 w 509"/>
                  <a:gd name="T5" fmla="*/ 7 h 509"/>
                  <a:gd name="T6" fmla="*/ 67 w 509"/>
                  <a:gd name="T7" fmla="*/ 29 h 509"/>
                  <a:gd name="T8" fmla="*/ 43 w 509"/>
                  <a:gd name="T9" fmla="*/ 63 h 509"/>
                  <a:gd name="T10" fmla="*/ 23 w 509"/>
                  <a:gd name="T11" fmla="*/ 101 h 509"/>
                  <a:gd name="T12" fmla="*/ 9 w 509"/>
                  <a:gd name="T13" fmla="*/ 142 h 509"/>
                  <a:gd name="T14" fmla="*/ 1 w 509"/>
                  <a:gd name="T15" fmla="*/ 185 h 509"/>
                  <a:gd name="T16" fmla="*/ 0 w 509"/>
                  <a:gd name="T17" fmla="*/ 230 h 509"/>
                  <a:gd name="T18" fmla="*/ 6 w 509"/>
                  <a:gd name="T19" fmla="*/ 274 h 509"/>
                  <a:gd name="T20" fmla="*/ 18 w 509"/>
                  <a:gd name="T21" fmla="*/ 316 h 509"/>
                  <a:gd name="T22" fmla="*/ 35 w 509"/>
                  <a:gd name="T23" fmla="*/ 355 h 509"/>
                  <a:gd name="T24" fmla="*/ 58 w 509"/>
                  <a:gd name="T25" fmla="*/ 391 h 509"/>
                  <a:gd name="T26" fmla="*/ 86 w 509"/>
                  <a:gd name="T27" fmla="*/ 423 h 509"/>
                  <a:gd name="T28" fmla="*/ 118 w 509"/>
                  <a:gd name="T29" fmla="*/ 450 h 509"/>
                  <a:gd name="T30" fmla="*/ 153 w 509"/>
                  <a:gd name="T31" fmla="*/ 472 h 509"/>
                  <a:gd name="T32" fmla="*/ 191 w 509"/>
                  <a:gd name="T33" fmla="*/ 490 h 509"/>
                  <a:gd name="T34" fmla="*/ 233 w 509"/>
                  <a:gd name="T35" fmla="*/ 502 h 509"/>
                  <a:gd name="T36" fmla="*/ 277 w 509"/>
                  <a:gd name="T37" fmla="*/ 507 h 509"/>
                  <a:gd name="T38" fmla="*/ 322 w 509"/>
                  <a:gd name="T39" fmla="*/ 506 h 509"/>
                  <a:gd name="T40" fmla="*/ 365 w 509"/>
                  <a:gd name="T41" fmla="*/ 498 h 509"/>
                  <a:gd name="T42" fmla="*/ 406 w 509"/>
                  <a:gd name="T43" fmla="*/ 485 h 509"/>
                  <a:gd name="T44" fmla="*/ 444 w 509"/>
                  <a:gd name="T45" fmla="*/ 466 h 509"/>
                  <a:gd name="T46" fmla="*/ 479 w 509"/>
                  <a:gd name="T47" fmla="*/ 442 h 509"/>
                  <a:gd name="T48" fmla="*/ 501 w 509"/>
                  <a:gd name="T49" fmla="*/ 421 h 509"/>
                  <a:gd name="T50" fmla="*/ 504 w 509"/>
                  <a:gd name="T51" fmla="*/ 412 h 509"/>
                  <a:gd name="T52" fmla="*/ 506 w 509"/>
                  <a:gd name="T53" fmla="*/ 402 h 509"/>
                  <a:gd name="T54" fmla="*/ 500 w 509"/>
                  <a:gd name="T55" fmla="*/ 404 h 509"/>
                  <a:gd name="T56" fmla="*/ 471 w 509"/>
                  <a:gd name="T57" fmla="*/ 432 h 509"/>
                  <a:gd name="T58" fmla="*/ 438 w 509"/>
                  <a:gd name="T59" fmla="*/ 456 h 509"/>
                  <a:gd name="T60" fmla="*/ 401 w 509"/>
                  <a:gd name="T61" fmla="*/ 473 h 509"/>
                  <a:gd name="T62" fmla="*/ 362 w 509"/>
                  <a:gd name="T63" fmla="*/ 486 h 509"/>
                  <a:gd name="T64" fmla="*/ 321 w 509"/>
                  <a:gd name="T65" fmla="*/ 494 h 509"/>
                  <a:gd name="T66" fmla="*/ 278 w 509"/>
                  <a:gd name="T67" fmla="*/ 495 h 509"/>
                  <a:gd name="T68" fmla="*/ 236 w 509"/>
                  <a:gd name="T69" fmla="*/ 490 h 509"/>
                  <a:gd name="T70" fmla="*/ 195 w 509"/>
                  <a:gd name="T71" fmla="*/ 478 h 509"/>
                  <a:gd name="T72" fmla="*/ 158 w 509"/>
                  <a:gd name="T73" fmla="*/ 462 h 509"/>
                  <a:gd name="T74" fmla="*/ 125 w 509"/>
                  <a:gd name="T75" fmla="*/ 440 h 509"/>
                  <a:gd name="T76" fmla="*/ 95 w 509"/>
                  <a:gd name="T77" fmla="*/ 414 h 509"/>
                  <a:gd name="T78" fmla="*/ 68 w 509"/>
                  <a:gd name="T79" fmla="*/ 383 h 509"/>
                  <a:gd name="T80" fmla="*/ 46 w 509"/>
                  <a:gd name="T81" fmla="*/ 349 h 509"/>
                  <a:gd name="T82" fmla="*/ 29 w 509"/>
                  <a:gd name="T83" fmla="*/ 312 h 509"/>
                  <a:gd name="T84" fmla="*/ 18 w 509"/>
                  <a:gd name="T85" fmla="*/ 272 h 509"/>
                  <a:gd name="T86" fmla="*/ 13 w 509"/>
                  <a:gd name="T87" fmla="*/ 230 h 509"/>
                  <a:gd name="T88" fmla="*/ 13 w 509"/>
                  <a:gd name="T89" fmla="*/ 186 h 509"/>
                  <a:gd name="T90" fmla="*/ 21 w 509"/>
                  <a:gd name="T91" fmla="*/ 145 h 509"/>
                  <a:gd name="T92" fmla="*/ 34 w 509"/>
                  <a:gd name="T93" fmla="*/ 106 h 509"/>
                  <a:gd name="T94" fmla="*/ 53 w 509"/>
                  <a:gd name="T95" fmla="*/ 70 h 509"/>
                  <a:gd name="T96" fmla="*/ 76 w 509"/>
                  <a:gd name="T97" fmla="*/ 36 h 509"/>
                  <a:gd name="T98" fmla="*/ 105 w 509"/>
                  <a:gd name="T99" fmla="*/ 7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09" h="509">
                    <a:moveTo>
                      <a:pt x="112" y="0"/>
                    </a:moveTo>
                    <a:lnTo>
                      <a:pt x="109" y="1"/>
                    </a:lnTo>
                    <a:lnTo>
                      <a:pt x="106" y="2"/>
                    </a:lnTo>
                    <a:lnTo>
                      <a:pt x="103" y="2"/>
                    </a:lnTo>
                    <a:lnTo>
                      <a:pt x="99" y="3"/>
                    </a:lnTo>
                    <a:lnTo>
                      <a:pt x="96" y="4"/>
                    </a:lnTo>
                    <a:lnTo>
                      <a:pt x="93" y="5"/>
                    </a:lnTo>
                    <a:lnTo>
                      <a:pt x="90" y="6"/>
                    </a:lnTo>
                    <a:lnTo>
                      <a:pt x="87" y="7"/>
                    </a:lnTo>
                    <a:lnTo>
                      <a:pt x="86" y="8"/>
                    </a:lnTo>
                    <a:lnTo>
                      <a:pt x="76" y="18"/>
                    </a:lnTo>
                    <a:lnTo>
                      <a:pt x="67" y="29"/>
                    </a:lnTo>
                    <a:lnTo>
                      <a:pt x="58" y="40"/>
                    </a:lnTo>
                    <a:lnTo>
                      <a:pt x="50" y="51"/>
                    </a:lnTo>
                    <a:lnTo>
                      <a:pt x="43" y="63"/>
                    </a:lnTo>
                    <a:lnTo>
                      <a:pt x="35" y="75"/>
                    </a:lnTo>
                    <a:lnTo>
                      <a:pt x="29" y="88"/>
                    </a:lnTo>
                    <a:lnTo>
                      <a:pt x="23" y="101"/>
                    </a:lnTo>
                    <a:lnTo>
                      <a:pt x="18" y="114"/>
                    </a:lnTo>
                    <a:lnTo>
                      <a:pt x="13" y="128"/>
                    </a:lnTo>
                    <a:lnTo>
                      <a:pt x="9" y="142"/>
                    </a:lnTo>
                    <a:lnTo>
                      <a:pt x="6" y="156"/>
                    </a:lnTo>
                    <a:lnTo>
                      <a:pt x="3" y="171"/>
                    </a:lnTo>
                    <a:lnTo>
                      <a:pt x="1" y="185"/>
                    </a:lnTo>
                    <a:lnTo>
                      <a:pt x="0" y="200"/>
                    </a:lnTo>
                    <a:lnTo>
                      <a:pt x="0" y="215"/>
                    </a:lnTo>
                    <a:lnTo>
                      <a:pt x="0" y="230"/>
                    </a:lnTo>
                    <a:lnTo>
                      <a:pt x="1" y="245"/>
                    </a:lnTo>
                    <a:lnTo>
                      <a:pt x="3" y="260"/>
                    </a:lnTo>
                    <a:lnTo>
                      <a:pt x="6" y="274"/>
                    </a:lnTo>
                    <a:lnTo>
                      <a:pt x="9" y="288"/>
                    </a:lnTo>
                    <a:lnTo>
                      <a:pt x="13" y="302"/>
                    </a:lnTo>
                    <a:lnTo>
                      <a:pt x="18" y="316"/>
                    </a:lnTo>
                    <a:lnTo>
                      <a:pt x="23" y="329"/>
                    </a:lnTo>
                    <a:lnTo>
                      <a:pt x="29" y="342"/>
                    </a:lnTo>
                    <a:lnTo>
                      <a:pt x="35" y="355"/>
                    </a:lnTo>
                    <a:lnTo>
                      <a:pt x="43" y="367"/>
                    </a:lnTo>
                    <a:lnTo>
                      <a:pt x="50" y="379"/>
                    </a:lnTo>
                    <a:lnTo>
                      <a:pt x="58" y="391"/>
                    </a:lnTo>
                    <a:lnTo>
                      <a:pt x="67" y="402"/>
                    </a:lnTo>
                    <a:lnTo>
                      <a:pt x="76" y="412"/>
                    </a:lnTo>
                    <a:lnTo>
                      <a:pt x="86" y="423"/>
                    </a:lnTo>
                    <a:lnTo>
                      <a:pt x="96" y="432"/>
                    </a:lnTo>
                    <a:lnTo>
                      <a:pt x="107" y="442"/>
                    </a:lnTo>
                    <a:lnTo>
                      <a:pt x="118" y="450"/>
                    </a:lnTo>
                    <a:lnTo>
                      <a:pt x="129" y="459"/>
                    </a:lnTo>
                    <a:lnTo>
                      <a:pt x="141" y="466"/>
                    </a:lnTo>
                    <a:lnTo>
                      <a:pt x="153" y="472"/>
                    </a:lnTo>
                    <a:lnTo>
                      <a:pt x="165" y="479"/>
                    </a:lnTo>
                    <a:lnTo>
                      <a:pt x="178" y="485"/>
                    </a:lnTo>
                    <a:lnTo>
                      <a:pt x="191" y="490"/>
                    </a:lnTo>
                    <a:lnTo>
                      <a:pt x="205" y="494"/>
                    </a:lnTo>
                    <a:lnTo>
                      <a:pt x="219" y="498"/>
                    </a:lnTo>
                    <a:lnTo>
                      <a:pt x="233" y="502"/>
                    </a:lnTo>
                    <a:lnTo>
                      <a:pt x="248" y="504"/>
                    </a:lnTo>
                    <a:lnTo>
                      <a:pt x="262" y="506"/>
                    </a:lnTo>
                    <a:lnTo>
                      <a:pt x="277" y="507"/>
                    </a:lnTo>
                    <a:lnTo>
                      <a:pt x="292" y="508"/>
                    </a:lnTo>
                    <a:lnTo>
                      <a:pt x="307" y="507"/>
                    </a:lnTo>
                    <a:lnTo>
                      <a:pt x="322" y="506"/>
                    </a:lnTo>
                    <a:lnTo>
                      <a:pt x="337" y="504"/>
                    </a:lnTo>
                    <a:lnTo>
                      <a:pt x="351" y="502"/>
                    </a:lnTo>
                    <a:lnTo>
                      <a:pt x="365" y="498"/>
                    </a:lnTo>
                    <a:lnTo>
                      <a:pt x="379" y="494"/>
                    </a:lnTo>
                    <a:lnTo>
                      <a:pt x="393" y="490"/>
                    </a:lnTo>
                    <a:lnTo>
                      <a:pt x="406" y="485"/>
                    </a:lnTo>
                    <a:lnTo>
                      <a:pt x="419" y="479"/>
                    </a:lnTo>
                    <a:lnTo>
                      <a:pt x="432" y="472"/>
                    </a:lnTo>
                    <a:lnTo>
                      <a:pt x="444" y="466"/>
                    </a:lnTo>
                    <a:lnTo>
                      <a:pt x="456" y="459"/>
                    </a:lnTo>
                    <a:lnTo>
                      <a:pt x="467" y="450"/>
                    </a:lnTo>
                    <a:lnTo>
                      <a:pt x="479" y="442"/>
                    </a:lnTo>
                    <a:lnTo>
                      <a:pt x="489" y="432"/>
                    </a:lnTo>
                    <a:lnTo>
                      <a:pt x="500" y="423"/>
                    </a:lnTo>
                    <a:lnTo>
                      <a:pt x="501" y="421"/>
                    </a:lnTo>
                    <a:lnTo>
                      <a:pt x="502" y="418"/>
                    </a:lnTo>
                    <a:lnTo>
                      <a:pt x="503" y="415"/>
                    </a:lnTo>
                    <a:lnTo>
                      <a:pt x="504" y="412"/>
                    </a:lnTo>
                    <a:lnTo>
                      <a:pt x="505" y="408"/>
                    </a:lnTo>
                    <a:lnTo>
                      <a:pt x="506" y="405"/>
                    </a:lnTo>
                    <a:lnTo>
                      <a:pt x="506" y="402"/>
                    </a:lnTo>
                    <a:lnTo>
                      <a:pt x="507" y="399"/>
                    </a:lnTo>
                    <a:lnTo>
                      <a:pt x="508" y="396"/>
                    </a:lnTo>
                    <a:lnTo>
                      <a:pt x="500" y="404"/>
                    </a:lnTo>
                    <a:lnTo>
                      <a:pt x="491" y="414"/>
                    </a:lnTo>
                    <a:lnTo>
                      <a:pt x="481" y="423"/>
                    </a:lnTo>
                    <a:lnTo>
                      <a:pt x="471" y="432"/>
                    </a:lnTo>
                    <a:lnTo>
                      <a:pt x="460" y="440"/>
                    </a:lnTo>
                    <a:lnTo>
                      <a:pt x="449" y="448"/>
                    </a:lnTo>
                    <a:lnTo>
                      <a:pt x="438" y="456"/>
                    </a:lnTo>
                    <a:lnTo>
                      <a:pt x="426" y="462"/>
                    </a:lnTo>
                    <a:lnTo>
                      <a:pt x="414" y="468"/>
                    </a:lnTo>
                    <a:lnTo>
                      <a:pt x="401" y="473"/>
                    </a:lnTo>
                    <a:lnTo>
                      <a:pt x="389" y="478"/>
                    </a:lnTo>
                    <a:lnTo>
                      <a:pt x="376" y="482"/>
                    </a:lnTo>
                    <a:lnTo>
                      <a:pt x="362" y="486"/>
                    </a:lnTo>
                    <a:lnTo>
                      <a:pt x="349" y="490"/>
                    </a:lnTo>
                    <a:lnTo>
                      <a:pt x="335" y="492"/>
                    </a:lnTo>
                    <a:lnTo>
                      <a:pt x="321" y="494"/>
                    </a:lnTo>
                    <a:lnTo>
                      <a:pt x="307" y="495"/>
                    </a:lnTo>
                    <a:lnTo>
                      <a:pt x="292" y="495"/>
                    </a:lnTo>
                    <a:lnTo>
                      <a:pt x="278" y="495"/>
                    </a:lnTo>
                    <a:lnTo>
                      <a:pt x="263" y="494"/>
                    </a:lnTo>
                    <a:lnTo>
                      <a:pt x="249" y="492"/>
                    </a:lnTo>
                    <a:lnTo>
                      <a:pt x="236" y="490"/>
                    </a:lnTo>
                    <a:lnTo>
                      <a:pt x="222" y="486"/>
                    </a:lnTo>
                    <a:lnTo>
                      <a:pt x="209" y="482"/>
                    </a:lnTo>
                    <a:lnTo>
                      <a:pt x="195" y="478"/>
                    </a:lnTo>
                    <a:lnTo>
                      <a:pt x="183" y="473"/>
                    </a:lnTo>
                    <a:lnTo>
                      <a:pt x="171" y="468"/>
                    </a:lnTo>
                    <a:lnTo>
                      <a:pt x="158" y="462"/>
                    </a:lnTo>
                    <a:lnTo>
                      <a:pt x="148" y="456"/>
                    </a:lnTo>
                    <a:lnTo>
                      <a:pt x="136" y="448"/>
                    </a:lnTo>
                    <a:lnTo>
                      <a:pt x="125" y="440"/>
                    </a:lnTo>
                    <a:lnTo>
                      <a:pt x="114" y="432"/>
                    </a:lnTo>
                    <a:lnTo>
                      <a:pt x="105" y="423"/>
                    </a:lnTo>
                    <a:lnTo>
                      <a:pt x="95" y="414"/>
                    </a:lnTo>
                    <a:lnTo>
                      <a:pt x="85" y="404"/>
                    </a:lnTo>
                    <a:lnTo>
                      <a:pt x="76" y="394"/>
                    </a:lnTo>
                    <a:lnTo>
                      <a:pt x="68" y="383"/>
                    </a:lnTo>
                    <a:lnTo>
                      <a:pt x="60" y="372"/>
                    </a:lnTo>
                    <a:lnTo>
                      <a:pt x="53" y="361"/>
                    </a:lnTo>
                    <a:lnTo>
                      <a:pt x="46" y="349"/>
                    </a:lnTo>
                    <a:lnTo>
                      <a:pt x="40" y="337"/>
                    </a:lnTo>
                    <a:lnTo>
                      <a:pt x="34" y="324"/>
                    </a:lnTo>
                    <a:lnTo>
                      <a:pt x="29" y="312"/>
                    </a:lnTo>
                    <a:lnTo>
                      <a:pt x="25" y="299"/>
                    </a:lnTo>
                    <a:lnTo>
                      <a:pt x="21" y="285"/>
                    </a:lnTo>
                    <a:lnTo>
                      <a:pt x="18" y="272"/>
                    </a:lnTo>
                    <a:lnTo>
                      <a:pt x="16" y="258"/>
                    </a:lnTo>
                    <a:lnTo>
                      <a:pt x="13" y="244"/>
                    </a:lnTo>
                    <a:lnTo>
                      <a:pt x="13" y="230"/>
                    </a:lnTo>
                    <a:lnTo>
                      <a:pt x="12" y="215"/>
                    </a:lnTo>
                    <a:lnTo>
                      <a:pt x="13" y="201"/>
                    </a:lnTo>
                    <a:lnTo>
                      <a:pt x="13" y="186"/>
                    </a:lnTo>
                    <a:lnTo>
                      <a:pt x="16" y="172"/>
                    </a:lnTo>
                    <a:lnTo>
                      <a:pt x="18" y="159"/>
                    </a:lnTo>
                    <a:lnTo>
                      <a:pt x="21" y="145"/>
                    </a:lnTo>
                    <a:lnTo>
                      <a:pt x="25" y="132"/>
                    </a:lnTo>
                    <a:lnTo>
                      <a:pt x="29" y="118"/>
                    </a:lnTo>
                    <a:lnTo>
                      <a:pt x="34" y="106"/>
                    </a:lnTo>
                    <a:lnTo>
                      <a:pt x="40" y="94"/>
                    </a:lnTo>
                    <a:lnTo>
                      <a:pt x="46" y="81"/>
                    </a:lnTo>
                    <a:lnTo>
                      <a:pt x="53" y="70"/>
                    </a:lnTo>
                    <a:lnTo>
                      <a:pt x="60" y="58"/>
                    </a:lnTo>
                    <a:lnTo>
                      <a:pt x="68" y="47"/>
                    </a:lnTo>
                    <a:lnTo>
                      <a:pt x="76" y="36"/>
                    </a:lnTo>
                    <a:lnTo>
                      <a:pt x="85" y="26"/>
                    </a:lnTo>
                    <a:lnTo>
                      <a:pt x="95" y="17"/>
                    </a:lnTo>
                    <a:lnTo>
                      <a:pt x="105" y="7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9E6E3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/>
            </p:nvSpPr>
            <p:spPr bwMode="auto">
              <a:xfrm>
                <a:off x="615" y="1222"/>
                <a:ext cx="501" cy="501"/>
              </a:xfrm>
              <a:custGeom>
                <a:avLst/>
                <a:gdLst>
                  <a:gd name="T0" fmla="*/ 123 w 501"/>
                  <a:gd name="T1" fmla="*/ 0 h 501"/>
                  <a:gd name="T2" fmla="*/ 116 w 501"/>
                  <a:gd name="T3" fmla="*/ 1 h 501"/>
                  <a:gd name="T4" fmla="*/ 110 w 501"/>
                  <a:gd name="T5" fmla="*/ 3 h 501"/>
                  <a:gd name="T6" fmla="*/ 103 w 501"/>
                  <a:gd name="T7" fmla="*/ 4 h 501"/>
                  <a:gd name="T8" fmla="*/ 92 w 501"/>
                  <a:gd name="T9" fmla="*/ 11 h 501"/>
                  <a:gd name="T10" fmla="*/ 73 w 501"/>
                  <a:gd name="T11" fmla="*/ 30 h 501"/>
                  <a:gd name="T12" fmla="*/ 56 w 501"/>
                  <a:gd name="T13" fmla="*/ 50 h 501"/>
                  <a:gd name="T14" fmla="*/ 40 w 501"/>
                  <a:gd name="T15" fmla="*/ 73 h 501"/>
                  <a:gd name="T16" fmla="*/ 28 w 501"/>
                  <a:gd name="T17" fmla="*/ 97 h 501"/>
                  <a:gd name="T18" fmla="*/ 17 w 501"/>
                  <a:gd name="T19" fmla="*/ 122 h 501"/>
                  <a:gd name="T20" fmla="*/ 9 w 501"/>
                  <a:gd name="T21" fmla="*/ 149 h 501"/>
                  <a:gd name="T22" fmla="*/ 3 w 501"/>
                  <a:gd name="T23" fmla="*/ 176 h 501"/>
                  <a:gd name="T24" fmla="*/ 0 w 501"/>
                  <a:gd name="T25" fmla="*/ 205 h 501"/>
                  <a:gd name="T26" fmla="*/ 0 w 501"/>
                  <a:gd name="T27" fmla="*/ 234 h 501"/>
                  <a:gd name="T28" fmla="*/ 3 w 501"/>
                  <a:gd name="T29" fmla="*/ 262 h 501"/>
                  <a:gd name="T30" fmla="*/ 9 w 501"/>
                  <a:gd name="T31" fmla="*/ 289 h 501"/>
                  <a:gd name="T32" fmla="*/ 17 w 501"/>
                  <a:gd name="T33" fmla="*/ 316 h 501"/>
                  <a:gd name="T34" fmla="*/ 28 w 501"/>
                  <a:gd name="T35" fmla="*/ 341 h 501"/>
                  <a:gd name="T36" fmla="*/ 40 w 501"/>
                  <a:gd name="T37" fmla="*/ 365 h 501"/>
                  <a:gd name="T38" fmla="*/ 56 w 501"/>
                  <a:gd name="T39" fmla="*/ 388 h 501"/>
                  <a:gd name="T40" fmla="*/ 73 w 501"/>
                  <a:gd name="T41" fmla="*/ 408 h 501"/>
                  <a:gd name="T42" fmla="*/ 92 w 501"/>
                  <a:gd name="T43" fmla="*/ 428 h 501"/>
                  <a:gd name="T44" fmla="*/ 113 w 501"/>
                  <a:gd name="T45" fmla="*/ 445 h 501"/>
                  <a:gd name="T46" fmla="*/ 135 w 501"/>
                  <a:gd name="T47" fmla="*/ 460 h 501"/>
                  <a:gd name="T48" fmla="*/ 158 w 501"/>
                  <a:gd name="T49" fmla="*/ 473 h 501"/>
                  <a:gd name="T50" fmla="*/ 183 w 501"/>
                  <a:gd name="T51" fmla="*/ 483 h 501"/>
                  <a:gd name="T52" fmla="*/ 210 w 501"/>
                  <a:gd name="T53" fmla="*/ 491 h 501"/>
                  <a:gd name="T54" fmla="*/ 237 w 501"/>
                  <a:gd name="T55" fmla="*/ 496 h 501"/>
                  <a:gd name="T56" fmla="*/ 266 w 501"/>
                  <a:gd name="T57" fmla="*/ 499 h 501"/>
                  <a:gd name="T58" fmla="*/ 295 w 501"/>
                  <a:gd name="T59" fmla="*/ 499 h 501"/>
                  <a:gd name="T60" fmla="*/ 323 w 501"/>
                  <a:gd name="T61" fmla="*/ 496 h 501"/>
                  <a:gd name="T62" fmla="*/ 350 w 501"/>
                  <a:gd name="T63" fmla="*/ 491 h 501"/>
                  <a:gd name="T64" fmla="*/ 377 w 501"/>
                  <a:gd name="T65" fmla="*/ 483 h 501"/>
                  <a:gd name="T66" fmla="*/ 402 w 501"/>
                  <a:gd name="T67" fmla="*/ 473 h 501"/>
                  <a:gd name="T68" fmla="*/ 426 w 501"/>
                  <a:gd name="T69" fmla="*/ 460 h 501"/>
                  <a:gd name="T70" fmla="*/ 449 w 501"/>
                  <a:gd name="T71" fmla="*/ 445 h 501"/>
                  <a:gd name="T72" fmla="*/ 469 w 501"/>
                  <a:gd name="T73" fmla="*/ 428 h 501"/>
                  <a:gd name="T74" fmla="*/ 488 w 501"/>
                  <a:gd name="T75" fmla="*/ 408 h 501"/>
                  <a:gd name="T76" fmla="*/ 496 w 501"/>
                  <a:gd name="T77" fmla="*/ 397 h 501"/>
                  <a:gd name="T78" fmla="*/ 497 w 501"/>
                  <a:gd name="T79" fmla="*/ 390 h 501"/>
                  <a:gd name="T80" fmla="*/ 499 w 501"/>
                  <a:gd name="T81" fmla="*/ 383 h 501"/>
                  <a:gd name="T82" fmla="*/ 500 w 501"/>
                  <a:gd name="T83" fmla="*/ 377 h 501"/>
                  <a:gd name="T84" fmla="*/ 487 w 501"/>
                  <a:gd name="T85" fmla="*/ 390 h 501"/>
                  <a:gd name="T86" fmla="*/ 451 w 501"/>
                  <a:gd name="T87" fmla="*/ 426 h 501"/>
                  <a:gd name="T88" fmla="*/ 408 w 501"/>
                  <a:gd name="T89" fmla="*/ 455 h 501"/>
                  <a:gd name="T90" fmla="*/ 360 w 501"/>
                  <a:gd name="T91" fmla="*/ 475 h 501"/>
                  <a:gd name="T92" fmla="*/ 308 w 501"/>
                  <a:gd name="T93" fmla="*/ 486 h 501"/>
                  <a:gd name="T94" fmla="*/ 253 w 501"/>
                  <a:gd name="T95" fmla="*/ 486 h 501"/>
                  <a:gd name="T96" fmla="*/ 201 w 501"/>
                  <a:gd name="T97" fmla="*/ 475 h 501"/>
                  <a:gd name="T98" fmla="*/ 152 w 501"/>
                  <a:gd name="T99" fmla="*/ 455 h 501"/>
                  <a:gd name="T100" fmla="*/ 110 w 501"/>
                  <a:gd name="T101" fmla="*/ 426 h 501"/>
                  <a:gd name="T102" fmla="*/ 74 w 501"/>
                  <a:gd name="T103" fmla="*/ 390 h 501"/>
                  <a:gd name="T104" fmla="*/ 45 w 501"/>
                  <a:gd name="T105" fmla="*/ 347 h 501"/>
                  <a:gd name="T106" fmla="*/ 25 w 501"/>
                  <a:gd name="T107" fmla="*/ 299 h 501"/>
                  <a:gd name="T108" fmla="*/ 14 w 501"/>
                  <a:gd name="T109" fmla="*/ 246 h 501"/>
                  <a:gd name="T110" fmla="*/ 14 w 501"/>
                  <a:gd name="T111" fmla="*/ 192 h 501"/>
                  <a:gd name="T112" fmla="*/ 25 w 501"/>
                  <a:gd name="T113" fmla="*/ 140 h 501"/>
                  <a:gd name="T114" fmla="*/ 45 w 501"/>
                  <a:gd name="T115" fmla="*/ 91 h 501"/>
                  <a:gd name="T116" fmla="*/ 74 w 501"/>
                  <a:gd name="T117" fmla="*/ 48 h 501"/>
                  <a:gd name="T118" fmla="*/ 110 w 501"/>
                  <a:gd name="T119" fmla="*/ 12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1" h="501">
                    <a:moveTo>
                      <a:pt x="126" y="0"/>
                    </a:moveTo>
                    <a:lnTo>
                      <a:pt x="123" y="0"/>
                    </a:lnTo>
                    <a:lnTo>
                      <a:pt x="119" y="1"/>
                    </a:lnTo>
                    <a:lnTo>
                      <a:pt x="116" y="1"/>
                    </a:lnTo>
                    <a:lnTo>
                      <a:pt x="113" y="2"/>
                    </a:lnTo>
                    <a:lnTo>
                      <a:pt x="110" y="3"/>
                    </a:lnTo>
                    <a:lnTo>
                      <a:pt x="106" y="3"/>
                    </a:lnTo>
                    <a:lnTo>
                      <a:pt x="103" y="4"/>
                    </a:lnTo>
                    <a:lnTo>
                      <a:pt x="99" y="4"/>
                    </a:lnTo>
                    <a:lnTo>
                      <a:pt x="92" y="11"/>
                    </a:lnTo>
                    <a:lnTo>
                      <a:pt x="82" y="20"/>
                    </a:lnTo>
                    <a:lnTo>
                      <a:pt x="73" y="30"/>
                    </a:lnTo>
                    <a:lnTo>
                      <a:pt x="64" y="40"/>
                    </a:lnTo>
                    <a:lnTo>
                      <a:pt x="56" y="50"/>
                    </a:lnTo>
                    <a:lnTo>
                      <a:pt x="48" y="62"/>
                    </a:lnTo>
                    <a:lnTo>
                      <a:pt x="40" y="73"/>
                    </a:lnTo>
                    <a:lnTo>
                      <a:pt x="34" y="85"/>
                    </a:lnTo>
                    <a:lnTo>
                      <a:pt x="28" y="97"/>
                    </a:lnTo>
                    <a:lnTo>
                      <a:pt x="22" y="110"/>
                    </a:lnTo>
                    <a:lnTo>
                      <a:pt x="17" y="122"/>
                    </a:lnTo>
                    <a:lnTo>
                      <a:pt x="13" y="135"/>
                    </a:lnTo>
                    <a:lnTo>
                      <a:pt x="9" y="149"/>
                    </a:lnTo>
                    <a:lnTo>
                      <a:pt x="5" y="163"/>
                    </a:lnTo>
                    <a:lnTo>
                      <a:pt x="3" y="176"/>
                    </a:lnTo>
                    <a:lnTo>
                      <a:pt x="1" y="190"/>
                    </a:lnTo>
                    <a:lnTo>
                      <a:pt x="0" y="205"/>
                    </a:lnTo>
                    <a:lnTo>
                      <a:pt x="0" y="219"/>
                    </a:lnTo>
                    <a:lnTo>
                      <a:pt x="0" y="234"/>
                    </a:lnTo>
                    <a:lnTo>
                      <a:pt x="1" y="248"/>
                    </a:lnTo>
                    <a:lnTo>
                      <a:pt x="3" y="262"/>
                    </a:lnTo>
                    <a:lnTo>
                      <a:pt x="5" y="276"/>
                    </a:lnTo>
                    <a:lnTo>
                      <a:pt x="9" y="289"/>
                    </a:lnTo>
                    <a:lnTo>
                      <a:pt x="13" y="303"/>
                    </a:lnTo>
                    <a:lnTo>
                      <a:pt x="17" y="316"/>
                    </a:lnTo>
                    <a:lnTo>
                      <a:pt x="22" y="329"/>
                    </a:lnTo>
                    <a:lnTo>
                      <a:pt x="28" y="341"/>
                    </a:lnTo>
                    <a:lnTo>
                      <a:pt x="34" y="353"/>
                    </a:lnTo>
                    <a:lnTo>
                      <a:pt x="40" y="365"/>
                    </a:lnTo>
                    <a:lnTo>
                      <a:pt x="48" y="377"/>
                    </a:lnTo>
                    <a:lnTo>
                      <a:pt x="56" y="388"/>
                    </a:lnTo>
                    <a:lnTo>
                      <a:pt x="64" y="398"/>
                    </a:lnTo>
                    <a:lnTo>
                      <a:pt x="73" y="408"/>
                    </a:lnTo>
                    <a:lnTo>
                      <a:pt x="82" y="418"/>
                    </a:lnTo>
                    <a:lnTo>
                      <a:pt x="92" y="428"/>
                    </a:lnTo>
                    <a:lnTo>
                      <a:pt x="102" y="437"/>
                    </a:lnTo>
                    <a:lnTo>
                      <a:pt x="113" y="445"/>
                    </a:lnTo>
                    <a:lnTo>
                      <a:pt x="124" y="453"/>
                    </a:lnTo>
                    <a:lnTo>
                      <a:pt x="135" y="460"/>
                    </a:lnTo>
                    <a:lnTo>
                      <a:pt x="146" y="467"/>
                    </a:lnTo>
                    <a:lnTo>
                      <a:pt x="158" y="473"/>
                    </a:lnTo>
                    <a:lnTo>
                      <a:pt x="171" y="477"/>
                    </a:lnTo>
                    <a:lnTo>
                      <a:pt x="183" y="483"/>
                    </a:lnTo>
                    <a:lnTo>
                      <a:pt x="196" y="487"/>
                    </a:lnTo>
                    <a:lnTo>
                      <a:pt x="210" y="491"/>
                    </a:lnTo>
                    <a:lnTo>
                      <a:pt x="224" y="494"/>
                    </a:lnTo>
                    <a:lnTo>
                      <a:pt x="237" y="496"/>
                    </a:lnTo>
                    <a:lnTo>
                      <a:pt x="251" y="498"/>
                    </a:lnTo>
                    <a:lnTo>
                      <a:pt x="266" y="499"/>
                    </a:lnTo>
                    <a:lnTo>
                      <a:pt x="280" y="500"/>
                    </a:lnTo>
                    <a:lnTo>
                      <a:pt x="295" y="499"/>
                    </a:lnTo>
                    <a:lnTo>
                      <a:pt x="309" y="498"/>
                    </a:lnTo>
                    <a:lnTo>
                      <a:pt x="323" y="496"/>
                    </a:lnTo>
                    <a:lnTo>
                      <a:pt x="337" y="494"/>
                    </a:lnTo>
                    <a:lnTo>
                      <a:pt x="350" y="491"/>
                    </a:lnTo>
                    <a:lnTo>
                      <a:pt x="364" y="487"/>
                    </a:lnTo>
                    <a:lnTo>
                      <a:pt x="377" y="483"/>
                    </a:lnTo>
                    <a:lnTo>
                      <a:pt x="390" y="477"/>
                    </a:lnTo>
                    <a:lnTo>
                      <a:pt x="402" y="473"/>
                    </a:lnTo>
                    <a:lnTo>
                      <a:pt x="414" y="467"/>
                    </a:lnTo>
                    <a:lnTo>
                      <a:pt x="426" y="460"/>
                    </a:lnTo>
                    <a:lnTo>
                      <a:pt x="438" y="453"/>
                    </a:lnTo>
                    <a:lnTo>
                      <a:pt x="449" y="445"/>
                    </a:lnTo>
                    <a:lnTo>
                      <a:pt x="459" y="437"/>
                    </a:lnTo>
                    <a:lnTo>
                      <a:pt x="469" y="428"/>
                    </a:lnTo>
                    <a:lnTo>
                      <a:pt x="479" y="418"/>
                    </a:lnTo>
                    <a:lnTo>
                      <a:pt x="488" y="408"/>
                    </a:lnTo>
                    <a:lnTo>
                      <a:pt x="495" y="400"/>
                    </a:lnTo>
                    <a:lnTo>
                      <a:pt x="496" y="397"/>
                    </a:lnTo>
                    <a:lnTo>
                      <a:pt x="497" y="394"/>
                    </a:lnTo>
                    <a:lnTo>
                      <a:pt x="497" y="390"/>
                    </a:lnTo>
                    <a:lnTo>
                      <a:pt x="498" y="387"/>
                    </a:lnTo>
                    <a:lnTo>
                      <a:pt x="499" y="383"/>
                    </a:lnTo>
                    <a:lnTo>
                      <a:pt x="499" y="380"/>
                    </a:lnTo>
                    <a:lnTo>
                      <a:pt x="500" y="377"/>
                    </a:lnTo>
                    <a:lnTo>
                      <a:pt x="500" y="373"/>
                    </a:lnTo>
                    <a:lnTo>
                      <a:pt x="487" y="390"/>
                    </a:lnTo>
                    <a:lnTo>
                      <a:pt x="470" y="409"/>
                    </a:lnTo>
                    <a:lnTo>
                      <a:pt x="451" y="426"/>
                    </a:lnTo>
                    <a:lnTo>
                      <a:pt x="430" y="442"/>
                    </a:lnTo>
                    <a:lnTo>
                      <a:pt x="408" y="455"/>
                    </a:lnTo>
                    <a:lnTo>
                      <a:pt x="384" y="467"/>
                    </a:lnTo>
                    <a:lnTo>
                      <a:pt x="360" y="475"/>
                    </a:lnTo>
                    <a:lnTo>
                      <a:pt x="334" y="481"/>
                    </a:lnTo>
                    <a:lnTo>
                      <a:pt x="308" y="486"/>
                    </a:lnTo>
                    <a:lnTo>
                      <a:pt x="280" y="487"/>
                    </a:lnTo>
                    <a:lnTo>
                      <a:pt x="253" y="486"/>
                    </a:lnTo>
                    <a:lnTo>
                      <a:pt x="226" y="481"/>
                    </a:lnTo>
                    <a:lnTo>
                      <a:pt x="201" y="475"/>
                    </a:lnTo>
                    <a:lnTo>
                      <a:pt x="176" y="467"/>
                    </a:lnTo>
                    <a:lnTo>
                      <a:pt x="152" y="455"/>
                    </a:lnTo>
                    <a:lnTo>
                      <a:pt x="131" y="442"/>
                    </a:lnTo>
                    <a:lnTo>
                      <a:pt x="110" y="426"/>
                    </a:lnTo>
                    <a:lnTo>
                      <a:pt x="91" y="409"/>
                    </a:lnTo>
                    <a:lnTo>
                      <a:pt x="74" y="390"/>
                    </a:lnTo>
                    <a:lnTo>
                      <a:pt x="58" y="369"/>
                    </a:lnTo>
                    <a:lnTo>
                      <a:pt x="45" y="347"/>
                    </a:lnTo>
                    <a:lnTo>
                      <a:pt x="34" y="324"/>
                    </a:lnTo>
                    <a:lnTo>
                      <a:pt x="25" y="299"/>
                    </a:lnTo>
                    <a:lnTo>
                      <a:pt x="18" y="273"/>
                    </a:lnTo>
                    <a:lnTo>
                      <a:pt x="14" y="246"/>
                    </a:lnTo>
                    <a:lnTo>
                      <a:pt x="13" y="219"/>
                    </a:lnTo>
                    <a:lnTo>
                      <a:pt x="14" y="192"/>
                    </a:lnTo>
                    <a:lnTo>
                      <a:pt x="18" y="165"/>
                    </a:lnTo>
                    <a:lnTo>
                      <a:pt x="25" y="140"/>
                    </a:lnTo>
                    <a:lnTo>
                      <a:pt x="34" y="115"/>
                    </a:lnTo>
                    <a:lnTo>
                      <a:pt x="45" y="91"/>
                    </a:lnTo>
                    <a:lnTo>
                      <a:pt x="58" y="69"/>
                    </a:lnTo>
                    <a:lnTo>
                      <a:pt x="74" y="48"/>
                    </a:lnTo>
                    <a:lnTo>
                      <a:pt x="91" y="29"/>
                    </a:lnTo>
                    <a:lnTo>
                      <a:pt x="110" y="12"/>
                    </a:lnTo>
                    <a:lnTo>
                      <a:pt x="126" y="0"/>
                    </a:lnTo>
                  </a:path>
                </a:pathLst>
              </a:custGeom>
              <a:solidFill>
                <a:srgbClr val="A3754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7"/>
              <p:cNvSpPr>
                <a:spLocks/>
              </p:cNvSpPr>
              <p:nvPr/>
            </p:nvSpPr>
            <p:spPr bwMode="auto">
              <a:xfrm>
                <a:off x="627" y="1219"/>
                <a:ext cx="491" cy="491"/>
              </a:xfrm>
              <a:custGeom>
                <a:avLst/>
                <a:gdLst>
                  <a:gd name="T0" fmla="*/ 136 w 491"/>
                  <a:gd name="T1" fmla="*/ 0 h 491"/>
                  <a:gd name="T2" fmla="*/ 129 w 491"/>
                  <a:gd name="T3" fmla="*/ 1 h 491"/>
                  <a:gd name="T4" fmla="*/ 123 w 491"/>
                  <a:gd name="T5" fmla="*/ 2 h 491"/>
                  <a:gd name="T6" fmla="*/ 117 w 491"/>
                  <a:gd name="T7" fmla="*/ 3 h 491"/>
                  <a:gd name="T8" fmla="*/ 98 w 491"/>
                  <a:gd name="T9" fmla="*/ 15 h 491"/>
                  <a:gd name="T10" fmla="*/ 62 w 491"/>
                  <a:gd name="T11" fmla="*/ 51 h 491"/>
                  <a:gd name="T12" fmla="*/ 33 w 491"/>
                  <a:gd name="T13" fmla="*/ 94 h 491"/>
                  <a:gd name="T14" fmla="*/ 12 w 491"/>
                  <a:gd name="T15" fmla="*/ 142 h 491"/>
                  <a:gd name="T16" fmla="*/ 1 w 491"/>
                  <a:gd name="T17" fmla="*/ 195 h 491"/>
                  <a:gd name="T18" fmla="*/ 1 w 491"/>
                  <a:gd name="T19" fmla="*/ 249 h 491"/>
                  <a:gd name="T20" fmla="*/ 12 w 491"/>
                  <a:gd name="T21" fmla="*/ 302 h 491"/>
                  <a:gd name="T22" fmla="*/ 33 w 491"/>
                  <a:gd name="T23" fmla="*/ 350 h 491"/>
                  <a:gd name="T24" fmla="*/ 62 w 491"/>
                  <a:gd name="T25" fmla="*/ 393 h 491"/>
                  <a:gd name="T26" fmla="*/ 98 w 491"/>
                  <a:gd name="T27" fmla="*/ 430 h 491"/>
                  <a:gd name="T28" fmla="*/ 140 w 491"/>
                  <a:gd name="T29" fmla="*/ 459 h 491"/>
                  <a:gd name="T30" fmla="*/ 188 w 491"/>
                  <a:gd name="T31" fmla="*/ 478 h 491"/>
                  <a:gd name="T32" fmla="*/ 241 w 491"/>
                  <a:gd name="T33" fmla="*/ 489 h 491"/>
                  <a:gd name="T34" fmla="*/ 296 w 491"/>
                  <a:gd name="T35" fmla="*/ 489 h 491"/>
                  <a:gd name="T36" fmla="*/ 348 w 491"/>
                  <a:gd name="T37" fmla="*/ 478 h 491"/>
                  <a:gd name="T38" fmla="*/ 396 w 491"/>
                  <a:gd name="T39" fmla="*/ 459 h 491"/>
                  <a:gd name="T40" fmla="*/ 439 w 491"/>
                  <a:gd name="T41" fmla="*/ 430 h 491"/>
                  <a:gd name="T42" fmla="*/ 476 w 491"/>
                  <a:gd name="T43" fmla="*/ 393 h 491"/>
                  <a:gd name="T44" fmla="*/ 488 w 491"/>
                  <a:gd name="T45" fmla="*/ 374 h 491"/>
                  <a:gd name="T46" fmla="*/ 489 w 491"/>
                  <a:gd name="T47" fmla="*/ 367 h 491"/>
                  <a:gd name="T48" fmla="*/ 489 w 491"/>
                  <a:gd name="T49" fmla="*/ 361 h 491"/>
                  <a:gd name="T50" fmla="*/ 490 w 491"/>
                  <a:gd name="T51" fmla="*/ 354 h 491"/>
                  <a:gd name="T52" fmla="*/ 481 w 491"/>
                  <a:gd name="T53" fmla="*/ 365 h 491"/>
                  <a:gd name="T54" fmla="*/ 449 w 491"/>
                  <a:gd name="T55" fmla="*/ 404 h 491"/>
                  <a:gd name="T56" fmla="*/ 411 w 491"/>
                  <a:gd name="T57" fmla="*/ 435 h 491"/>
                  <a:gd name="T58" fmla="*/ 368 w 491"/>
                  <a:gd name="T59" fmla="*/ 459 h 491"/>
                  <a:gd name="T60" fmla="*/ 320 w 491"/>
                  <a:gd name="T61" fmla="*/ 474 h 491"/>
                  <a:gd name="T62" fmla="*/ 268 w 491"/>
                  <a:gd name="T63" fmla="*/ 478 h 491"/>
                  <a:gd name="T64" fmla="*/ 216 w 491"/>
                  <a:gd name="T65" fmla="*/ 474 h 491"/>
                  <a:gd name="T66" fmla="*/ 168 w 491"/>
                  <a:gd name="T67" fmla="*/ 459 h 491"/>
                  <a:gd name="T68" fmla="*/ 126 w 491"/>
                  <a:gd name="T69" fmla="*/ 435 h 491"/>
                  <a:gd name="T70" fmla="*/ 88 w 491"/>
                  <a:gd name="T71" fmla="*/ 404 h 491"/>
                  <a:gd name="T72" fmla="*/ 57 w 491"/>
                  <a:gd name="T73" fmla="*/ 365 h 491"/>
                  <a:gd name="T74" fmla="*/ 33 w 491"/>
                  <a:gd name="T75" fmla="*/ 322 h 491"/>
                  <a:gd name="T76" fmla="*/ 18 w 491"/>
                  <a:gd name="T77" fmla="*/ 274 h 491"/>
                  <a:gd name="T78" fmla="*/ 13 w 491"/>
                  <a:gd name="T79" fmla="*/ 222 h 491"/>
                  <a:gd name="T80" fmla="*/ 18 w 491"/>
                  <a:gd name="T81" fmla="*/ 170 h 491"/>
                  <a:gd name="T82" fmla="*/ 33 w 491"/>
                  <a:gd name="T83" fmla="*/ 122 h 491"/>
                  <a:gd name="T84" fmla="*/ 57 w 491"/>
                  <a:gd name="T85" fmla="*/ 79 h 491"/>
                  <a:gd name="T86" fmla="*/ 88 w 491"/>
                  <a:gd name="T87" fmla="*/ 41 h 491"/>
                  <a:gd name="T88" fmla="*/ 126 w 491"/>
                  <a:gd name="T89" fmla="*/ 9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91" h="491">
                    <a:moveTo>
                      <a:pt x="139" y="0"/>
                    </a:moveTo>
                    <a:lnTo>
                      <a:pt x="136" y="0"/>
                    </a:lnTo>
                    <a:lnTo>
                      <a:pt x="132" y="1"/>
                    </a:lnTo>
                    <a:lnTo>
                      <a:pt x="129" y="1"/>
                    </a:lnTo>
                    <a:lnTo>
                      <a:pt x="127" y="1"/>
                    </a:lnTo>
                    <a:lnTo>
                      <a:pt x="123" y="2"/>
                    </a:lnTo>
                    <a:lnTo>
                      <a:pt x="120" y="2"/>
                    </a:lnTo>
                    <a:lnTo>
                      <a:pt x="117" y="3"/>
                    </a:lnTo>
                    <a:lnTo>
                      <a:pt x="113" y="3"/>
                    </a:lnTo>
                    <a:lnTo>
                      <a:pt x="98" y="15"/>
                    </a:lnTo>
                    <a:lnTo>
                      <a:pt x="79" y="32"/>
                    </a:lnTo>
                    <a:lnTo>
                      <a:pt x="62" y="51"/>
                    </a:lnTo>
                    <a:lnTo>
                      <a:pt x="46" y="71"/>
                    </a:lnTo>
                    <a:lnTo>
                      <a:pt x="33" y="94"/>
                    </a:lnTo>
                    <a:lnTo>
                      <a:pt x="21" y="117"/>
                    </a:lnTo>
                    <a:lnTo>
                      <a:pt x="12" y="142"/>
                    </a:lnTo>
                    <a:lnTo>
                      <a:pt x="6" y="168"/>
                    </a:lnTo>
                    <a:lnTo>
                      <a:pt x="1" y="195"/>
                    </a:lnTo>
                    <a:lnTo>
                      <a:pt x="0" y="222"/>
                    </a:lnTo>
                    <a:lnTo>
                      <a:pt x="1" y="249"/>
                    </a:lnTo>
                    <a:lnTo>
                      <a:pt x="6" y="276"/>
                    </a:lnTo>
                    <a:lnTo>
                      <a:pt x="12" y="302"/>
                    </a:lnTo>
                    <a:lnTo>
                      <a:pt x="21" y="327"/>
                    </a:lnTo>
                    <a:lnTo>
                      <a:pt x="33" y="350"/>
                    </a:lnTo>
                    <a:lnTo>
                      <a:pt x="46" y="373"/>
                    </a:lnTo>
                    <a:lnTo>
                      <a:pt x="62" y="393"/>
                    </a:lnTo>
                    <a:lnTo>
                      <a:pt x="79" y="413"/>
                    </a:lnTo>
                    <a:lnTo>
                      <a:pt x="98" y="430"/>
                    </a:lnTo>
                    <a:lnTo>
                      <a:pt x="119" y="445"/>
                    </a:lnTo>
                    <a:lnTo>
                      <a:pt x="140" y="459"/>
                    </a:lnTo>
                    <a:lnTo>
                      <a:pt x="163" y="470"/>
                    </a:lnTo>
                    <a:lnTo>
                      <a:pt x="188" y="478"/>
                    </a:lnTo>
                    <a:lnTo>
                      <a:pt x="214" y="485"/>
                    </a:lnTo>
                    <a:lnTo>
                      <a:pt x="241" y="489"/>
                    </a:lnTo>
                    <a:lnTo>
                      <a:pt x="268" y="490"/>
                    </a:lnTo>
                    <a:lnTo>
                      <a:pt x="296" y="489"/>
                    </a:lnTo>
                    <a:lnTo>
                      <a:pt x="322" y="485"/>
                    </a:lnTo>
                    <a:lnTo>
                      <a:pt x="348" y="478"/>
                    </a:lnTo>
                    <a:lnTo>
                      <a:pt x="373" y="470"/>
                    </a:lnTo>
                    <a:lnTo>
                      <a:pt x="396" y="459"/>
                    </a:lnTo>
                    <a:lnTo>
                      <a:pt x="419" y="445"/>
                    </a:lnTo>
                    <a:lnTo>
                      <a:pt x="439" y="430"/>
                    </a:lnTo>
                    <a:lnTo>
                      <a:pt x="458" y="413"/>
                    </a:lnTo>
                    <a:lnTo>
                      <a:pt x="476" y="393"/>
                    </a:lnTo>
                    <a:lnTo>
                      <a:pt x="488" y="377"/>
                    </a:lnTo>
                    <a:lnTo>
                      <a:pt x="488" y="374"/>
                    </a:lnTo>
                    <a:lnTo>
                      <a:pt x="488" y="371"/>
                    </a:lnTo>
                    <a:lnTo>
                      <a:pt x="489" y="367"/>
                    </a:lnTo>
                    <a:lnTo>
                      <a:pt x="489" y="364"/>
                    </a:lnTo>
                    <a:lnTo>
                      <a:pt x="489" y="361"/>
                    </a:lnTo>
                    <a:lnTo>
                      <a:pt x="490" y="357"/>
                    </a:lnTo>
                    <a:lnTo>
                      <a:pt x="490" y="354"/>
                    </a:lnTo>
                    <a:lnTo>
                      <a:pt x="490" y="350"/>
                    </a:lnTo>
                    <a:lnTo>
                      <a:pt x="481" y="365"/>
                    </a:lnTo>
                    <a:lnTo>
                      <a:pt x="466" y="386"/>
                    </a:lnTo>
                    <a:lnTo>
                      <a:pt x="449" y="404"/>
                    </a:lnTo>
                    <a:lnTo>
                      <a:pt x="432" y="420"/>
                    </a:lnTo>
                    <a:lnTo>
                      <a:pt x="411" y="435"/>
                    </a:lnTo>
                    <a:lnTo>
                      <a:pt x="390" y="448"/>
                    </a:lnTo>
                    <a:lnTo>
                      <a:pt x="368" y="459"/>
                    </a:lnTo>
                    <a:lnTo>
                      <a:pt x="344" y="467"/>
                    </a:lnTo>
                    <a:lnTo>
                      <a:pt x="320" y="474"/>
                    </a:lnTo>
                    <a:lnTo>
                      <a:pt x="294" y="478"/>
                    </a:lnTo>
                    <a:lnTo>
                      <a:pt x="268" y="478"/>
                    </a:lnTo>
                    <a:lnTo>
                      <a:pt x="242" y="478"/>
                    </a:lnTo>
                    <a:lnTo>
                      <a:pt x="216" y="474"/>
                    </a:lnTo>
                    <a:lnTo>
                      <a:pt x="192" y="467"/>
                    </a:lnTo>
                    <a:lnTo>
                      <a:pt x="168" y="459"/>
                    </a:lnTo>
                    <a:lnTo>
                      <a:pt x="146" y="448"/>
                    </a:lnTo>
                    <a:lnTo>
                      <a:pt x="126" y="435"/>
                    </a:lnTo>
                    <a:lnTo>
                      <a:pt x="106" y="420"/>
                    </a:lnTo>
                    <a:lnTo>
                      <a:pt x="88" y="404"/>
                    </a:lnTo>
                    <a:lnTo>
                      <a:pt x="71" y="386"/>
                    </a:lnTo>
                    <a:lnTo>
                      <a:pt x="57" y="365"/>
                    </a:lnTo>
                    <a:lnTo>
                      <a:pt x="43" y="345"/>
                    </a:lnTo>
                    <a:lnTo>
                      <a:pt x="33" y="322"/>
                    </a:lnTo>
                    <a:lnTo>
                      <a:pt x="24" y="298"/>
                    </a:lnTo>
                    <a:lnTo>
                      <a:pt x="18" y="274"/>
                    </a:lnTo>
                    <a:lnTo>
                      <a:pt x="14" y="248"/>
                    </a:lnTo>
                    <a:lnTo>
                      <a:pt x="13" y="222"/>
                    </a:lnTo>
                    <a:lnTo>
                      <a:pt x="14" y="196"/>
                    </a:lnTo>
                    <a:lnTo>
                      <a:pt x="18" y="170"/>
                    </a:lnTo>
                    <a:lnTo>
                      <a:pt x="24" y="146"/>
                    </a:lnTo>
                    <a:lnTo>
                      <a:pt x="33" y="122"/>
                    </a:lnTo>
                    <a:lnTo>
                      <a:pt x="43" y="100"/>
                    </a:lnTo>
                    <a:lnTo>
                      <a:pt x="57" y="79"/>
                    </a:lnTo>
                    <a:lnTo>
                      <a:pt x="71" y="59"/>
                    </a:lnTo>
                    <a:lnTo>
                      <a:pt x="88" y="41"/>
                    </a:lnTo>
                    <a:lnTo>
                      <a:pt x="106" y="24"/>
                    </a:lnTo>
                    <a:lnTo>
                      <a:pt x="126" y="9"/>
                    </a:lnTo>
                    <a:lnTo>
                      <a:pt x="139" y="0"/>
                    </a:lnTo>
                  </a:path>
                </a:pathLst>
              </a:custGeom>
              <a:solidFill>
                <a:srgbClr val="A67B4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639" y="1219"/>
                <a:ext cx="479" cy="479"/>
              </a:xfrm>
              <a:custGeom>
                <a:avLst/>
                <a:gdLst>
                  <a:gd name="T0" fmla="*/ 129 w 479"/>
                  <a:gd name="T1" fmla="*/ 0 h 479"/>
                  <a:gd name="T2" fmla="*/ 133 w 479"/>
                  <a:gd name="T3" fmla="*/ 0 h 479"/>
                  <a:gd name="T4" fmla="*/ 137 w 479"/>
                  <a:gd name="T5" fmla="*/ 0 h 479"/>
                  <a:gd name="T6" fmla="*/ 141 w 479"/>
                  <a:gd name="T7" fmla="*/ 0 h 479"/>
                  <a:gd name="T8" fmla="*/ 146 w 479"/>
                  <a:gd name="T9" fmla="*/ 0 h 479"/>
                  <a:gd name="T10" fmla="*/ 151 w 479"/>
                  <a:gd name="T11" fmla="*/ 0 h 479"/>
                  <a:gd name="T12" fmla="*/ 140 w 479"/>
                  <a:gd name="T13" fmla="*/ 7 h 479"/>
                  <a:gd name="T14" fmla="*/ 102 w 479"/>
                  <a:gd name="T15" fmla="*/ 34 h 479"/>
                  <a:gd name="T16" fmla="*/ 69 w 479"/>
                  <a:gd name="T17" fmla="*/ 67 h 479"/>
                  <a:gd name="T18" fmla="*/ 42 w 479"/>
                  <a:gd name="T19" fmla="*/ 106 h 479"/>
                  <a:gd name="T20" fmla="*/ 24 w 479"/>
                  <a:gd name="T21" fmla="*/ 149 h 479"/>
                  <a:gd name="T22" fmla="*/ 14 w 479"/>
                  <a:gd name="T23" fmla="*/ 197 h 479"/>
                  <a:gd name="T24" fmla="*/ 14 w 479"/>
                  <a:gd name="T25" fmla="*/ 247 h 479"/>
                  <a:gd name="T26" fmla="*/ 24 w 479"/>
                  <a:gd name="T27" fmla="*/ 295 h 479"/>
                  <a:gd name="T28" fmla="*/ 42 w 479"/>
                  <a:gd name="T29" fmla="*/ 339 h 479"/>
                  <a:gd name="T30" fmla="*/ 69 w 479"/>
                  <a:gd name="T31" fmla="*/ 377 h 479"/>
                  <a:gd name="T32" fmla="*/ 102 w 479"/>
                  <a:gd name="T33" fmla="*/ 410 h 479"/>
                  <a:gd name="T34" fmla="*/ 140 w 479"/>
                  <a:gd name="T35" fmla="*/ 437 h 479"/>
                  <a:gd name="T36" fmla="*/ 183 w 479"/>
                  <a:gd name="T37" fmla="*/ 455 h 479"/>
                  <a:gd name="T38" fmla="*/ 231 w 479"/>
                  <a:gd name="T39" fmla="*/ 465 h 479"/>
                  <a:gd name="T40" fmla="*/ 281 w 479"/>
                  <a:gd name="T41" fmla="*/ 465 h 479"/>
                  <a:gd name="T42" fmla="*/ 329 w 479"/>
                  <a:gd name="T43" fmla="*/ 455 h 479"/>
                  <a:gd name="T44" fmla="*/ 372 w 479"/>
                  <a:gd name="T45" fmla="*/ 437 h 479"/>
                  <a:gd name="T46" fmla="*/ 411 w 479"/>
                  <a:gd name="T47" fmla="*/ 410 h 479"/>
                  <a:gd name="T48" fmla="*/ 444 w 479"/>
                  <a:gd name="T49" fmla="*/ 377 h 479"/>
                  <a:gd name="T50" fmla="*/ 471 w 479"/>
                  <a:gd name="T51" fmla="*/ 339 h 479"/>
                  <a:gd name="T52" fmla="*/ 478 w 479"/>
                  <a:gd name="T53" fmla="*/ 325 h 479"/>
                  <a:gd name="T54" fmla="*/ 478 w 479"/>
                  <a:gd name="T55" fmla="*/ 328 h 479"/>
                  <a:gd name="T56" fmla="*/ 478 w 479"/>
                  <a:gd name="T57" fmla="*/ 331 h 479"/>
                  <a:gd name="T58" fmla="*/ 478 w 479"/>
                  <a:gd name="T59" fmla="*/ 334 h 479"/>
                  <a:gd name="T60" fmla="*/ 478 w 479"/>
                  <a:gd name="T61" fmla="*/ 338 h 479"/>
                  <a:gd name="T62" fmla="*/ 478 w 479"/>
                  <a:gd name="T63" fmla="*/ 342 h 479"/>
                  <a:gd name="T64" fmla="*/ 478 w 479"/>
                  <a:gd name="T65" fmla="*/ 345 h 479"/>
                  <a:gd name="T66" fmla="*/ 478 w 479"/>
                  <a:gd name="T67" fmla="*/ 349 h 479"/>
                  <a:gd name="T68" fmla="*/ 469 w 479"/>
                  <a:gd name="T69" fmla="*/ 366 h 479"/>
                  <a:gd name="T70" fmla="*/ 438 w 479"/>
                  <a:gd name="T71" fmla="*/ 404 h 479"/>
                  <a:gd name="T72" fmla="*/ 400 w 479"/>
                  <a:gd name="T73" fmla="*/ 435 h 479"/>
                  <a:gd name="T74" fmla="*/ 356 w 479"/>
                  <a:gd name="T75" fmla="*/ 459 h 479"/>
                  <a:gd name="T76" fmla="*/ 308 w 479"/>
                  <a:gd name="T77" fmla="*/ 474 h 479"/>
                  <a:gd name="T78" fmla="*/ 256 w 479"/>
                  <a:gd name="T79" fmla="*/ 478 h 479"/>
                  <a:gd name="T80" fmla="*/ 204 w 479"/>
                  <a:gd name="T81" fmla="*/ 474 h 479"/>
                  <a:gd name="T82" fmla="*/ 156 w 479"/>
                  <a:gd name="T83" fmla="*/ 459 h 479"/>
                  <a:gd name="T84" fmla="*/ 113 w 479"/>
                  <a:gd name="T85" fmla="*/ 435 h 479"/>
                  <a:gd name="T86" fmla="*/ 75 w 479"/>
                  <a:gd name="T87" fmla="*/ 404 h 479"/>
                  <a:gd name="T88" fmla="*/ 44 w 479"/>
                  <a:gd name="T89" fmla="*/ 366 h 479"/>
                  <a:gd name="T90" fmla="*/ 20 w 479"/>
                  <a:gd name="T91" fmla="*/ 322 h 479"/>
                  <a:gd name="T92" fmla="*/ 5 w 479"/>
                  <a:gd name="T93" fmla="*/ 274 h 479"/>
                  <a:gd name="T94" fmla="*/ 0 w 479"/>
                  <a:gd name="T95" fmla="*/ 222 h 479"/>
                  <a:gd name="T96" fmla="*/ 5 w 479"/>
                  <a:gd name="T97" fmla="*/ 170 h 479"/>
                  <a:gd name="T98" fmla="*/ 20 w 479"/>
                  <a:gd name="T99" fmla="*/ 122 h 479"/>
                  <a:gd name="T100" fmla="*/ 44 w 479"/>
                  <a:gd name="T101" fmla="*/ 78 h 479"/>
                  <a:gd name="T102" fmla="*/ 75 w 479"/>
                  <a:gd name="T103" fmla="*/ 40 h 479"/>
                  <a:gd name="T104" fmla="*/ 113 w 479"/>
                  <a:gd name="T105" fmla="*/ 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9" h="479">
                    <a:moveTo>
                      <a:pt x="127" y="0"/>
                    </a:moveTo>
                    <a:lnTo>
                      <a:pt x="129" y="0"/>
                    </a:lnTo>
                    <a:lnTo>
                      <a:pt x="131" y="0"/>
                    </a:lnTo>
                    <a:lnTo>
                      <a:pt x="133" y="0"/>
                    </a:lnTo>
                    <a:lnTo>
                      <a:pt x="135" y="0"/>
                    </a:lnTo>
                    <a:lnTo>
                      <a:pt x="137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6" y="0"/>
                    </a:lnTo>
                    <a:lnTo>
                      <a:pt x="149" y="0"/>
                    </a:lnTo>
                    <a:lnTo>
                      <a:pt x="151" y="0"/>
                    </a:lnTo>
                    <a:lnTo>
                      <a:pt x="154" y="0"/>
                    </a:lnTo>
                    <a:lnTo>
                      <a:pt x="140" y="7"/>
                    </a:lnTo>
                    <a:lnTo>
                      <a:pt x="120" y="20"/>
                    </a:lnTo>
                    <a:lnTo>
                      <a:pt x="102" y="34"/>
                    </a:lnTo>
                    <a:lnTo>
                      <a:pt x="84" y="49"/>
                    </a:lnTo>
                    <a:lnTo>
                      <a:pt x="69" y="67"/>
                    </a:lnTo>
                    <a:lnTo>
                      <a:pt x="55" y="86"/>
                    </a:lnTo>
                    <a:lnTo>
                      <a:pt x="42" y="106"/>
                    </a:lnTo>
                    <a:lnTo>
                      <a:pt x="32" y="127"/>
                    </a:lnTo>
                    <a:lnTo>
                      <a:pt x="24" y="149"/>
                    </a:lnTo>
                    <a:lnTo>
                      <a:pt x="18" y="173"/>
                    </a:lnTo>
                    <a:lnTo>
                      <a:pt x="14" y="197"/>
                    </a:lnTo>
                    <a:lnTo>
                      <a:pt x="13" y="222"/>
                    </a:lnTo>
                    <a:lnTo>
                      <a:pt x="14" y="247"/>
                    </a:lnTo>
                    <a:lnTo>
                      <a:pt x="18" y="271"/>
                    </a:lnTo>
                    <a:lnTo>
                      <a:pt x="24" y="295"/>
                    </a:lnTo>
                    <a:lnTo>
                      <a:pt x="32" y="317"/>
                    </a:lnTo>
                    <a:lnTo>
                      <a:pt x="42" y="339"/>
                    </a:lnTo>
                    <a:lnTo>
                      <a:pt x="55" y="359"/>
                    </a:lnTo>
                    <a:lnTo>
                      <a:pt x="69" y="377"/>
                    </a:lnTo>
                    <a:lnTo>
                      <a:pt x="84" y="395"/>
                    </a:lnTo>
                    <a:lnTo>
                      <a:pt x="102" y="410"/>
                    </a:lnTo>
                    <a:lnTo>
                      <a:pt x="120" y="425"/>
                    </a:lnTo>
                    <a:lnTo>
                      <a:pt x="140" y="437"/>
                    </a:lnTo>
                    <a:lnTo>
                      <a:pt x="161" y="447"/>
                    </a:lnTo>
                    <a:lnTo>
                      <a:pt x="183" y="455"/>
                    </a:lnTo>
                    <a:lnTo>
                      <a:pt x="207" y="461"/>
                    </a:lnTo>
                    <a:lnTo>
                      <a:pt x="231" y="465"/>
                    </a:lnTo>
                    <a:lnTo>
                      <a:pt x="256" y="466"/>
                    </a:lnTo>
                    <a:lnTo>
                      <a:pt x="281" y="465"/>
                    </a:lnTo>
                    <a:lnTo>
                      <a:pt x="305" y="461"/>
                    </a:lnTo>
                    <a:lnTo>
                      <a:pt x="329" y="455"/>
                    </a:lnTo>
                    <a:lnTo>
                      <a:pt x="351" y="447"/>
                    </a:lnTo>
                    <a:lnTo>
                      <a:pt x="372" y="437"/>
                    </a:lnTo>
                    <a:lnTo>
                      <a:pt x="393" y="425"/>
                    </a:lnTo>
                    <a:lnTo>
                      <a:pt x="411" y="410"/>
                    </a:lnTo>
                    <a:lnTo>
                      <a:pt x="429" y="395"/>
                    </a:lnTo>
                    <a:lnTo>
                      <a:pt x="444" y="377"/>
                    </a:lnTo>
                    <a:lnTo>
                      <a:pt x="458" y="359"/>
                    </a:lnTo>
                    <a:lnTo>
                      <a:pt x="471" y="339"/>
                    </a:lnTo>
                    <a:lnTo>
                      <a:pt x="478" y="323"/>
                    </a:lnTo>
                    <a:lnTo>
                      <a:pt x="478" y="325"/>
                    </a:lnTo>
                    <a:lnTo>
                      <a:pt x="478" y="326"/>
                    </a:lnTo>
                    <a:lnTo>
                      <a:pt x="478" y="328"/>
                    </a:lnTo>
                    <a:lnTo>
                      <a:pt x="478" y="330"/>
                    </a:lnTo>
                    <a:lnTo>
                      <a:pt x="478" y="331"/>
                    </a:lnTo>
                    <a:lnTo>
                      <a:pt x="478" y="333"/>
                    </a:lnTo>
                    <a:lnTo>
                      <a:pt x="478" y="334"/>
                    </a:lnTo>
                    <a:lnTo>
                      <a:pt x="478" y="336"/>
                    </a:lnTo>
                    <a:lnTo>
                      <a:pt x="478" y="338"/>
                    </a:lnTo>
                    <a:lnTo>
                      <a:pt x="478" y="339"/>
                    </a:lnTo>
                    <a:lnTo>
                      <a:pt x="478" y="342"/>
                    </a:lnTo>
                    <a:lnTo>
                      <a:pt x="478" y="343"/>
                    </a:lnTo>
                    <a:lnTo>
                      <a:pt x="478" y="345"/>
                    </a:lnTo>
                    <a:lnTo>
                      <a:pt x="478" y="347"/>
                    </a:lnTo>
                    <a:lnTo>
                      <a:pt x="478" y="349"/>
                    </a:lnTo>
                    <a:lnTo>
                      <a:pt x="478" y="351"/>
                    </a:lnTo>
                    <a:lnTo>
                      <a:pt x="469" y="366"/>
                    </a:lnTo>
                    <a:lnTo>
                      <a:pt x="454" y="386"/>
                    </a:lnTo>
                    <a:lnTo>
                      <a:pt x="438" y="404"/>
                    </a:lnTo>
                    <a:lnTo>
                      <a:pt x="420" y="420"/>
                    </a:lnTo>
                    <a:lnTo>
                      <a:pt x="400" y="435"/>
                    </a:lnTo>
                    <a:lnTo>
                      <a:pt x="378" y="448"/>
                    </a:lnTo>
                    <a:lnTo>
                      <a:pt x="356" y="459"/>
                    </a:lnTo>
                    <a:lnTo>
                      <a:pt x="332" y="468"/>
                    </a:lnTo>
                    <a:lnTo>
                      <a:pt x="308" y="474"/>
                    </a:lnTo>
                    <a:lnTo>
                      <a:pt x="282" y="478"/>
                    </a:lnTo>
                    <a:lnTo>
                      <a:pt x="256" y="478"/>
                    </a:lnTo>
                    <a:lnTo>
                      <a:pt x="230" y="478"/>
                    </a:lnTo>
                    <a:lnTo>
                      <a:pt x="204" y="474"/>
                    </a:lnTo>
                    <a:lnTo>
                      <a:pt x="180" y="468"/>
                    </a:lnTo>
                    <a:lnTo>
                      <a:pt x="156" y="459"/>
                    </a:lnTo>
                    <a:lnTo>
                      <a:pt x="134" y="448"/>
                    </a:lnTo>
                    <a:lnTo>
                      <a:pt x="113" y="435"/>
                    </a:lnTo>
                    <a:lnTo>
                      <a:pt x="94" y="420"/>
                    </a:lnTo>
                    <a:lnTo>
                      <a:pt x="75" y="404"/>
                    </a:lnTo>
                    <a:lnTo>
                      <a:pt x="59" y="386"/>
                    </a:lnTo>
                    <a:lnTo>
                      <a:pt x="44" y="366"/>
                    </a:lnTo>
                    <a:lnTo>
                      <a:pt x="31" y="345"/>
                    </a:lnTo>
                    <a:lnTo>
                      <a:pt x="20" y="322"/>
                    </a:lnTo>
                    <a:lnTo>
                      <a:pt x="12" y="298"/>
                    </a:lnTo>
                    <a:lnTo>
                      <a:pt x="5" y="274"/>
                    </a:lnTo>
                    <a:lnTo>
                      <a:pt x="1" y="248"/>
                    </a:lnTo>
                    <a:lnTo>
                      <a:pt x="0" y="222"/>
                    </a:lnTo>
                    <a:lnTo>
                      <a:pt x="1" y="196"/>
                    </a:lnTo>
                    <a:lnTo>
                      <a:pt x="5" y="170"/>
                    </a:lnTo>
                    <a:lnTo>
                      <a:pt x="12" y="146"/>
                    </a:lnTo>
                    <a:lnTo>
                      <a:pt x="20" y="122"/>
                    </a:lnTo>
                    <a:lnTo>
                      <a:pt x="31" y="100"/>
                    </a:lnTo>
                    <a:lnTo>
                      <a:pt x="44" y="78"/>
                    </a:lnTo>
                    <a:lnTo>
                      <a:pt x="59" y="59"/>
                    </a:lnTo>
                    <a:lnTo>
                      <a:pt x="75" y="40"/>
                    </a:lnTo>
                    <a:lnTo>
                      <a:pt x="94" y="24"/>
                    </a:lnTo>
                    <a:lnTo>
                      <a:pt x="113" y="9"/>
                    </a:lnTo>
                    <a:lnTo>
                      <a:pt x="127" y="0"/>
                    </a:lnTo>
                  </a:path>
                </a:pathLst>
              </a:custGeom>
              <a:solidFill>
                <a:srgbClr val="AB825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/>
            </p:nvSpPr>
            <p:spPr bwMode="auto">
              <a:xfrm>
                <a:off x="652" y="1219"/>
                <a:ext cx="466" cy="468"/>
              </a:xfrm>
              <a:custGeom>
                <a:avLst/>
                <a:gdLst>
                  <a:gd name="T0" fmla="*/ 165 w 466"/>
                  <a:gd name="T1" fmla="*/ 2 h 468"/>
                  <a:gd name="T2" fmla="*/ 158 w 466"/>
                  <a:gd name="T3" fmla="*/ 1 h 468"/>
                  <a:gd name="T4" fmla="*/ 151 w 466"/>
                  <a:gd name="T5" fmla="*/ 1 h 468"/>
                  <a:gd name="T6" fmla="*/ 144 w 466"/>
                  <a:gd name="T7" fmla="*/ 0 h 468"/>
                  <a:gd name="T8" fmla="*/ 127 w 466"/>
                  <a:gd name="T9" fmla="*/ 7 h 468"/>
                  <a:gd name="T10" fmla="*/ 89 w 466"/>
                  <a:gd name="T11" fmla="*/ 33 h 468"/>
                  <a:gd name="T12" fmla="*/ 56 w 466"/>
                  <a:gd name="T13" fmla="*/ 67 h 468"/>
                  <a:gd name="T14" fmla="*/ 29 w 466"/>
                  <a:gd name="T15" fmla="*/ 106 h 468"/>
                  <a:gd name="T16" fmla="*/ 11 w 466"/>
                  <a:gd name="T17" fmla="*/ 149 h 468"/>
                  <a:gd name="T18" fmla="*/ 1 w 466"/>
                  <a:gd name="T19" fmla="*/ 197 h 468"/>
                  <a:gd name="T20" fmla="*/ 1 w 466"/>
                  <a:gd name="T21" fmla="*/ 247 h 468"/>
                  <a:gd name="T22" fmla="*/ 11 w 466"/>
                  <a:gd name="T23" fmla="*/ 295 h 468"/>
                  <a:gd name="T24" fmla="*/ 29 w 466"/>
                  <a:gd name="T25" fmla="*/ 339 h 468"/>
                  <a:gd name="T26" fmla="*/ 56 w 466"/>
                  <a:gd name="T27" fmla="*/ 377 h 468"/>
                  <a:gd name="T28" fmla="*/ 89 w 466"/>
                  <a:gd name="T29" fmla="*/ 411 h 468"/>
                  <a:gd name="T30" fmla="*/ 127 w 466"/>
                  <a:gd name="T31" fmla="*/ 437 h 468"/>
                  <a:gd name="T32" fmla="*/ 170 w 466"/>
                  <a:gd name="T33" fmla="*/ 456 h 468"/>
                  <a:gd name="T34" fmla="*/ 218 w 466"/>
                  <a:gd name="T35" fmla="*/ 466 h 468"/>
                  <a:gd name="T36" fmla="*/ 268 w 466"/>
                  <a:gd name="T37" fmla="*/ 466 h 468"/>
                  <a:gd name="T38" fmla="*/ 316 w 466"/>
                  <a:gd name="T39" fmla="*/ 456 h 468"/>
                  <a:gd name="T40" fmla="*/ 359 w 466"/>
                  <a:gd name="T41" fmla="*/ 437 h 468"/>
                  <a:gd name="T42" fmla="*/ 398 w 466"/>
                  <a:gd name="T43" fmla="*/ 411 h 468"/>
                  <a:gd name="T44" fmla="*/ 432 w 466"/>
                  <a:gd name="T45" fmla="*/ 377 h 468"/>
                  <a:gd name="T46" fmla="*/ 458 w 466"/>
                  <a:gd name="T47" fmla="*/ 339 h 468"/>
                  <a:gd name="T48" fmla="*/ 465 w 466"/>
                  <a:gd name="T49" fmla="*/ 321 h 468"/>
                  <a:gd name="T50" fmla="*/ 465 w 466"/>
                  <a:gd name="T51" fmla="*/ 314 h 468"/>
                  <a:gd name="T52" fmla="*/ 464 w 466"/>
                  <a:gd name="T53" fmla="*/ 307 h 468"/>
                  <a:gd name="T54" fmla="*/ 463 w 466"/>
                  <a:gd name="T55" fmla="*/ 300 h 468"/>
                  <a:gd name="T56" fmla="*/ 457 w 466"/>
                  <a:gd name="T57" fmla="*/ 312 h 468"/>
                  <a:gd name="T58" fmla="*/ 436 w 466"/>
                  <a:gd name="T59" fmla="*/ 352 h 468"/>
                  <a:gd name="T60" fmla="*/ 407 w 466"/>
                  <a:gd name="T61" fmla="*/ 386 h 468"/>
                  <a:gd name="T62" fmla="*/ 373 w 466"/>
                  <a:gd name="T63" fmla="*/ 415 h 468"/>
                  <a:gd name="T64" fmla="*/ 333 w 466"/>
                  <a:gd name="T65" fmla="*/ 436 h 468"/>
                  <a:gd name="T66" fmla="*/ 290 w 466"/>
                  <a:gd name="T67" fmla="*/ 450 h 468"/>
                  <a:gd name="T68" fmla="*/ 243 w 466"/>
                  <a:gd name="T69" fmla="*/ 454 h 468"/>
                  <a:gd name="T70" fmla="*/ 197 w 466"/>
                  <a:gd name="T71" fmla="*/ 450 h 468"/>
                  <a:gd name="T72" fmla="*/ 153 w 466"/>
                  <a:gd name="T73" fmla="*/ 436 h 468"/>
                  <a:gd name="T74" fmla="*/ 114 w 466"/>
                  <a:gd name="T75" fmla="*/ 415 h 468"/>
                  <a:gd name="T76" fmla="*/ 80 w 466"/>
                  <a:gd name="T77" fmla="*/ 386 h 468"/>
                  <a:gd name="T78" fmla="*/ 52 w 466"/>
                  <a:gd name="T79" fmla="*/ 352 h 468"/>
                  <a:gd name="T80" fmla="*/ 30 w 466"/>
                  <a:gd name="T81" fmla="*/ 312 h 468"/>
                  <a:gd name="T82" fmla="*/ 17 w 466"/>
                  <a:gd name="T83" fmla="*/ 269 h 468"/>
                  <a:gd name="T84" fmla="*/ 12 w 466"/>
                  <a:gd name="T85" fmla="*/ 222 h 468"/>
                  <a:gd name="T86" fmla="*/ 17 w 466"/>
                  <a:gd name="T87" fmla="*/ 175 h 468"/>
                  <a:gd name="T88" fmla="*/ 30 w 466"/>
                  <a:gd name="T89" fmla="*/ 132 h 468"/>
                  <a:gd name="T90" fmla="*/ 52 w 466"/>
                  <a:gd name="T91" fmla="*/ 92 h 468"/>
                  <a:gd name="T92" fmla="*/ 80 w 466"/>
                  <a:gd name="T93" fmla="*/ 58 h 468"/>
                  <a:gd name="T94" fmla="*/ 114 w 466"/>
                  <a:gd name="T95" fmla="*/ 30 h 468"/>
                  <a:gd name="T96" fmla="*/ 153 w 466"/>
                  <a:gd name="T97" fmla="*/ 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6" h="468">
                    <a:moveTo>
                      <a:pt x="168" y="3"/>
                    </a:moveTo>
                    <a:lnTo>
                      <a:pt x="165" y="2"/>
                    </a:lnTo>
                    <a:lnTo>
                      <a:pt x="161" y="2"/>
                    </a:lnTo>
                    <a:lnTo>
                      <a:pt x="158" y="1"/>
                    </a:lnTo>
                    <a:lnTo>
                      <a:pt x="155" y="1"/>
                    </a:lnTo>
                    <a:lnTo>
                      <a:pt x="151" y="1"/>
                    </a:lnTo>
                    <a:lnTo>
                      <a:pt x="147" y="1"/>
                    </a:lnTo>
                    <a:lnTo>
                      <a:pt x="144" y="0"/>
                    </a:lnTo>
                    <a:lnTo>
                      <a:pt x="140" y="0"/>
                    </a:lnTo>
                    <a:lnTo>
                      <a:pt x="127" y="7"/>
                    </a:lnTo>
                    <a:lnTo>
                      <a:pt x="107" y="19"/>
                    </a:lnTo>
                    <a:lnTo>
                      <a:pt x="89" y="33"/>
                    </a:lnTo>
                    <a:lnTo>
                      <a:pt x="71" y="49"/>
                    </a:lnTo>
                    <a:lnTo>
                      <a:pt x="56" y="67"/>
                    </a:lnTo>
                    <a:lnTo>
                      <a:pt x="41" y="86"/>
                    </a:lnTo>
                    <a:lnTo>
                      <a:pt x="29" y="106"/>
                    </a:lnTo>
                    <a:lnTo>
                      <a:pt x="19" y="127"/>
                    </a:lnTo>
                    <a:lnTo>
                      <a:pt x="11" y="149"/>
                    </a:lnTo>
                    <a:lnTo>
                      <a:pt x="5" y="173"/>
                    </a:lnTo>
                    <a:lnTo>
                      <a:pt x="1" y="197"/>
                    </a:lnTo>
                    <a:lnTo>
                      <a:pt x="0" y="222"/>
                    </a:lnTo>
                    <a:lnTo>
                      <a:pt x="1" y="247"/>
                    </a:lnTo>
                    <a:lnTo>
                      <a:pt x="5" y="271"/>
                    </a:lnTo>
                    <a:lnTo>
                      <a:pt x="11" y="295"/>
                    </a:lnTo>
                    <a:lnTo>
                      <a:pt x="19" y="317"/>
                    </a:lnTo>
                    <a:lnTo>
                      <a:pt x="29" y="339"/>
                    </a:lnTo>
                    <a:lnTo>
                      <a:pt x="41" y="359"/>
                    </a:lnTo>
                    <a:lnTo>
                      <a:pt x="56" y="377"/>
                    </a:lnTo>
                    <a:lnTo>
                      <a:pt x="71" y="395"/>
                    </a:lnTo>
                    <a:lnTo>
                      <a:pt x="89" y="411"/>
                    </a:lnTo>
                    <a:lnTo>
                      <a:pt x="107" y="425"/>
                    </a:lnTo>
                    <a:lnTo>
                      <a:pt x="127" y="437"/>
                    </a:lnTo>
                    <a:lnTo>
                      <a:pt x="148" y="448"/>
                    </a:lnTo>
                    <a:lnTo>
                      <a:pt x="170" y="456"/>
                    </a:lnTo>
                    <a:lnTo>
                      <a:pt x="194" y="462"/>
                    </a:lnTo>
                    <a:lnTo>
                      <a:pt x="218" y="466"/>
                    </a:lnTo>
                    <a:lnTo>
                      <a:pt x="243" y="467"/>
                    </a:lnTo>
                    <a:lnTo>
                      <a:pt x="268" y="466"/>
                    </a:lnTo>
                    <a:lnTo>
                      <a:pt x="292" y="462"/>
                    </a:lnTo>
                    <a:lnTo>
                      <a:pt x="316" y="456"/>
                    </a:lnTo>
                    <a:lnTo>
                      <a:pt x="338" y="448"/>
                    </a:lnTo>
                    <a:lnTo>
                      <a:pt x="359" y="437"/>
                    </a:lnTo>
                    <a:lnTo>
                      <a:pt x="380" y="425"/>
                    </a:lnTo>
                    <a:lnTo>
                      <a:pt x="398" y="411"/>
                    </a:lnTo>
                    <a:lnTo>
                      <a:pt x="416" y="395"/>
                    </a:lnTo>
                    <a:lnTo>
                      <a:pt x="432" y="377"/>
                    </a:lnTo>
                    <a:lnTo>
                      <a:pt x="446" y="359"/>
                    </a:lnTo>
                    <a:lnTo>
                      <a:pt x="458" y="339"/>
                    </a:lnTo>
                    <a:lnTo>
                      <a:pt x="465" y="324"/>
                    </a:lnTo>
                    <a:lnTo>
                      <a:pt x="465" y="321"/>
                    </a:lnTo>
                    <a:lnTo>
                      <a:pt x="465" y="317"/>
                    </a:lnTo>
                    <a:lnTo>
                      <a:pt x="465" y="314"/>
                    </a:lnTo>
                    <a:lnTo>
                      <a:pt x="464" y="310"/>
                    </a:lnTo>
                    <a:lnTo>
                      <a:pt x="464" y="307"/>
                    </a:lnTo>
                    <a:lnTo>
                      <a:pt x="464" y="303"/>
                    </a:lnTo>
                    <a:lnTo>
                      <a:pt x="463" y="300"/>
                    </a:lnTo>
                    <a:lnTo>
                      <a:pt x="463" y="297"/>
                    </a:lnTo>
                    <a:lnTo>
                      <a:pt x="457" y="312"/>
                    </a:lnTo>
                    <a:lnTo>
                      <a:pt x="447" y="333"/>
                    </a:lnTo>
                    <a:lnTo>
                      <a:pt x="436" y="352"/>
                    </a:lnTo>
                    <a:lnTo>
                      <a:pt x="422" y="370"/>
                    </a:lnTo>
                    <a:lnTo>
                      <a:pt x="407" y="386"/>
                    </a:lnTo>
                    <a:lnTo>
                      <a:pt x="391" y="401"/>
                    </a:lnTo>
                    <a:lnTo>
                      <a:pt x="373" y="415"/>
                    </a:lnTo>
                    <a:lnTo>
                      <a:pt x="353" y="426"/>
                    </a:lnTo>
                    <a:lnTo>
                      <a:pt x="333" y="436"/>
                    </a:lnTo>
                    <a:lnTo>
                      <a:pt x="312" y="444"/>
                    </a:lnTo>
                    <a:lnTo>
                      <a:pt x="290" y="450"/>
                    </a:lnTo>
                    <a:lnTo>
                      <a:pt x="267" y="453"/>
                    </a:lnTo>
                    <a:lnTo>
                      <a:pt x="243" y="454"/>
                    </a:lnTo>
                    <a:lnTo>
                      <a:pt x="220" y="453"/>
                    </a:lnTo>
                    <a:lnTo>
                      <a:pt x="197" y="450"/>
                    </a:lnTo>
                    <a:lnTo>
                      <a:pt x="174" y="444"/>
                    </a:lnTo>
                    <a:lnTo>
                      <a:pt x="153" y="436"/>
                    </a:lnTo>
                    <a:lnTo>
                      <a:pt x="133" y="426"/>
                    </a:lnTo>
                    <a:lnTo>
                      <a:pt x="114" y="415"/>
                    </a:lnTo>
                    <a:lnTo>
                      <a:pt x="97" y="401"/>
                    </a:lnTo>
                    <a:lnTo>
                      <a:pt x="80" y="386"/>
                    </a:lnTo>
                    <a:lnTo>
                      <a:pt x="65" y="370"/>
                    </a:lnTo>
                    <a:lnTo>
                      <a:pt x="52" y="352"/>
                    </a:lnTo>
                    <a:lnTo>
                      <a:pt x="40" y="333"/>
                    </a:lnTo>
                    <a:lnTo>
                      <a:pt x="30" y="312"/>
                    </a:lnTo>
                    <a:lnTo>
                      <a:pt x="22" y="291"/>
                    </a:lnTo>
                    <a:lnTo>
                      <a:pt x="17" y="269"/>
                    </a:lnTo>
                    <a:lnTo>
                      <a:pt x="13" y="246"/>
                    </a:lnTo>
                    <a:lnTo>
                      <a:pt x="12" y="222"/>
                    </a:lnTo>
                    <a:lnTo>
                      <a:pt x="13" y="199"/>
                    </a:lnTo>
                    <a:lnTo>
                      <a:pt x="17" y="175"/>
                    </a:lnTo>
                    <a:lnTo>
                      <a:pt x="22" y="153"/>
                    </a:lnTo>
                    <a:lnTo>
                      <a:pt x="30" y="132"/>
                    </a:lnTo>
                    <a:lnTo>
                      <a:pt x="40" y="112"/>
                    </a:lnTo>
                    <a:lnTo>
                      <a:pt x="52" y="92"/>
                    </a:lnTo>
                    <a:lnTo>
                      <a:pt x="65" y="74"/>
                    </a:lnTo>
                    <a:lnTo>
                      <a:pt x="80" y="58"/>
                    </a:lnTo>
                    <a:lnTo>
                      <a:pt x="97" y="43"/>
                    </a:lnTo>
                    <a:lnTo>
                      <a:pt x="114" y="30"/>
                    </a:lnTo>
                    <a:lnTo>
                      <a:pt x="133" y="18"/>
                    </a:lnTo>
                    <a:lnTo>
                      <a:pt x="153" y="8"/>
                    </a:lnTo>
                    <a:lnTo>
                      <a:pt x="168" y="3"/>
                    </a:lnTo>
                  </a:path>
                </a:pathLst>
              </a:custGeom>
              <a:solidFill>
                <a:srgbClr val="B08A6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/>
            </p:nvSpPr>
            <p:spPr bwMode="auto">
              <a:xfrm>
                <a:off x="663" y="1221"/>
                <a:ext cx="453" cy="454"/>
              </a:xfrm>
              <a:custGeom>
                <a:avLst/>
                <a:gdLst>
                  <a:gd name="T0" fmla="*/ 182 w 453"/>
                  <a:gd name="T1" fmla="*/ 4 h 454"/>
                  <a:gd name="T2" fmla="*/ 175 w 453"/>
                  <a:gd name="T3" fmla="*/ 3 h 454"/>
                  <a:gd name="T4" fmla="*/ 168 w 453"/>
                  <a:gd name="T5" fmla="*/ 2 h 454"/>
                  <a:gd name="T6" fmla="*/ 160 w 453"/>
                  <a:gd name="T7" fmla="*/ 1 h 454"/>
                  <a:gd name="T8" fmla="*/ 141 w 453"/>
                  <a:gd name="T9" fmla="*/ 6 h 454"/>
                  <a:gd name="T10" fmla="*/ 102 w 453"/>
                  <a:gd name="T11" fmla="*/ 27 h 454"/>
                  <a:gd name="T12" fmla="*/ 69 w 453"/>
                  <a:gd name="T13" fmla="*/ 55 h 454"/>
                  <a:gd name="T14" fmla="*/ 40 w 453"/>
                  <a:gd name="T15" fmla="*/ 90 h 454"/>
                  <a:gd name="T16" fmla="*/ 19 w 453"/>
                  <a:gd name="T17" fmla="*/ 129 h 454"/>
                  <a:gd name="T18" fmla="*/ 5 w 453"/>
                  <a:gd name="T19" fmla="*/ 173 h 454"/>
                  <a:gd name="T20" fmla="*/ 0 w 453"/>
                  <a:gd name="T21" fmla="*/ 220 h 454"/>
                  <a:gd name="T22" fmla="*/ 5 w 453"/>
                  <a:gd name="T23" fmla="*/ 267 h 454"/>
                  <a:gd name="T24" fmla="*/ 19 w 453"/>
                  <a:gd name="T25" fmla="*/ 311 h 454"/>
                  <a:gd name="T26" fmla="*/ 40 w 453"/>
                  <a:gd name="T27" fmla="*/ 350 h 454"/>
                  <a:gd name="T28" fmla="*/ 69 w 453"/>
                  <a:gd name="T29" fmla="*/ 384 h 454"/>
                  <a:gd name="T30" fmla="*/ 102 w 453"/>
                  <a:gd name="T31" fmla="*/ 413 h 454"/>
                  <a:gd name="T32" fmla="*/ 141 w 453"/>
                  <a:gd name="T33" fmla="*/ 435 h 454"/>
                  <a:gd name="T34" fmla="*/ 185 w 453"/>
                  <a:gd name="T35" fmla="*/ 448 h 454"/>
                  <a:gd name="T36" fmla="*/ 232 w 453"/>
                  <a:gd name="T37" fmla="*/ 453 h 454"/>
                  <a:gd name="T38" fmla="*/ 279 w 453"/>
                  <a:gd name="T39" fmla="*/ 448 h 454"/>
                  <a:gd name="T40" fmla="*/ 323 w 453"/>
                  <a:gd name="T41" fmla="*/ 435 h 454"/>
                  <a:gd name="T42" fmla="*/ 362 w 453"/>
                  <a:gd name="T43" fmla="*/ 413 h 454"/>
                  <a:gd name="T44" fmla="*/ 397 w 453"/>
                  <a:gd name="T45" fmla="*/ 384 h 454"/>
                  <a:gd name="T46" fmla="*/ 425 w 453"/>
                  <a:gd name="T47" fmla="*/ 350 h 454"/>
                  <a:gd name="T48" fmla="*/ 446 w 453"/>
                  <a:gd name="T49" fmla="*/ 311 h 454"/>
                  <a:gd name="T50" fmla="*/ 452 w 453"/>
                  <a:gd name="T51" fmla="*/ 292 h 454"/>
                  <a:gd name="T52" fmla="*/ 451 w 453"/>
                  <a:gd name="T53" fmla="*/ 284 h 454"/>
                  <a:gd name="T54" fmla="*/ 449 w 453"/>
                  <a:gd name="T55" fmla="*/ 277 h 454"/>
                  <a:gd name="T56" fmla="*/ 448 w 453"/>
                  <a:gd name="T57" fmla="*/ 269 h 454"/>
                  <a:gd name="T58" fmla="*/ 442 w 453"/>
                  <a:gd name="T59" fmla="*/ 286 h 454"/>
                  <a:gd name="T60" fmla="*/ 425 w 453"/>
                  <a:gd name="T61" fmla="*/ 325 h 454"/>
                  <a:gd name="T62" fmla="*/ 401 w 453"/>
                  <a:gd name="T63" fmla="*/ 360 h 454"/>
                  <a:gd name="T64" fmla="*/ 372 w 453"/>
                  <a:gd name="T65" fmla="*/ 390 h 454"/>
                  <a:gd name="T66" fmla="*/ 337 w 453"/>
                  <a:gd name="T67" fmla="*/ 414 h 454"/>
                  <a:gd name="T68" fmla="*/ 298 w 453"/>
                  <a:gd name="T69" fmla="*/ 430 h 454"/>
                  <a:gd name="T70" fmla="*/ 254 w 453"/>
                  <a:gd name="T71" fmla="*/ 439 h 454"/>
                  <a:gd name="T72" fmla="*/ 210 w 453"/>
                  <a:gd name="T73" fmla="*/ 439 h 454"/>
                  <a:gd name="T74" fmla="*/ 167 w 453"/>
                  <a:gd name="T75" fmla="*/ 430 h 454"/>
                  <a:gd name="T76" fmla="*/ 127 w 453"/>
                  <a:gd name="T77" fmla="*/ 414 h 454"/>
                  <a:gd name="T78" fmla="*/ 93 w 453"/>
                  <a:gd name="T79" fmla="*/ 390 h 454"/>
                  <a:gd name="T80" fmla="*/ 64 w 453"/>
                  <a:gd name="T81" fmla="*/ 360 h 454"/>
                  <a:gd name="T82" fmla="*/ 40 w 453"/>
                  <a:gd name="T83" fmla="*/ 325 h 454"/>
                  <a:gd name="T84" fmla="*/ 23 w 453"/>
                  <a:gd name="T85" fmla="*/ 286 h 454"/>
                  <a:gd name="T86" fmla="*/ 15 w 453"/>
                  <a:gd name="T87" fmla="*/ 242 h 454"/>
                  <a:gd name="T88" fmla="*/ 15 w 453"/>
                  <a:gd name="T89" fmla="*/ 198 h 454"/>
                  <a:gd name="T90" fmla="*/ 23 w 453"/>
                  <a:gd name="T91" fmla="*/ 155 h 454"/>
                  <a:gd name="T92" fmla="*/ 40 w 453"/>
                  <a:gd name="T93" fmla="*/ 115 h 454"/>
                  <a:gd name="T94" fmla="*/ 64 w 453"/>
                  <a:gd name="T95" fmla="*/ 80 h 454"/>
                  <a:gd name="T96" fmla="*/ 93 w 453"/>
                  <a:gd name="T97" fmla="*/ 51 h 454"/>
                  <a:gd name="T98" fmla="*/ 127 w 453"/>
                  <a:gd name="T99" fmla="*/ 27 h 454"/>
                  <a:gd name="T100" fmla="*/ 167 w 453"/>
                  <a:gd name="T101" fmla="*/ 1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53" h="454">
                    <a:moveTo>
                      <a:pt x="186" y="5"/>
                    </a:moveTo>
                    <a:lnTo>
                      <a:pt x="182" y="4"/>
                    </a:lnTo>
                    <a:lnTo>
                      <a:pt x="179" y="4"/>
                    </a:lnTo>
                    <a:lnTo>
                      <a:pt x="175" y="3"/>
                    </a:lnTo>
                    <a:lnTo>
                      <a:pt x="171" y="2"/>
                    </a:lnTo>
                    <a:lnTo>
                      <a:pt x="168" y="2"/>
                    </a:lnTo>
                    <a:lnTo>
                      <a:pt x="164" y="1"/>
                    </a:lnTo>
                    <a:lnTo>
                      <a:pt x="160" y="1"/>
                    </a:lnTo>
                    <a:lnTo>
                      <a:pt x="156" y="0"/>
                    </a:lnTo>
                    <a:lnTo>
                      <a:pt x="141" y="6"/>
                    </a:lnTo>
                    <a:lnTo>
                      <a:pt x="121" y="16"/>
                    </a:lnTo>
                    <a:lnTo>
                      <a:pt x="102" y="27"/>
                    </a:lnTo>
                    <a:lnTo>
                      <a:pt x="85" y="40"/>
                    </a:lnTo>
                    <a:lnTo>
                      <a:pt x="69" y="55"/>
                    </a:lnTo>
                    <a:lnTo>
                      <a:pt x="54" y="72"/>
                    </a:lnTo>
                    <a:lnTo>
                      <a:pt x="40" y="90"/>
                    </a:lnTo>
                    <a:lnTo>
                      <a:pt x="29" y="109"/>
                    </a:lnTo>
                    <a:lnTo>
                      <a:pt x="19" y="129"/>
                    </a:lnTo>
                    <a:lnTo>
                      <a:pt x="11" y="151"/>
                    </a:lnTo>
                    <a:lnTo>
                      <a:pt x="5" y="173"/>
                    </a:lnTo>
                    <a:lnTo>
                      <a:pt x="2" y="196"/>
                    </a:lnTo>
                    <a:lnTo>
                      <a:pt x="0" y="220"/>
                    </a:lnTo>
                    <a:lnTo>
                      <a:pt x="2" y="244"/>
                    </a:lnTo>
                    <a:lnTo>
                      <a:pt x="5" y="267"/>
                    </a:lnTo>
                    <a:lnTo>
                      <a:pt x="11" y="289"/>
                    </a:lnTo>
                    <a:lnTo>
                      <a:pt x="19" y="311"/>
                    </a:lnTo>
                    <a:lnTo>
                      <a:pt x="29" y="331"/>
                    </a:lnTo>
                    <a:lnTo>
                      <a:pt x="40" y="350"/>
                    </a:lnTo>
                    <a:lnTo>
                      <a:pt x="54" y="368"/>
                    </a:lnTo>
                    <a:lnTo>
                      <a:pt x="69" y="384"/>
                    </a:lnTo>
                    <a:lnTo>
                      <a:pt x="85" y="400"/>
                    </a:lnTo>
                    <a:lnTo>
                      <a:pt x="102" y="413"/>
                    </a:lnTo>
                    <a:lnTo>
                      <a:pt x="121" y="425"/>
                    </a:lnTo>
                    <a:lnTo>
                      <a:pt x="141" y="435"/>
                    </a:lnTo>
                    <a:lnTo>
                      <a:pt x="163" y="443"/>
                    </a:lnTo>
                    <a:lnTo>
                      <a:pt x="185" y="448"/>
                    </a:lnTo>
                    <a:lnTo>
                      <a:pt x="208" y="452"/>
                    </a:lnTo>
                    <a:lnTo>
                      <a:pt x="232" y="453"/>
                    </a:lnTo>
                    <a:lnTo>
                      <a:pt x="256" y="452"/>
                    </a:lnTo>
                    <a:lnTo>
                      <a:pt x="279" y="448"/>
                    </a:lnTo>
                    <a:lnTo>
                      <a:pt x="301" y="443"/>
                    </a:lnTo>
                    <a:lnTo>
                      <a:pt x="323" y="435"/>
                    </a:lnTo>
                    <a:lnTo>
                      <a:pt x="343" y="425"/>
                    </a:lnTo>
                    <a:lnTo>
                      <a:pt x="362" y="413"/>
                    </a:lnTo>
                    <a:lnTo>
                      <a:pt x="380" y="400"/>
                    </a:lnTo>
                    <a:lnTo>
                      <a:pt x="397" y="384"/>
                    </a:lnTo>
                    <a:lnTo>
                      <a:pt x="412" y="368"/>
                    </a:lnTo>
                    <a:lnTo>
                      <a:pt x="425" y="350"/>
                    </a:lnTo>
                    <a:lnTo>
                      <a:pt x="437" y="331"/>
                    </a:lnTo>
                    <a:lnTo>
                      <a:pt x="446" y="311"/>
                    </a:lnTo>
                    <a:lnTo>
                      <a:pt x="452" y="295"/>
                    </a:lnTo>
                    <a:lnTo>
                      <a:pt x="452" y="292"/>
                    </a:lnTo>
                    <a:lnTo>
                      <a:pt x="451" y="288"/>
                    </a:lnTo>
                    <a:lnTo>
                      <a:pt x="451" y="284"/>
                    </a:lnTo>
                    <a:lnTo>
                      <a:pt x="450" y="280"/>
                    </a:lnTo>
                    <a:lnTo>
                      <a:pt x="449" y="277"/>
                    </a:lnTo>
                    <a:lnTo>
                      <a:pt x="449" y="273"/>
                    </a:lnTo>
                    <a:lnTo>
                      <a:pt x="448" y="269"/>
                    </a:lnTo>
                    <a:lnTo>
                      <a:pt x="447" y="265"/>
                    </a:lnTo>
                    <a:lnTo>
                      <a:pt x="442" y="286"/>
                    </a:lnTo>
                    <a:lnTo>
                      <a:pt x="434" y="306"/>
                    </a:lnTo>
                    <a:lnTo>
                      <a:pt x="425" y="325"/>
                    </a:lnTo>
                    <a:lnTo>
                      <a:pt x="414" y="343"/>
                    </a:lnTo>
                    <a:lnTo>
                      <a:pt x="401" y="360"/>
                    </a:lnTo>
                    <a:lnTo>
                      <a:pt x="387" y="375"/>
                    </a:lnTo>
                    <a:lnTo>
                      <a:pt x="372" y="390"/>
                    </a:lnTo>
                    <a:lnTo>
                      <a:pt x="355" y="402"/>
                    </a:lnTo>
                    <a:lnTo>
                      <a:pt x="337" y="414"/>
                    </a:lnTo>
                    <a:lnTo>
                      <a:pt x="318" y="423"/>
                    </a:lnTo>
                    <a:lnTo>
                      <a:pt x="298" y="430"/>
                    </a:lnTo>
                    <a:lnTo>
                      <a:pt x="276" y="436"/>
                    </a:lnTo>
                    <a:lnTo>
                      <a:pt x="254" y="439"/>
                    </a:lnTo>
                    <a:lnTo>
                      <a:pt x="232" y="440"/>
                    </a:lnTo>
                    <a:lnTo>
                      <a:pt x="210" y="439"/>
                    </a:lnTo>
                    <a:lnTo>
                      <a:pt x="188" y="436"/>
                    </a:lnTo>
                    <a:lnTo>
                      <a:pt x="167" y="430"/>
                    </a:lnTo>
                    <a:lnTo>
                      <a:pt x="147" y="423"/>
                    </a:lnTo>
                    <a:lnTo>
                      <a:pt x="127" y="414"/>
                    </a:lnTo>
                    <a:lnTo>
                      <a:pt x="109" y="402"/>
                    </a:lnTo>
                    <a:lnTo>
                      <a:pt x="93" y="390"/>
                    </a:lnTo>
                    <a:lnTo>
                      <a:pt x="78" y="375"/>
                    </a:lnTo>
                    <a:lnTo>
                      <a:pt x="64" y="360"/>
                    </a:lnTo>
                    <a:lnTo>
                      <a:pt x="51" y="343"/>
                    </a:lnTo>
                    <a:lnTo>
                      <a:pt x="40" y="325"/>
                    </a:lnTo>
                    <a:lnTo>
                      <a:pt x="31" y="306"/>
                    </a:lnTo>
                    <a:lnTo>
                      <a:pt x="23" y="286"/>
                    </a:lnTo>
                    <a:lnTo>
                      <a:pt x="18" y="264"/>
                    </a:lnTo>
                    <a:lnTo>
                      <a:pt x="15" y="242"/>
                    </a:lnTo>
                    <a:lnTo>
                      <a:pt x="13" y="220"/>
                    </a:lnTo>
                    <a:lnTo>
                      <a:pt x="15" y="198"/>
                    </a:lnTo>
                    <a:lnTo>
                      <a:pt x="18" y="176"/>
                    </a:lnTo>
                    <a:lnTo>
                      <a:pt x="23" y="155"/>
                    </a:lnTo>
                    <a:lnTo>
                      <a:pt x="31" y="135"/>
                    </a:lnTo>
                    <a:lnTo>
                      <a:pt x="40" y="115"/>
                    </a:lnTo>
                    <a:lnTo>
                      <a:pt x="51" y="97"/>
                    </a:lnTo>
                    <a:lnTo>
                      <a:pt x="64" y="80"/>
                    </a:lnTo>
                    <a:lnTo>
                      <a:pt x="78" y="65"/>
                    </a:lnTo>
                    <a:lnTo>
                      <a:pt x="93" y="51"/>
                    </a:lnTo>
                    <a:lnTo>
                      <a:pt x="109" y="38"/>
                    </a:lnTo>
                    <a:lnTo>
                      <a:pt x="127" y="27"/>
                    </a:lnTo>
                    <a:lnTo>
                      <a:pt x="147" y="18"/>
                    </a:lnTo>
                    <a:lnTo>
                      <a:pt x="167" y="10"/>
                    </a:lnTo>
                    <a:lnTo>
                      <a:pt x="186" y="5"/>
                    </a:lnTo>
                  </a:path>
                </a:pathLst>
              </a:custGeom>
              <a:solidFill>
                <a:srgbClr val="B58F6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/>
            </p:nvSpPr>
            <p:spPr bwMode="auto">
              <a:xfrm>
                <a:off x="676" y="1226"/>
                <a:ext cx="435" cy="437"/>
              </a:xfrm>
              <a:custGeom>
                <a:avLst/>
                <a:gdLst>
                  <a:gd name="T0" fmla="*/ 201 w 435"/>
                  <a:gd name="T1" fmla="*/ 7 h 437"/>
                  <a:gd name="T2" fmla="*/ 193 w 435"/>
                  <a:gd name="T3" fmla="*/ 5 h 437"/>
                  <a:gd name="T4" fmla="*/ 184 w 435"/>
                  <a:gd name="T5" fmla="*/ 2 h 437"/>
                  <a:gd name="T6" fmla="*/ 176 w 435"/>
                  <a:gd name="T7" fmla="*/ 1 h 437"/>
                  <a:gd name="T8" fmla="*/ 154 w 435"/>
                  <a:gd name="T9" fmla="*/ 5 h 437"/>
                  <a:gd name="T10" fmla="*/ 114 w 435"/>
                  <a:gd name="T11" fmla="*/ 21 h 437"/>
                  <a:gd name="T12" fmla="*/ 80 w 435"/>
                  <a:gd name="T13" fmla="*/ 45 h 437"/>
                  <a:gd name="T14" fmla="*/ 50 w 435"/>
                  <a:gd name="T15" fmla="*/ 75 h 437"/>
                  <a:gd name="T16" fmla="*/ 26 w 435"/>
                  <a:gd name="T17" fmla="*/ 110 h 437"/>
                  <a:gd name="T18" fmla="*/ 10 w 435"/>
                  <a:gd name="T19" fmla="*/ 150 h 437"/>
                  <a:gd name="T20" fmla="*/ 1 w 435"/>
                  <a:gd name="T21" fmla="*/ 192 h 437"/>
                  <a:gd name="T22" fmla="*/ 1 w 435"/>
                  <a:gd name="T23" fmla="*/ 238 h 437"/>
                  <a:gd name="T24" fmla="*/ 10 w 435"/>
                  <a:gd name="T25" fmla="*/ 281 h 437"/>
                  <a:gd name="T26" fmla="*/ 26 w 435"/>
                  <a:gd name="T27" fmla="*/ 320 h 437"/>
                  <a:gd name="T28" fmla="*/ 50 w 435"/>
                  <a:gd name="T29" fmla="*/ 355 h 437"/>
                  <a:gd name="T30" fmla="*/ 80 w 435"/>
                  <a:gd name="T31" fmla="*/ 385 h 437"/>
                  <a:gd name="T32" fmla="*/ 114 w 435"/>
                  <a:gd name="T33" fmla="*/ 409 h 437"/>
                  <a:gd name="T34" fmla="*/ 154 w 435"/>
                  <a:gd name="T35" fmla="*/ 426 h 437"/>
                  <a:gd name="T36" fmla="*/ 196 w 435"/>
                  <a:gd name="T37" fmla="*/ 434 h 437"/>
                  <a:gd name="T38" fmla="*/ 242 w 435"/>
                  <a:gd name="T39" fmla="*/ 434 h 437"/>
                  <a:gd name="T40" fmla="*/ 285 w 435"/>
                  <a:gd name="T41" fmla="*/ 426 h 437"/>
                  <a:gd name="T42" fmla="*/ 324 w 435"/>
                  <a:gd name="T43" fmla="*/ 409 h 437"/>
                  <a:gd name="T44" fmla="*/ 359 w 435"/>
                  <a:gd name="T45" fmla="*/ 385 h 437"/>
                  <a:gd name="T46" fmla="*/ 389 w 435"/>
                  <a:gd name="T47" fmla="*/ 355 h 437"/>
                  <a:gd name="T48" fmla="*/ 413 w 435"/>
                  <a:gd name="T49" fmla="*/ 320 h 437"/>
                  <a:gd name="T50" fmla="*/ 430 w 435"/>
                  <a:gd name="T51" fmla="*/ 281 h 437"/>
                  <a:gd name="T52" fmla="*/ 433 w 435"/>
                  <a:gd name="T53" fmla="*/ 257 h 437"/>
                  <a:gd name="T54" fmla="*/ 432 w 435"/>
                  <a:gd name="T55" fmla="*/ 249 h 437"/>
                  <a:gd name="T56" fmla="*/ 430 w 435"/>
                  <a:gd name="T57" fmla="*/ 241 h 437"/>
                  <a:gd name="T58" fmla="*/ 427 w 435"/>
                  <a:gd name="T59" fmla="*/ 233 h 437"/>
                  <a:gd name="T60" fmla="*/ 426 w 435"/>
                  <a:gd name="T61" fmla="*/ 237 h 437"/>
                  <a:gd name="T62" fmla="*/ 418 w 435"/>
                  <a:gd name="T63" fmla="*/ 277 h 437"/>
                  <a:gd name="T64" fmla="*/ 402 w 435"/>
                  <a:gd name="T65" fmla="*/ 314 h 437"/>
                  <a:gd name="T66" fmla="*/ 380 w 435"/>
                  <a:gd name="T67" fmla="*/ 347 h 437"/>
                  <a:gd name="T68" fmla="*/ 351 w 435"/>
                  <a:gd name="T69" fmla="*/ 376 h 437"/>
                  <a:gd name="T70" fmla="*/ 318 w 435"/>
                  <a:gd name="T71" fmla="*/ 398 h 437"/>
                  <a:gd name="T72" fmla="*/ 281 w 435"/>
                  <a:gd name="T73" fmla="*/ 414 h 437"/>
                  <a:gd name="T74" fmla="*/ 241 w 435"/>
                  <a:gd name="T75" fmla="*/ 422 h 437"/>
                  <a:gd name="T76" fmla="*/ 198 w 435"/>
                  <a:gd name="T77" fmla="*/ 422 h 437"/>
                  <a:gd name="T78" fmla="*/ 158 w 435"/>
                  <a:gd name="T79" fmla="*/ 414 h 437"/>
                  <a:gd name="T80" fmla="*/ 120 w 435"/>
                  <a:gd name="T81" fmla="*/ 398 h 437"/>
                  <a:gd name="T82" fmla="*/ 87 w 435"/>
                  <a:gd name="T83" fmla="*/ 376 h 437"/>
                  <a:gd name="T84" fmla="*/ 60 w 435"/>
                  <a:gd name="T85" fmla="*/ 347 h 437"/>
                  <a:gd name="T86" fmla="*/ 38 w 435"/>
                  <a:gd name="T87" fmla="*/ 314 h 437"/>
                  <a:gd name="T88" fmla="*/ 22 w 435"/>
                  <a:gd name="T89" fmla="*/ 277 h 437"/>
                  <a:gd name="T90" fmla="*/ 14 w 435"/>
                  <a:gd name="T91" fmla="*/ 237 h 437"/>
                  <a:gd name="T92" fmla="*/ 14 w 435"/>
                  <a:gd name="T93" fmla="*/ 194 h 437"/>
                  <a:gd name="T94" fmla="*/ 22 w 435"/>
                  <a:gd name="T95" fmla="*/ 153 h 437"/>
                  <a:gd name="T96" fmla="*/ 38 w 435"/>
                  <a:gd name="T97" fmla="*/ 116 h 437"/>
                  <a:gd name="T98" fmla="*/ 60 w 435"/>
                  <a:gd name="T99" fmla="*/ 83 h 437"/>
                  <a:gd name="T100" fmla="*/ 87 w 435"/>
                  <a:gd name="T101" fmla="*/ 55 h 437"/>
                  <a:gd name="T102" fmla="*/ 120 w 435"/>
                  <a:gd name="T103" fmla="*/ 32 h 437"/>
                  <a:gd name="T104" fmla="*/ 158 w 435"/>
                  <a:gd name="T105" fmla="*/ 17 h 437"/>
                  <a:gd name="T106" fmla="*/ 198 w 435"/>
                  <a:gd name="T107" fmla="*/ 8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5" h="437">
                    <a:moveTo>
                      <a:pt x="205" y="8"/>
                    </a:moveTo>
                    <a:lnTo>
                      <a:pt x="201" y="7"/>
                    </a:lnTo>
                    <a:lnTo>
                      <a:pt x="196" y="6"/>
                    </a:lnTo>
                    <a:lnTo>
                      <a:pt x="193" y="5"/>
                    </a:lnTo>
                    <a:lnTo>
                      <a:pt x="188" y="4"/>
                    </a:lnTo>
                    <a:lnTo>
                      <a:pt x="184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0"/>
                    </a:lnTo>
                    <a:lnTo>
                      <a:pt x="154" y="5"/>
                    </a:lnTo>
                    <a:lnTo>
                      <a:pt x="134" y="12"/>
                    </a:lnTo>
                    <a:lnTo>
                      <a:pt x="114" y="21"/>
                    </a:lnTo>
                    <a:lnTo>
                      <a:pt x="96" y="32"/>
                    </a:lnTo>
                    <a:lnTo>
                      <a:pt x="80" y="45"/>
                    </a:lnTo>
                    <a:lnTo>
                      <a:pt x="64" y="59"/>
                    </a:lnTo>
                    <a:lnTo>
                      <a:pt x="50" y="75"/>
                    </a:lnTo>
                    <a:lnTo>
                      <a:pt x="38" y="92"/>
                    </a:lnTo>
                    <a:lnTo>
                      <a:pt x="26" y="110"/>
                    </a:lnTo>
                    <a:lnTo>
                      <a:pt x="17" y="130"/>
                    </a:lnTo>
                    <a:lnTo>
                      <a:pt x="10" y="150"/>
                    </a:lnTo>
                    <a:lnTo>
                      <a:pt x="4" y="171"/>
                    </a:lnTo>
                    <a:lnTo>
                      <a:pt x="1" y="192"/>
                    </a:lnTo>
                    <a:lnTo>
                      <a:pt x="0" y="215"/>
                    </a:lnTo>
                    <a:lnTo>
                      <a:pt x="1" y="238"/>
                    </a:lnTo>
                    <a:lnTo>
                      <a:pt x="4" y="260"/>
                    </a:lnTo>
                    <a:lnTo>
                      <a:pt x="10" y="281"/>
                    </a:lnTo>
                    <a:lnTo>
                      <a:pt x="17" y="301"/>
                    </a:lnTo>
                    <a:lnTo>
                      <a:pt x="26" y="320"/>
                    </a:lnTo>
                    <a:lnTo>
                      <a:pt x="38" y="338"/>
                    </a:lnTo>
                    <a:lnTo>
                      <a:pt x="50" y="355"/>
                    </a:lnTo>
                    <a:lnTo>
                      <a:pt x="64" y="371"/>
                    </a:lnTo>
                    <a:lnTo>
                      <a:pt x="80" y="385"/>
                    </a:lnTo>
                    <a:lnTo>
                      <a:pt x="96" y="398"/>
                    </a:lnTo>
                    <a:lnTo>
                      <a:pt x="114" y="409"/>
                    </a:lnTo>
                    <a:lnTo>
                      <a:pt x="134" y="418"/>
                    </a:lnTo>
                    <a:lnTo>
                      <a:pt x="154" y="426"/>
                    </a:lnTo>
                    <a:lnTo>
                      <a:pt x="175" y="431"/>
                    </a:lnTo>
                    <a:lnTo>
                      <a:pt x="196" y="434"/>
                    </a:lnTo>
                    <a:lnTo>
                      <a:pt x="219" y="436"/>
                    </a:lnTo>
                    <a:lnTo>
                      <a:pt x="242" y="434"/>
                    </a:lnTo>
                    <a:lnTo>
                      <a:pt x="264" y="431"/>
                    </a:lnTo>
                    <a:lnTo>
                      <a:pt x="285" y="426"/>
                    </a:lnTo>
                    <a:lnTo>
                      <a:pt x="305" y="418"/>
                    </a:lnTo>
                    <a:lnTo>
                      <a:pt x="324" y="409"/>
                    </a:lnTo>
                    <a:lnTo>
                      <a:pt x="342" y="398"/>
                    </a:lnTo>
                    <a:lnTo>
                      <a:pt x="359" y="385"/>
                    </a:lnTo>
                    <a:lnTo>
                      <a:pt x="375" y="371"/>
                    </a:lnTo>
                    <a:lnTo>
                      <a:pt x="389" y="355"/>
                    </a:lnTo>
                    <a:lnTo>
                      <a:pt x="402" y="338"/>
                    </a:lnTo>
                    <a:lnTo>
                      <a:pt x="413" y="320"/>
                    </a:lnTo>
                    <a:lnTo>
                      <a:pt x="422" y="301"/>
                    </a:lnTo>
                    <a:lnTo>
                      <a:pt x="430" y="281"/>
                    </a:lnTo>
                    <a:lnTo>
                      <a:pt x="434" y="261"/>
                    </a:lnTo>
                    <a:lnTo>
                      <a:pt x="433" y="257"/>
                    </a:lnTo>
                    <a:lnTo>
                      <a:pt x="433" y="253"/>
                    </a:lnTo>
                    <a:lnTo>
                      <a:pt x="432" y="249"/>
                    </a:lnTo>
                    <a:lnTo>
                      <a:pt x="430" y="245"/>
                    </a:lnTo>
                    <a:lnTo>
                      <a:pt x="430" y="241"/>
                    </a:lnTo>
                    <a:lnTo>
                      <a:pt x="428" y="237"/>
                    </a:lnTo>
                    <a:lnTo>
                      <a:pt x="427" y="233"/>
                    </a:lnTo>
                    <a:lnTo>
                      <a:pt x="426" y="229"/>
                    </a:lnTo>
                    <a:lnTo>
                      <a:pt x="426" y="237"/>
                    </a:lnTo>
                    <a:lnTo>
                      <a:pt x="423" y="257"/>
                    </a:lnTo>
                    <a:lnTo>
                      <a:pt x="418" y="277"/>
                    </a:lnTo>
                    <a:lnTo>
                      <a:pt x="411" y="296"/>
                    </a:lnTo>
                    <a:lnTo>
                      <a:pt x="402" y="314"/>
                    </a:lnTo>
                    <a:lnTo>
                      <a:pt x="391" y="332"/>
                    </a:lnTo>
                    <a:lnTo>
                      <a:pt x="380" y="347"/>
                    </a:lnTo>
                    <a:lnTo>
                      <a:pt x="366" y="362"/>
                    </a:lnTo>
                    <a:lnTo>
                      <a:pt x="351" y="376"/>
                    </a:lnTo>
                    <a:lnTo>
                      <a:pt x="335" y="388"/>
                    </a:lnTo>
                    <a:lnTo>
                      <a:pt x="318" y="398"/>
                    </a:lnTo>
                    <a:lnTo>
                      <a:pt x="300" y="407"/>
                    </a:lnTo>
                    <a:lnTo>
                      <a:pt x="281" y="414"/>
                    </a:lnTo>
                    <a:lnTo>
                      <a:pt x="261" y="419"/>
                    </a:lnTo>
                    <a:lnTo>
                      <a:pt x="241" y="422"/>
                    </a:lnTo>
                    <a:lnTo>
                      <a:pt x="219" y="423"/>
                    </a:lnTo>
                    <a:lnTo>
                      <a:pt x="198" y="422"/>
                    </a:lnTo>
                    <a:lnTo>
                      <a:pt x="177" y="419"/>
                    </a:lnTo>
                    <a:lnTo>
                      <a:pt x="158" y="414"/>
                    </a:lnTo>
                    <a:lnTo>
                      <a:pt x="138" y="407"/>
                    </a:lnTo>
                    <a:lnTo>
                      <a:pt x="120" y="398"/>
                    </a:lnTo>
                    <a:lnTo>
                      <a:pt x="103" y="388"/>
                    </a:lnTo>
                    <a:lnTo>
                      <a:pt x="87" y="376"/>
                    </a:lnTo>
                    <a:lnTo>
                      <a:pt x="73" y="362"/>
                    </a:lnTo>
                    <a:lnTo>
                      <a:pt x="60" y="347"/>
                    </a:lnTo>
                    <a:lnTo>
                      <a:pt x="48" y="332"/>
                    </a:lnTo>
                    <a:lnTo>
                      <a:pt x="38" y="314"/>
                    </a:lnTo>
                    <a:lnTo>
                      <a:pt x="29" y="296"/>
                    </a:lnTo>
                    <a:lnTo>
                      <a:pt x="22" y="277"/>
                    </a:lnTo>
                    <a:lnTo>
                      <a:pt x="17" y="257"/>
                    </a:lnTo>
                    <a:lnTo>
                      <a:pt x="14" y="237"/>
                    </a:lnTo>
                    <a:lnTo>
                      <a:pt x="12" y="215"/>
                    </a:lnTo>
                    <a:lnTo>
                      <a:pt x="14" y="194"/>
                    </a:lnTo>
                    <a:lnTo>
                      <a:pt x="17" y="173"/>
                    </a:lnTo>
                    <a:lnTo>
                      <a:pt x="22" y="153"/>
                    </a:lnTo>
                    <a:lnTo>
                      <a:pt x="29" y="134"/>
                    </a:lnTo>
                    <a:lnTo>
                      <a:pt x="38" y="116"/>
                    </a:lnTo>
                    <a:lnTo>
                      <a:pt x="48" y="99"/>
                    </a:lnTo>
                    <a:lnTo>
                      <a:pt x="60" y="83"/>
                    </a:lnTo>
                    <a:lnTo>
                      <a:pt x="73" y="68"/>
                    </a:lnTo>
                    <a:lnTo>
                      <a:pt x="87" y="55"/>
                    </a:lnTo>
                    <a:lnTo>
                      <a:pt x="103" y="43"/>
                    </a:lnTo>
                    <a:lnTo>
                      <a:pt x="120" y="32"/>
                    </a:lnTo>
                    <a:lnTo>
                      <a:pt x="138" y="23"/>
                    </a:lnTo>
                    <a:lnTo>
                      <a:pt x="158" y="17"/>
                    </a:lnTo>
                    <a:lnTo>
                      <a:pt x="177" y="11"/>
                    </a:lnTo>
                    <a:lnTo>
                      <a:pt x="198" y="8"/>
                    </a:lnTo>
                    <a:lnTo>
                      <a:pt x="205" y="8"/>
                    </a:lnTo>
                  </a:path>
                </a:pathLst>
              </a:custGeom>
              <a:solidFill>
                <a:srgbClr val="BA997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/>
              </p:cNvSpPr>
              <p:nvPr/>
            </p:nvSpPr>
            <p:spPr bwMode="auto">
              <a:xfrm>
                <a:off x="688" y="1234"/>
                <a:ext cx="415" cy="417"/>
              </a:xfrm>
              <a:custGeom>
                <a:avLst/>
                <a:gdLst>
                  <a:gd name="T0" fmla="*/ 222 w 415"/>
                  <a:gd name="T1" fmla="*/ 11 h 417"/>
                  <a:gd name="T2" fmla="*/ 213 w 415"/>
                  <a:gd name="T3" fmla="*/ 7 h 417"/>
                  <a:gd name="T4" fmla="*/ 205 w 415"/>
                  <a:gd name="T5" fmla="*/ 4 h 417"/>
                  <a:gd name="T6" fmla="*/ 196 w 415"/>
                  <a:gd name="T7" fmla="*/ 1 h 417"/>
                  <a:gd name="T8" fmla="*/ 186 w 415"/>
                  <a:gd name="T9" fmla="*/ 0 h 417"/>
                  <a:gd name="T10" fmla="*/ 146 w 415"/>
                  <a:gd name="T11" fmla="*/ 8 h 417"/>
                  <a:gd name="T12" fmla="*/ 108 w 415"/>
                  <a:gd name="T13" fmla="*/ 24 h 417"/>
                  <a:gd name="T14" fmla="*/ 75 w 415"/>
                  <a:gd name="T15" fmla="*/ 47 h 417"/>
                  <a:gd name="T16" fmla="*/ 48 w 415"/>
                  <a:gd name="T17" fmla="*/ 75 h 417"/>
                  <a:gd name="T18" fmla="*/ 25 w 415"/>
                  <a:gd name="T19" fmla="*/ 108 h 417"/>
                  <a:gd name="T20" fmla="*/ 9 w 415"/>
                  <a:gd name="T21" fmla="*/ 145 h 417"/>
                  <a:gd name="T22" fmla="*/ 1 w 415"/>
                  <a:gd name="T23" fmla="*/ 186 h 417"/>
                  <a:gd name="T24" fmla="*/ 1 w 415"/>
                  <a:gd name="T25" fmla="*/ 229 h 417"/>
                  <a:gd name="T26" fmla="*/ 9 w 415"/>
                  <a:gd name="T27" fmla="*/ 269 h 417"/>
                  <a:gd name="T28" fmla="*/ 25 w 415"/>
                  <a:gd name="T29" fmla="*/ 306 h 417"/>
                  <a:gd name="T30" fmla="*/ 48 w 415"/>
                  <a:gd name="T31" fmla="*/ 339 h 417"/>
                  <a:gd name="T32" fmla="*/ 75 w 415"/>
                  <a:gd name="T33" fmla="*/ 368 h 417"/>
                  <a:gd name="T34" fmla="*/ 108 w 415"/>
                  <a:gd name="T35" fmla="*/ 390 h 417"/>
                  <a:gd name="T36" fmla="*/ 146 w 415"/>
                  <a:gd name="T37" fmla="*/ 406 h 417"/>
                  <a:gd name="T38" fmla="*/ 186 w 415"/>
                  <a:gd name="T39" fmla="*/ 414 h 417"/>
                  <a:gd name="T40" fmla="*/ 229 w 415"/>
                  <a:gd name="T41" fmla="*/ 414 h 417"/>
                  <a:gd name="T42" fmla="*/ 269 w 415"/>
                  <a:gd name="T43" fmla="*/ 406 h 417"/>
                  <a:gd name="T44" fmla="*/ 306 w 415"/>
                  <a:gd name="T45" fmla="*/ 390 h 417"/>
                  <a:gd name="T46" fmla="*/ 339 w 415"/>
                  <a:gd name="T47" fmla="*/ 368 h 417"/>
                  <a:gd name="T48" fmla="*/ 368 w 415"/>
                  <a:gd name="T49" fmla="*/ 339 h 417"/>
                  <a:gd name="T50" fmla="*/ 390 w 415"/>
                  <a:gd name="T51" fmla="*/ 306 h 417"/>
                  <a:gd name="T52" fmla="*/ 406 w 415"/>
                  <a:gd name="T53" fmla="*/ 269 h 417"/>
                  <a:gd name="T54" fmla="*/ 414 w 415"/>
                  <a:gd name="T55" fmla="*/ 229 h 417"/>
                  <a:gd name="T56" fmla="*/ 414 w 415"/>
                  <a:gd name="T57" fmla="*/ 220 h 417"/>
                  <a:gd name="T58" fmla="*/ 412 w 415"/>
                  <a:gd name="T59" fmla="*/ 217 h 417"/>
                  <a:gd name="T60" fmla="*/ 411 w 415"/>
                  <a:gd name="T61" fmla="*/ 213 h 417"/>
                  <a:gd name="T62" fmla="*/ 410 w 415"/>
                  <a:gd name="T63" fmla="*/ 209 h 417"/>
                  <a:gd name="T64" fmla="*/ 403 w 415"/>
                  <a:gd name="T65" fmla="*/ 207 h 417"/>
                  <a:gd name="T66" fmla="*/ 403 w 415"/>
                  <a:gd name="T67" fmla="*/ 190 h 417"/>
                  <a:gd name="T68" fmla="*/ 405 w 415"/>
                  <a:gd name="T69" fmla="*/ 195 h 417"/>
                  <a:gd name="T70" fmla="*/ 406 w 415"/>
                  <a:gd name="T71" fmla="*/ 200 h 417"/>
                  <a:gd name="T72" fmla="*/ 409 w 415"/>
                  <a:gd name="T73" fmla="*/ 205 h 417"/>
                  <a:gd name="T74" fmla="*/ 403 w 415"/>
                  <a:gd name="T75" fmla="*/ 207 h 417"/>
                  <a:gd name="T76" fmla="*/ 399 w 415"/>
                  <a:gd name="T77" fmla="*/ 246 h 417"/>
                  <a:gd name="T78" fmla="*/ 387 w 415"/>
                  <a:gd name="T79" fmla="*/ 283 h 417"/>
                  <a:gd name="T80" fmla="*/ 369 w 415"/>
                  <a:gd name="T81" fmla="*/ 316 h 417"/>
                  <a:gd name="T82" fmla="*/ 345 w 415"/>
                  <a:gd name="T83" fmla="*/ 345 h 417"/>
                  <a:gd name="T84" fmla="*/ 316 w 415"/>
                  <a:gd name="T85" fmla="*/ 369 h 417"/>
                  <a:gd name="T86" fmla="*/ 283 w 415"/>
                  <a:gd name="T87" fmla="*/ 387 h 417"/>
                  <a:gd name="T88" fmla="*/ 246 w 415"/>
                  <a:gd name="T89" fmla="*/ 399 h 417"/>
                  <a:gd name="T90" fmla="*/ 207 w 415"/>
                  <a:gd name="T91" fmla="*/ 403 h 417"/>
                  <a:gd name="T92" fmla="*/ 168 w 415"/>
                  <a:gd name="T93" fmla="*/ 399 h 417"/>
                  <a:gd name="T94" fmla="*/ 131 w 415"/>
                  <a:gd name="T95" fmla="*/ 387 h 417"/>
                  <a:gd name="T96" fmla="*/ 98 w 415"/>
                  <a:gd name="T97" fmla="*/ 369 h 417"/>
                  <a:gd name="T98" fmla="*/ 69 w 415"/>
                  <a:gd name="T99" fmla="*/ 345 h 417"/>
                  <a:gd name="T100" fmla="*/ 46 w 415"/>
                  <a:gd name="T101" fmla="*/ 316 h 417"/>
                  <a:gd name="T102" fmla="*/ 28 w 415"/>
                  <a:gd name="T103" fmla="*/ 283 h 417"/>
                  <a:gd name="T104" fmla="*/ 17 w 415"/>
                  <a:gd name="T105" fmla="*/ 246 h 417"/>
                  <a:gd name="T106" fmla="*/ 13 w 415"/>
                  <a:gd name="T107" fmla="*/ 207 h 417"/>
                  <a:gd name="T108" fmla="*/ 17 w 415"/>
                  <a:gd name="T109" fmla="*/ 168 h 417"/>
                  <a:gd name="T110" fmla="*/ 28 w 415"/>
                  <a:gd name="T111" fmla="*/ 131 h 417"/>
                  <a:gd name="T112" fmla="*/ 46 w 415"/>
                  <a:gd name="T113" fmla="*/ 98 h 417"/>
                  <a:gd name="T114" fmla="*/ 69 w 415"/>
                  <a:gd name="T115" fmla="*/ 69 h 417"/>
                  <a:gd name="T116" fmla="*/ 98 w 415"/>
                  <a:gd name="T117" fmla="*/ 45 h 417"/>
                  <a:gd name="T118" fmla="*/ 131 w 415"/>
                  <a:gd name="T119" fmla="*/ 27 h 417"/>
                  <a:gd name="T120" fmla="*/ 168 w 415"/>
                  <a:gd name="T121" fmla="*/ 15 h 417"/>
                  <a:gd name="T122" fmla="*/ 207 w 415"/>
                  <a:gd name="T123" fmla="*/ 12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15" h="417">
                    <a:moveTo>
                      <a:pt x="226" y="12"/>
                    </a:moveTo>
                    <a:lnTo>
                      <a:pt x="222" y="11"/>
                    </a:lnTo>
                    <a:lnTo>
                      <a:pt x="217" y="9"/>
                    </a:lnTo>
                    <a:lnTo>
                      <a:pt x="213" y="7"/>
                    </a:lnTo>
                    <a:lnTo>
                      <a:pt x="209" y="6"/>
                    </a:lnTo>
                    <a:lnTo>
                      <a:pt x="205" y="4"/>
                    </a:lnTo>
                    <a:lnTo>
                      <a:pt x="200" y="3"/>
                    </a:lnTo>
                    <a:lnTo>
                      <a:pt x="196" y="1"/>
                    </a:lnTo>
                    <a:lnTo>
                      <a:pt x="191" y="0"/>
                    </a:lnTo>
                    <a:lnTo>
                      <a:pt x="186" y="0"/>
                    </a:lnTo>
                    <a:lnTo>
                      <a:pt x="165" y="3"/>
                    </a:lnTo>
                    <a:lnTo>
                      <a:pt x="146" y="8"/>
                    </a:lnTo>
                    <a:lnTo>
                      <a:pt x="126" y="15"/>
                    </a:lnTo>
                    <a:lnTo>
                      <a:pt x="108" y="24"/>
                    </a:lnTo>
                    <a:lnTo>
                      <a:pt x="91" y="34"/>
                    </a:lnTo>
                    <a:lnTo>
                      <a:pt x="75" y="47"/>
                    </a:lnTo>
                    <a:lnTo>
                      <a:pt x="61" y="60"/>
                    </a:lnTo>
                    <a:lnTo>
                      <a:pt x="48" y="75"/>
                    </a:lnTo>
                    <a:lnTo>
                      <a:pt x="35" y="91"/>
                    </a:lnTo>
                    <a:lnTo>
                      <a:pt x="25" y="108"/>
                    </a:lnTo>
                    <a:lnTo>
                      <a:pt x="16" y="126"/>
                    </a:lnTo>
                    <a:lnTo>
                      <a:pt x="9" y="145"/>
                    </a:lnTo>
                    <a:lnTo>
                      <a:pt x="4" y="165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1" y="229"/>
                    </a:lnTo>
                    <a:lnTo>
                      <a:pt x="4" y="249"/>
                    </a:lnTo>
                    <a:lnTo>
                      <a:pt x="9" y="269"/>
                    </a:lnTo>
                    <a:lnTo>
                      <a:pt x="16" y="288"/>
                    </a:lnTo>
                    <a:lnTo>
                      <a:pt x="25" y="306"/>
                    </a:lnTo>
                    <a:lnTo>
                      <a:pt x="35" y="324"/>
                    </a:lnTo>
                    <a:lnTo>
                      <a:pt x="48" y="339"/>
                    </a:lnTo>
                    <a:lnTo>
                      <a:pt x="61" y="354"/>
                    </a:lnTo>
                    <a:lnTo>
                      <a:pt x="75" y="368"/>
                    </a:lnTo>
                    <a:lnTo>
                      <a:pt x="91" y="380"/>
                    </a:lnTo>
                    <a:lnTo>
                      <a:pt x="108" y="390"/>
                    </a:lnTo>
                    <a:lnTo>
                      <a:pt x="126" y="399"/>
                    </a:lnTo>
                    <a:lnTo>
                      <a:pt x="146" y="406"/>
                    </a:lnTo>
                    <a:lnTo>
                      <a:pt x="165" y="411"/>
                    </a:lnTo>
                    <a:lnTo>
                      <a:pt x="186" y="414"/>
                    </a:lnTo>
                    <a:lnTo>
                      <a:pt x="207" y="416"/>
                    </a:lnTo>
                    <a:lnTo>
                      <a:pt x="229" y="414"/>
                    </a:lnTo>
                    <a:lnTo>
                      <a:pt x="249" y="411"/>
                    </a:lnTo>
                    <a:lnTo>
                      <a:pt x="269" y="406"/>
                    </a:lnTo>
                    <a:lnTo>
                      <a:pt x="288" y="399"/>
                    </a:lnTo>
                    <a:lnTo>
                      <a:pt x="306" y="390"/>
                    </a:lnTo>
                    <a:lnTo>
                      <a:pt x="323" y="380"/>
                    </a:lnTo>
                    <a:lnTo>
                      <a:pt x="339" y="368"/>
                    </a:lnTo>
                    <a:lnTo>
                      <a:pt x="354" y="354"/>
                    </a:lnTo>
                    <a:lnTo>
                      <a:pt x="368" y="339"/>
                    </a:lnTo>
                    <a:lnTo>
                      <a:pt x="380" y="324"/>
                    </a:lnTo>
                    <a:lnTo>
                      <a:pt x="390" y="306"/>
                    </a:lnTo>
                    <a:lnTo>
                      <a:pt x="399" y="288"/>
                    </a:lnTo>
                    <a:lnTo>
                      <a:pt x="406" y="269"/>
                    </a:lnTo>
                    <a:lnTo>
                      <a:pt x="411" y="249"/>
                    </a:lnTo>
                    <a:lnTo>
                      <a:pt x="414" y="229"/>
                    </a:lnTo>
                    <a:lnTo>
                      <a:pt x="414" y="222"/>
                    </a:lnTo>
                    <a:lnTo>
                      <a:pt x="414" y="220"/>
                    </a:lnTo>
                    <a:lnTo>
                      <a:pt x="413" y="218"/>
                    </a:lnTo>
                    <a:lnTo>
                      <a:pt x="412" y="217"/>
                    </a:lnTo>
                    <a:lnTo>
                      <a:pt x="412" y="214"/>
                    </a:lnTo>
                    <a:lnTo>
                      <a:pt x="411" y="213"/>
                    </a:lnTo>
                    <a:lnTo>
                      <a:pt x="411" y="211"/>
                    </a:lnTo>
                    <a:lnTo>
                      <a:pt x="410" y="209"/>
                    </a:lnTo>
                    <a:lnTo>
                      <a:pt x="409" y="207"/>
                    </a:lnTo>
                    <a:lnTo>
                      <a:pt x="403" y="207"/>
                    </a:lnTo>
                    <a:lnTo>
                      <a:pt x="402" y="188"/>
                    </a:lnTo>
                    <a:lnTo>
                      <a:pt x="403" y="190"/>
                    </a:lnTo>
                    <a:lnTo>
                      <a:pt x="404" y="193"/>
                    </a:lnTo>
                    <a:lnTo>
                      <a:pt x="405" y="195"/>
                    </a:lnTo>
                    <a:lnTo>
                      <a:pt x="406" y="197"/>
                    </a:lnTo>
                    <a:lnTo>
                      <a:pt x="406" y="200"/>
                    </a:lnTo>
                    <a:lnTo>
                      <a:pt x="408" y="202"/>
                    </a:lnTo>
                    <a:lnTo>
                      <a:pt x="409" y="205"/>
                    </a:lnTo>
                    <a:lnTo>
                      <a:pt x="409" y="207"/>
                    </a:lnTo>
                    <a:lnTo>
                      <a:pt x="403" y="207"/>
                    </a:lnTo>
                    <a:lnTo>
                      <a:pt x="402" y="227"/>
                    </a:lnTo>
                    <a:lnTo>
                      <a:pt x="399" y="246"/>
                    </a:lnTo>
                    <a:lnTo>
                      <a:pt x="394" y="265"/>
                    </a:lnTo>
                    <a:lnTo>
                      <a:pt x="387" y="283"/>
                    </a:lnTo>
                    <a:lnTo>
                      <a:pt x="379" y="300"/>
                    </a:lnTo>
                    <a:lnTo>
                      <a:pt x="369" y="316"/>
                    </a:lnTo>
                    <a:lnTo>
                      <a:pt x="358" y="332"/>
                    </a:lnTo>
                    <a:lnTo>
                      <a:pt x="345" y="345"/>
                    </a:lnTo>
                    <a:lnTo>
                      <a:pt x="332" y="358"/>
                    </a:lnTo>
                    <a:lnTo>
                      <a:pt x="316" y="369"/>
                    </a:lnTo>
                    <a:lnTo>
                      <a:pt x="300" y="379"/>
                    </a:lnTo>
                    <a:lnTo>
                      <a:pt x="283" y="387"/>
                    </a:lnTo>
                    <a:lnTo>
                      <a:pt x="265" y="394"/>
                    </a:lnTo>
                    <a:lnTo>
                      <a:pt x="246" y="399"/>
                    </a:lnTo>
                    <a:lnTo>
                      <a:pt x="227" y="402"/>
                    </a:lnTo>
                    <a:lnTo>
                      <a:pt x="207" y="403"/>
                    </a:lnTo>
                    <a:lnTo>
                      <a:pt x="187" y="402"/>
                    </a:lnTo>
                    <a:lnTo>
                      <a:pt x="168" y="399"/>
                    </a:lnTo>
                    <a:lnTo>
                      <a:pt x="149" y="394"/>
                    </a:lnTo>
                    <a:lnTo>
                      <a:pt x="131" y="387"/>
                    </a:lnTo>
                    <a:lnTo>
                      <a:pt x="114" y="379"/>
                    </a:lnTo>
                    <a:lnTo>
                      <a:pt x="98" y="369"/>
                    </a:lnTo>
                    <a:lnTo>
                      <a:pt x="83" y="358"/>
                    </a:lnTo>
                    <a:lnTo>
                      <a:pt x="69" y="345"/>
                    </a:lnTo>
                    <a:lnTo>
                      <a:pt x="57" y="332"/>
                    </a:lnTo>
                    <a:lnTo>
                      <a:pt x="46" y="316"/>
                    </a:lnTo>
                    <a:lnTo>
                      <a:pt x="36" y="300"/>
                    </a:lnTo>
                    <a:lnTo>
                      <a:pt x="28" y="283"/>
                    </a:lnTo>
                    <a:lnTo>
                      <a:pt x="22" y="265"/>
                    </a:lnTo>
                    <a:lnTo>
                      <a:pt x="17" y="246"/>
                    </a:lnTo>
                    <a:lnTo>
                      <a:pt x="14" y="227"/>
                    </a:lnTo>
                    <a:lnTo>
                      <a:pt x="13" y="207"/>
                    </a:lnTo>
                    <a:lnTo>
                      <a:pt x="14" y="187"/>
                    </a:lnTo>
                    <a:lnTo>
                      <a:pt x="17" y="168"/>
                    </a:lnTo>
                    <a:lnTo>
                      <a:pt x="22" y="149"/>
                    </a:lnTo>
                    <a:lnTo>
                      <a:pt x="28" y="131"/>
                    </a:lnTo>
                    <a:lnTo>
                      <a:pt x="36" y="114"/>
                    </a:lnTo>
                    <a:lnTo>
                      <a:pt x="46" y="98"/>
                    </a:lnTo>
                    <a:lnTo>
                      <a:pt x="57" y="83"/>
                    </a:lnTo>
                    <a:lnTo>
                      <a:pt x="69" y="69"/>
                    </a:lnTo>
                    <a:lnTo>
                      <a:pt x="83" y="56"/>
                    </a:lnTo>
                    <a:lnTo>
                      <a:pt x="98" y="45"/>
                    </a:lnTo>
                    <a:lnTo>
                      <a:pt x="114" y="35"/>
                    </a:lnTo>
                    <a:lnTo>
                      <a:pt x="131" y="27"/>
                    </a:lnTo>
                    <a:lnTo>
                      <a:pt x="149" y="21"/>
                    </a:lnTo>
                    <a:lnTo>
                      <a:pt x="168" y="15"/>
                    </a:lnTo>
                    <a:lnTo>
                      <a:pt x="187" y="12"/>
                    </a:lnTo>
                    <a:lnTo>
                      <a:pt x="207" y="12"/>
                    </a:lnTo>
                    <a:lnTo>
                      <a:pt x="226" y="12"/>
                    </a:lnTo>
                  </a:path>
                </a:pathLst>
              </a:custGeom>
              <a:solidFill>
                <a:srgbClr val="BFA0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/>
              </p:cNvSpPr>
              <p:nvPr/>
            </p:nvSpPr>
            <p:spPr bwMode="auto">
              <a:xfrm>
                <a:off x="700" y="1245"/>
                <a:ext cx="392" cy="393"/>
              </a:xfrm>
              <a:custGeom>
                <a:avLst/>
                <a:gdLst>
                  <a:gd name="T0" fmla="*/ 250 w 392"/>
                  <a:gd name="T1" fmla="*/ 20 h 393"/>
                  <a:gd name="T2" fmla="*/ 240 w 392"/>
                  <a:gd name="T3" fmla="*/ 14 h 393"/>
                  <a:gd name="T4" fmla="*/ 229 w 392"/>
                  <a:gd name="T5" fmla="*/ 9 h 393"/>
                  <a:gd name="T6" fmla="*/ 218 w 392"/>
                  <a:gd name="T7" fmla="*/ 4 h 393"/>
                  <a:gd name="T8" fmla="*/ 195 w 392"/>
                  <a:gd name="T9" fmla="*/ 0 h 393"/>
                  <a:gd name="T10" fmla="*/ 156 w 392"/>
                  <a:gd name="T11" fmla="*/ 4 h 393"/>
                  <a:gd name="T12" fmla="*/ 119 w 392"/>
                  <a:gd name="T13" fmla="*/ 16 h 393"/>
                  <a:gd name="T14" fmla="*/ 86 w 392"/>
                  <a:gd name="T15" fmla="*/ 33 h 393"/>
                  <a:gd name="T16" fmla="*/ 57 w 392"/>
                  <a:gd name="T17" fmla="*/ 57 h 393"/>
                  <a:gd name="T18" fmla="*/ 34 w 392"/>
                  <a:gd name="T19" fmla="*/ 87 h 393"/>
                  <a:gd name="T20" fmla="*/ 16 w 392"/>
                  <a:gd name="T21" fmla="*/ 120 h 393"/>
                  <a:gd name="T22" fmla="*/ 4 w 392"/>
                  <a:gd name="T23" fmla="*/ 157 h 393"/>
                  <a:gd name="T24" fmla="*/ 0 w 392"/>
                  <a:gd name="T25" fmla="*/ 196 h 393"/>
                  <a:gd name="T26" fmla="*/ 4 w 392"/>
                  <a:gd name="T27" fmla="*/ 235 h 393"/>
                  <a:gd name="T28" fmla="*/ 16 w 392"/>
                  <a:gd name="T29" fmla="*/ 272 h 393"/>
                  <a:gd name="T30" fmla="*/ 34 w 392"/>
                  <a:gd name="T31" fmla="*/ 306 h 393"/>
                  <a:gd name="T32" fmla="*/ 57 w 392"/>
                  <a:gd name="T33" fmla="*/ 334 h 393"/>
                  <a:gd name="T34" fmla="*/ 86 w 392"/>
                  <a:gd name="T35" fmla="*/ 359 h 393"/>
                  <a:gd name="T36" fmla="*/ 119 w 392"/>
                  <a:gd name="T37" fmla="*/ 377 h 393"/>
                  <a:gd name="T38" fmla="*/ 156 w 392"/>
                  <a:gd name="T39" fmla="*/ 388 h 393"/>
                  <a:gd name="T40" fmla="*/ 195 w 392"/>
                  <a:gd name="T41" fmla="*/ 392 h 393"/>
                  <a:gd name="T42" fmla="*/ 234 w 392"/>
                  <a:gd name="T43" fmla="*/ 388 h 393"/>
                  <a:gd name="T44" fmla="*/ 271 w 392"/>
                  <a:gd name="T45" fmla="*/ 377 h 393"/>
                  <a:gd name="T46" fmla="*/ 305 w 392"/>
                  <a:gd name="T47" fmla="*/ 359 h 393"/>
                  <a:gd name="T48" fmla="*/ 334 w 392"/>
                  <a:gd name="T49" fmla="*/ 334 h 393"/>
                  <a:gd name="T50" fmla="*/ 358 w 392"/>
                  <a:gd name="T51" fmla="*/ 306 h 393"/>
                  <a:gd name="T52" fmla="*/ 376 w 392"/>
                  <a:gd name="T53" fmla="*/ 272 h 393"/>
                  <a:gd name="T54" fmla="*/ 387 w 392"/>
                  <a:gd name="T55" fmla="*/ 235 h 393"/>
                  <a:gd name="T56" fmla="*/ 391 w 392"/>
                  <a:gd name="T57" fmla="*/ 196 h 393"/>
                  <a:gd name="T58" fmla="*/ 378 w 392"/>
                  <a:gd name="T59" fmla="*/ 177 h 393"/>
                  <a:gd name="T60" fmla="*/ 370 w 392"/>
                  <a:gd name="T61" fmla="*/ 142 h 393"/>
                  <a:gd name="T62" fmla="*/ 370 w 392"/>
                  <a:gd name="T63" fmla="*/ 140 h 393"/>
                  <a:gd name="T64" fmla="*/ 377 w 392"/>
                  <a:gd name="T65" fmla="*/ 151 h 393"/>
                  <a:gd name="T66" fmla="*/ 382 w 392"/>
                  <a:gd name="T67" fmla="*/ 161 h 393"/>
                  <a:gd name="T68" fmla="*/ 388 w 392"/>
                  <a:gd name="T69" fmla="*/ 173 h 393"/>
                  <a:gd name="T70" fmla="*/ 391 w 392"/>
                  <a:gd name="T71" fmla="*/ 196 h 393"/>
                  <a:gd name="T72" fmla="*/ 378 w 392"/>
                  <a:gd name="T73" fmla="*/ 215 h 393"/>
                  <a:gd name="T74" fmla="*/ 370 w 392"/>
                  <a:gd name="T75" fmla="*/ 250 h 393"/>
                  <a:gd name="T76" fmla="*/ 356 w 392"/>
                  <a:gd name="T77" fmla="*/ 283 h 393"/>
                  <a:gd name="T78" fmla="*/ 337 w 392"/>
                  <a:gd name="T79" fmla="*/ 313 h 393"/>
                  <a:gd name="T80" fmla="*/ 311 w 392"/>
                  <a:gd name="T81" fmla="*/ 338 h 393"/>
                  <a:gd name="T82" fmla="*/ 282 w 392"/>
                  <a:gd name="T83" fmla="*/ 357 h 393"/>
                  <a:gd name="T84" fmla="*/ 249 w 392"/>
                  <a:gd name="T85" fmla="*/ 372 h 393"/>
                  <a:gd name="T86" fmla="*/ 214 w 392"/>
                  <a:gd name="T87" fmla="*/ 379 h 393"/>
                  <a:gd name="T88" fmla="*/ 176 w 392"/>
                  <a:gd name="T89" fmla="*/ 379 h 393"/>
                  <a:gd name="T90" fmla="*/ 141 w 392"/>
                  <a:gd name="T91" fmla="*/ 372 h 393"/>
                  <a:gd name="T92" fmla="*/ 108 w 392"/>
                  <a:gd name="T93" fmla="*/ 357 h 393"/>
                  <a:gd name="T94" fmla="*/ 79 w 392"/>
                  <a:gd name="T95" fmla="*/ 338 h 393"/>
                  <a:gd name="T96" fmla="*/ 55 w 392"/>
                  <a:gd name="T97" fmla="*/ 313 h 393"/>
                  <a:gd name="T98" fmla="*/ 35 w 392"/>
                  <a:gd name="T99" fmla="*/ 283 h 393"/>
                  <a:gd name="T100" fmla="*/ 21 w 392"/>
                  <a:gd name="T101" fmla="*/ 250 h 393"/>
                  <a:gd name="T102" fmla="*/ 14 w 392"/>
                  <a:gd name="T103" fmla="*/ 215 h 393"/>
                  <a:gd name="T104" fmla="*/ 14 w 392"/>
                  <a:gd name="T105" fmla="*/ 177 h 393"/>
                  <a:gd name="T106" fmla="*/ 21 w 392"/>
                  <a:gd name="T107" fmla="*/ 142 h 393"/>
                  <a:gd name="T108" fmla="*/ 35 w 392"/>
                  <a:gd name="T109" fmla="*/ 109 h 393"/>
                  <a:gd name="T110" fmla="*/ 55 w 392"/>
                  <a:gd name="T111" fmla="*/ 80 h 393"/>
                  <a:gd name="T112" fmla="*/ 79 w 392"/>
                  <a:gd name="T113" fmla="*/ 54 h 393"/>
                  <a:gd name="T114" fmla="*/ 108 w 392"/>
                  <a:gd name="T115" fmla="*/ 35 h 393"/>
                  <a:gd name="T116" fmla="*/ 141 w 392"/>
                  <a:gd name="T117" fmla="*/ 21 h 393"/>
                  <a:gd name="T118" fmla="*/ 176 w 392"/>
                  <a:gd name="T119" fmla="*/ 13 h 393"/>
                  <a:gd name="T120" fmla="*/ 214 w 392"/>
                  <a:gd name="T121" fmla="*/ 13 h 393"/>
                  <a:gd name="T122" fmla="*/ 249 w 392"/>
                  <a:gd name="T123" fmla="*/ 21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92" h="393">
                    <a:moveTo>
                      <a:pt x="255" y="23"/>
                    </a:moveTo>
                    <a:lnTo>
                      <a:pt x="250" y="20"/>
                    </a:lnTo>
                    <a:lnTo>
                      <a:pt x="245" y="17"/>
                    </a:lnTo>
                    <a:lnTo>
                      <a:pt x="240" y="14"/>
                    </a:lnTo>
                    <a:lnTo>
                      <a:pt x="234" y="11"/>
                    </a:lnTo>
                    <a:lnTo>
                      <a:pt x="229" y="9"/>
                    </a:lnTo>
                    <a:lnTo>
                      <a:pt x="224" y="6"/>
                    </a:lnTo>
                    <a:lnTo>
                      <a:pt x="218" y="4"/>
                    </a:lnTo>
                    <a:lnTo>
                      <a:pt x="213" y="1"/>
                    </a:lnTo>
                    <a:lnTo>
                      <a:pt x="195" y="0"/>
                    </a:lnTo>
                    <a:lnTo>
                      <a:pt x="175" y="1"/>
                    </a:lnTo>
                    <a:lnTo>
                      <a:pt x="156" y="4"/>
                    </a:lnTo>
                    <a:lnTo>
                      <a:pt x="137" y="9"/>
                    </a:lnTo>
                    <a:lnTo>
                      <a:pt x="119" y="16"/>
                    </a:lnTo>
                    <a:lnTo>
                      <a:pt x="102" y="24"/>
                    </a:lnTo>
                    <a:lnTo>
                      <a:pt x="86" y="33"/>
                    </a:lnTo>
                    <a:lnTo>
                      <a:pt x="71" y="45"/>
                    </a:lnTo>
                    <a:lnTo>
                      <a:pt x="57" y="57"/>
                    </a:lnTo>
                    <a:lnTo>
                      <a:pt x="45" y="72"/>
                    </a:lnTo>
                    <a:lnTo>
                      <a:pt x="34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9" y="138"/>
                    </a:lnTo>
                    <a:lnTo>
                      <a:pt x="4" y="157"/>
                    </a:lnTo>
                    <a:lnTo>
                      <a:pt x="1" y="176"/>
                    </a:lnTo>
                    <a:lnTo>
                      <a:pt x="0" y="196"/>
                    </a:lnTo>
                    <a:lnTo>
                      <a:pt x="1" y="216"/>
                    </a:lnTo>
                    <a:lnTo>
                      <a:pt x="4" y="235"/>
                    </a:lnTo>
                    <a:lnTo>
                      <a:pt x="9" y="254"/>
                    </a:lnTo>
                    <a:lnTo>
                      <a:pt x="16" y="272"/>
                    </a:lnTo>
                    <a:lnTo>
                      <a:pt x="24" y="289"/>
                    </a:lnTo>
                    <a:lnTo>
                      <a:pt x="34" y="306"/>
                    </a:lnTo>
                    <a:lnTo>
                      <a:pt x="45" y="321"/>
                    </a:lnTo>
                    <a:lnTo>
                      <a:pt x="57" y="334"/>
                    </a:lnTo>
                    <a:lnTo>
                      <a:pt x="71" y="347"/>
                    </a:lnTo>
                    <a:lnTo>
                      <a:pt x="86" y="359"/>
                    </a:lnTo>
                    <a:lnTo>
                      <a:pt x="102" y="369"/>
                    </a:lnTo>
                    <a:lnTo>
                      <a:pt x="119" y="377"/>
                    </a:lnTo>
                    <a:lnTo>
                      <a:pt x="137" y="383"/>
                    </a:lnTo>
                    <a:lnTo>
                      <a:pt x="156" y="388"/>
                    </a:lnTo>
                    <a:lnTo>
                      <a:pt x="175" y="391"/>
                    </a:lnTo>
                    <a:lnTo>
                      <a:pt x="195" y="392"/>
                    </a:lnTo>
                    <a:lnTo>
                      <a:pt x="215" y="391"/>
                    </a:lnTo>
                    <a:lnTo>
                      <a:pt x="234" y="388"/>
                    </a:lnTo>
                    <a:lnTo>
                      <a:pt x="253" y="383"/>
                    </a:lnTo>
                    <a:lnTo>
                      <a:pt x="271" y="377"/>
                    </a:lnTo>
                    <a:lnTo>
                      <a:pt x="288" y="369"/>
                    </a:lnTo>
                    <a:lnTo>
                      <a:pt x="305" y="359"/>
                    </a:lnTo>
                    <a:lnTo>
                      <a:pt x="320" y="347"/>
                    </a:lnTo>
                    <a:lnTo>
                      <a:pt x="334" y="334"/>
                    </a:lnTo>
                    <a:lnTo>
                      <a:pt x="346" y="321"/>
                    </a:lnTo>
                    <a:lnTo>
                      <a:pt x="358" y="306"/>
                    </a:lnTo>
                    <a:lnTo>
                      <a:pt x="367" y="289"/>
                    </a:lnTo>
                    <a:lnTo>
                      <a:pt x="376" y="272"/>
                    </a:lnTo>
                    <a:lnTo>
                      <a:pt x="382" y="254"/>
                    </a:lnTo>
                    <a:lnTo>
                      <a:pt x="387" y="235"/>
                    </a:lnTo>
                    <a:lnTo>
                      <a:pt x="390" y="216"/>
                    </a:lnTo>
                    <a:lnTo>
                      <a:pt x="391" y="196"/>
                    </a:lnTo>
                    <a:lnTo>
                      <a:pt x="379" y="196"/>
                    </a:lnTo>
                    <a:lnTo>
                      <a:pt x="378" y="177"/>
                    </a:lnTo>
                    <a:lnTo>
                      <a:pt x="375" y="159"/>
                    </a:lnTo>
                    <a:lnTo>
                      <a:pt x="370" y="142"/>
                    </a:lnTo>
                    <a:lnTo>
                      <a:pt x="367" y="135"/>
                    </a:lnTo>
                    <a:lnTo>
                      <a:pt x="370" y="140"/>
                    </a:lnTo>
                    <a:lnTo>
                      <a:pt x="374" y="145"/>
                    </a:lnTo>
                    <a:lnTo>
                      <a:pt x="377" y="151"/>
                    </a:lnTo>
                    <a:lnTo>
                      <a:pt x="379" y="156"/>
                    </a:lnTo>
                    <a:lnTo>
                      <a:pt x="382" y="161"/>
                    </a:lnTo>
                    <a:lnTo>
                      <a:pt x="385" y="167"/>
                    </a:lnTo>
                    <a:lnTo>
                      <a:pt x="388" y="173"/>
                    </a:lnTo>
                    <a:lnTo>
                      <a:pt x="390" y="178"/>
                    </a:lnTo>
                    <a:lnTo>
                      <a:pt x="391" y="196"/>
                    </a:lnTo>
                    <a:lnTo>
                      <a:pt x="379" y="196"/>
                    </a:lnTo>
                    <a:lnTo>
                      <a:pt x="378" y="215"/>
                    </a:lnTo>
                    <a:lnTo>
                      <a:pt x="375" y="233"/>
                    </a:lnTo>
                    <a:lnTo>
                      <a:pt x="370" y="250"/>
                    </a:lnTo>
                    <a:lnTo>
                      <a:pt x="364" y="268"/>
                    </a:lnTo>
                    <a:lnTo>
                      <a:pt x="356" y="283"/>
                    </a:lnTo>
                    <a:lnTo>
                      <a:pt x="347" y="298"/>
                    </a:lnTo>
                    <a:lnTo>
                      <a:pt x="337" y="313"/>
                    </a:lnTo>
                    <a:lnTo>
                      <a:pt x="325" y="326"/>
                    </a:lnTo>
                    <a:lnTo>
                      <a:pt x="311" y="338"/>
                    </a:lnTo>
                    <a:lnTo>
                      <a:pt x="297" y="348"/>
                    </a:lnTo>
                    <a:lnTo>
                      <a:pt x="282" y="357"/>
                    </a:lnTo>
                    <a:lnTo>
                      <a:pt x="267" y="365"/>
                    </a:lnTo>
                    <a:lnTo>
                      <a:pt x="249" y="372"/>
                    </a:lnTo>
                    <a:lnTo>
                      <a:pt x="232" y="376"/>
                    </a:lnTo>
                    <a:lnTo>
                      <a:pt x="214" y="379"/>
                    </a:lnTo>
                    <a:lnTo>
                      <a:pt x="195" y="380"/>
                    </a:lnTo>
                    <a:lnTo>
                      <a:pt x="176" y="379"/>
                    </a:lnTo>
                    <a:lnTo>
                      <a:pt x="158" y="376"/>
                    </a:lnTo>
                    <a:lnTo>
                      <a:pt x="141" y="372"/>
                    </a:lnTo>
                    <a:lnTo>
                      <a:pt x="124" y="365"/>
                    </a:lnTo>
                    <a:lnTo>
                      <a:pt x="108" y="357"/>
                    </a:lnTo>
                    <a:lnTo>
                      <a:pt x="93" y="348"/>
                    </a:lnTo>
                    <a:lnTo>
                      <a:pt x="79" y="338"/>
                    </a:lnTo>
                    <a:lnTo>
                      <a:pt x="66" y="326"/>
                    </a:lnTo>
                    <a:lnTo>
                      <a:pt x="55" y="313"/>
                    </a:lnTo>
                    <a:lnTo>
                      <a:pt x="44" y="298"/>
                    </a:lnTo>
                    <a:lnTo>
                      <a:pt x="35" y="283"/>
                    </a:lnTo>
                    <a:lnTo>
                      <a:pt x="27" y="268"/>
                    </a:lnTo>
                    <a:lnTo>
                      <a:pt x="21" y="250"/>
                    </a:lnTo>
                    <a:lnTo>
                      <a:pt x="17" y="233"/>
                    </a:lnTo>
                    <a:lnTo>
                      <a:pt x="14" y="215"/>
                    </a:lnTo>
                    <a:lnTo>
                      <a:pt x="13" y="196"/>
                    </a:lnTo>
                    <a:lnTo>
                      <a:pt x="14" y="177"/>
                    </a:lnTo>
                    <a:lnTo>
                      <a:pt x="17" y="159"/>
                    </a:lnTo>
                    <a:lnTo>
                      <a:pt x="21" y="142"/>
                    </a:lnTo>
                    <a:lnTo>
                      <a:pt x="27" y="125"/>
                    </a:lnTo>
                    <a:lnTo>
                      <a:pt x="35" y="109"/>
                    </a:lnTo>
                    <a:lnTo>
                      <a:pt x="44" y="94"/>
                    </a:lnTo>
                    <a:lnTo>
                      <a:pt x="55" y="80"/>
                    </a:lnTo>
                    <a:lnTo>
                      <a:pt x="66" y="66"/>
                    </a:lnTo>
                    <a:lnTo>
                      <a:pt x="79" y="54"/>
                    </a:lnTo>
                    <a:lnTo>
                      <a:pt x="93" y="44"/>
                    </a:lnTo>
                    <a:lnTo>
                      <a:pt x="108" y="35"/>
                    </a:lnTo>
                    <a:lnTo>
                      <a:pt x="124" y="27"/>
                    </a:lnTo>
                    <a:lnTo>
                      <a:pt x="141" y="21"/>
                    </a:lnTo>
                    <a:lnTo>
                      <a:pt x="158" y="16"/>
                    </a:lnTo>
                    <a:lnTo>
                      <a:pt x="176" y="13"/>
                    </a:lnTo>
                    <a:lnTo>
                      <a:pt x="195" y="13"/>
                    </a:lnTo>
                    <a:lnTo>
                      <a:pt x="214" y="13"/>
                    </a:lnTo>
                    <a:lnTo>
                      <a:pt x="232" y="16"/>
                    </a:lnTo>
                    <a:lnTo>
                      <a:pt x="249" y="21"/>
                    </a:lnTo>
                    <a:lnTo>
                      <a:pt x="255" y="23"/>
                    </a:lnTo>
                  </a:path>
                </a:pathLst>
              </a:custGeom>
              <a:solidFill>
                <a:srgbClr val="C4A88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/>
              </p:cNvSpPr>
              <p:nvPr/>
            </p:nvSpPr>
            <p:spPr bwMode="auto">
              <a:xfrm>
                <a:off x="712" y="1257"/>
                <a:ext cx="368" cy="369"/>
              </a:xfrm>
              <a:custGeom>
                <a:avLst/>
                <a:gdLst>
                  <a:gd name="T0" fmla="*/ 346 w 368"/>
                  <a:gd name="T1" fmla="*/ 108 h 369"/>
                  <a:gd name="T2" fmla="*/ 327 w 368"/>
                  <a:gd name="T3" fmla="*/ 83 h 369"/>
                  <a:gd name="T4" fmla="*/ 306 w 368"/>
                  <a:gd name="T5" fmla="*/ 60 h 369"/>
                  <a:gd name="T6" fmla="*/ 283 w 368"/>
                  <a:gd name="T7" fmla="*/ 40 h 369"/>
                  <a:gd name="T8" fmla="*/ 258 w 368"/>
                  <a:gd name="T9" fmla="*/ 21 h 369"/>
                  <a:gd name="T10" fmla="*/ 238 w 368"/>
                  <a:gd name="T11" fmla="*/ 8 h 369"/>
                  <a:gd name="T12" fmla="*/ 183 w 368"/>
                  <a:gd name="T13" fmla="*/ 0 h 369"/>
                  <a:gd name="T14" fmla="*/ 128 w 368"/>
                  <a:gd name="T15" fmla="*/ 8 h 369"/>
                  <a:gd name="T16" fmla="*/ 80 w 368"/>
                  <a:gd name="T17" fmla="*/ 32 h 369"/>
                  <a:gd name="T18" fmla="*/ 42 w 368"/>
                  <a:gd name="T19" fmla="*/ 67 h 369"/>
                  <a:gd name="T20" fmla="*/ 15 w 368"/>
                  <a:gd name="T21" fmla="*/ 113 h 369"/>
                  <a:gd name="T22" fmla="*/ 1 w 368"/>
                  <a:gd name="T23" fmla="*/ 165 h 369"/>
                  <a:gd name="T24" fmla="*/ 4 w 368"/>
                  <a:gd name="T25" fmla="*/ 221 h 369"/>
                  <a:gd name="T26" fmla="*/ 22 w 368"/>
                  <a:gd name="T27" fmla="*/ 272 h 369"/>
                  <a:gd name="T28" fmla="*/ 53 w 368"/>
                  <a:gd name="T29" fmla="*/ 314 h 369"/>
                  <a:gd name="T30" fmla="*/ 95 w 368"/>
                  <a:gd name="T31" fmla="*/ 346 h 369"/>
                  <a:gd name="T32" fmla="*/ 146 w 368"/>
                  <a:gd name="T33" fmla="*/ 364 h 369"/>
                  <a:gd name="T34" fmla="*/ 202 w 368"/>
                  <a:gd name="T35" fmla="*/ 367 h 369"/>
                  <a:gd name="T36" fmla="*/ 255 w 368"/>
                  <a:gd name="T37" fmla="*/ 354 h 369"/>
                  <a:gd name="T38" fmla="*/ 300 w 368"/>
                  <a:gd name="T39" fmla="*/ 326 h 369"/>
                  <a:gd name="T40" fmla="*/ 335 w 368"/>
                  <a:gd name="T41" fmla="*/ 287 h 369"/>
                  <a:gd name="T42" fmla="*/ 359 w 368"/>
                  <a:gd name="T43" fmla="*/ 239 h 369"/>
                  <a:gd name="T44" fmla="*/ 367 w 368"/>
                  <a:gd name="T45" fmla="*/ 184 h 369"/>
                  <a:gd name="T46" fmla="*/ 351 w 368"/>
                  <a:gd name="T47" fmla="*/ 150 h 369"/>
                  <a:gd name="T48" fmla="*/ 334 w 368"/>
                  <a:gd name="T49" fmla="*/ 103 h 369"/>
                  <a:gd name="T50" fmla="*/ 304 w 368"/>
                  <a:gd name="T51" fmla="*/ 63 h 369"/>
                  <a:gd name="T52" fmla="*/ 264 w 368"/>
                  <a:gd name="T53" fmla="*/ 33 h 369"/>
                  <a:gd name="T54" fmla="*/ 217 w 368"/>
                  <a:gd name="T55" fmla="*/ 16 h 369"/>
                  <a:gd name="T56" fmla="*/ 166 w 368"/>
                  <a:gd name="T57" fmla="*/ 14 h 369"/>
                  <a:gd name="T58" fmla="*/ 117 w 368"/>
                  <a:gd name="T59" fmla="*/ 27 h 369"/>
                  <a:gd name="T60" fmla="*/ 75 w 368"/>
                  <a:gd name="T61" fmla="*/ 52 h 369"/>
                  <a:gd name="T62" fmla="*/ 43 w 368"/>
                  <a:gd name="T63" fmla="*/ 89 h 369"/>
                  <a:gd name="T64" fmla="*/ 21 w 368"/>
                  <a:gd name="T65" fmla="*/ 133 h 369"/>
                  <a:gd name="T66" fmla="*/ 13 w 368"/>
                  <a:gd name="T67" fmla="*/ 184 h 369"/>
                  <a:gd name="T68" fmla="*/ 21 w 368"/>
                  <a:gd name="T69" fmla="*/ 235 h 369"/>
                  <a:gd name="T70" fmla="*/ 43 w 368"/>
                  <a:gd name="T71" fmla="*/ 280 h 369"/>
                  <a:gd name="T72" fmla="*/ 75 w 368"/>
                  <a:gd name="T73" fmla="*/ 316 h 369"/>
                  <a:gd name="T74" fmla="*/ 117 w 368"/>
                  <a:gd name="T75" fmla="*/ 342 h 369"/>
                  <a:gd name="T76" fmla="*/ 166 w 368"/>
                  <a:gd name="T77" fmla="*/ 354 h 369"/>
                  <a:gd name="T78" fmla="*/ 217 w 368"/>
                  <a:gd name="T79" fmla="*/ 352 h 369"/>
                  <a:gd name="T80" fmla="*/ 264 w 368"/>
                  <a:gd name="T81" fmla="*/ 335 h 369"/>
                  <a:gd name="T82" fmla="*/ 304 w 368"/>
                  <a:gd name="T83" fmla="*/ 305 h 369"/>
                  <a:gd name="T84" fmla="*/ 334 w 368"/>
                  <a:gd name="T85" fmla="*/ 265 h 369"/>
                  <a:gd name="T86" fmla="*/ 351 w 368"/>
                  <a:gd name="T87" fmla="*/ 218 h 369"/>
                  <a:gd name="T88" fmla="*/ 367 w 368"/>
                  <a:gd name="T89" fmla="*/ 184 h 369"/>
                  <a:gd name="T90" fmla="*/ 359 w 368"/>
                  <a:gd name="T91" fmla="*/ 12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68" h="369">
                    <a:moveTo>
                      <a:pt x="357" y="125"/>
                    </a:moveTo>
                    <a:lnTo>
                      <a:pt x="352" y="116"/>
                    </a:lnTo>
                    <a:lnTo>
                      <a:pt x="346" y="108"/>
                    </a:lnTo>
                    <a:lnTo>
                      <a:pt x="340" y="100"/>
                    </a:lnTo>
                    <a:lnTo>
                      <a:pt x="334" y="91"/>
                    </a:lnTo>
                    <a:lnTo>
                      <a:pt x="327" y="83"/>
                    </a:lnTo>
                    <a:lnTo>
                      <a:pt x="320" y="75"/>
                    </a:lnTo>
                    <a:lnTo>
                      <a:pt x="313" y="68"/>
                    </a:lnTo>
                    <a:lnTo>
                      <a:pt x="306" y="60"/>
                    </a:lnTo>
                    <a:lnTo>
                      <a:pt x="299" y="53"/>
                    </a:lnTo>
                    <a:lnTo>
                      <a:pt x="291" y="46"/>
                    </a:lnTo>
                    <a:lnTo>
                      <a:pt x="283" y="40"/>
                    </a:lnTo>
                    <a:lnTo>
                      <a:pt x="275" y="33"/>
                    </a:lnTo>
                    <a:lnTo>
                      <a:pt x="267" y="27"/>
                    </a:lnTo>
                    <a:lnTo>
                      <a:pt x="258" y="21"/>
                    </a:lnTo>
                    <a:lnTo>
                      <a:pt x="250" y="15"/>
                    </a:lnTo>
                    <a:lnTo>
                      <a:pt x="241" y="10"/>
                    </a:lnTo>
                    <a:lnTo>
                      <a:pt x="238" y="8"/>
                    </a:lnTo>
                    <a:lnTo>
                      <a:pt x="220" y="4"/>
                    </a:lnTo>
                    <a:lnTo>
                      <a:pt x="202" y="1"/>
                    </a:lnTo>
                    <a:lnTo>
                      <a:pt x="183" y="0"/>
                    </a:lnTo>
                    <a:lnTo>
                      <a:pt x="164" y="1"/>
                    </a:lnTo>
                    <a:lnTo>
                      <a:pt x="146" y="4"/>
                    </a:lnTo>
                    <a:lnTo>
                      <a:pt x="128" y="8"/>
                    </a:lnTo>
                    <a:lnTo>
                      <a:pt x="112" y="15"/>
                    </a:lnTo>
                    <a:lnTo>
                      <a:pt x="95" y="22"/>
                    </a:lnTo>
                    <a:lnTo>
                      <a:pt x="80" y="32"/>
                    </a:lnTo>
                    <a:lnTo>
                      <a:pt x="66" y="42"/>
                    </a:lnTo>
                    <a:lnTo>
                      <a:pt x="53" y="54"/>
                    </a:lnTo>
                    <a:lnTo>
                      <a:pt x="42" y="67"/>
                    </a:lnTo>
                    <a:lnTo>
                      <a:pt x="32" y="81"/>
                    </a:lnTo>
                    <a:lnTo>
                      <a:pt x="22" y="96"/>
                    </a:lnTo>
                    <a:lnTo>
                      <a:pt x="15" y="113"/>
                    </a:lnTo>
                    <a:lnTo>
                      <a:pt x="8" y="129"/>
                    </a:lnTo>
                    <a:lnTo>
                      <a:pt x="4" y="147"/>
                    </a:lnTo>
                    <a:lnTo>
                      <a:pt x="1" y="165"/>
                    </a:lnTo>
                    <a:lnTo>
                      <a:pt x="0" y="184"/>
                    </a:lnTo>
                    <a:lnTo>
                      <a:pt x="1" y="203"/>
                    </a:lnTo>
                    <a:lnTo>
                      <a:pt x="4" y="221"/>
                    </a:lnTo>
                    <a:lnTo>
                      <a:pt x="8" y="239"/>
                    </a:lnTo>
                    <a:lnTo>
                      <a:pt x="15" y="256"/>
                    </a:lnTo>
                    <a:lnTo>
                      <a:pt x="22" y="272"/>
                    </a:lnTo>
                    <a:lnTo>
                      <a:pt x="32" y="287"/>
                    </a:lnTo>
                    <a:lnTo>
                      <a:pt x="42" y="301"/>
                    </a:lnTo>
                    <a:lnTo>
                      <a:pt x="53" y="314"/>
                    </a:lnTo>
                    <a:lnTo>
                      <a:pt x="66" y="326"/>
                    </a:lnTo>
                    <a:lnTo>
                      <a:pt x="80" y="336"/>
                    </a:lnTo>
                    <a:lnTo>
                      <a:pt x="95" y="346"/>
                    </a:lnTo>
                    <a:lnTo>
                      <a:pt x="112" y="354"/>
                    </a:lnTo>
                    <a:lnTo>
                      <a:pt x="128" y="360"/>
                    </a:lnTo>
                    <a:lnTo>
                      <a:pt x="146" y="364"/>
                    </a:lnTo>
                    <a:lnTo>
                      <a:pt x="164" y="367"/>
                    </a:lnTo>
                    <a:lnTo>
                      <a:pt x="183" y="368"/>
                    </a:lnTo>
                    <a:lnTo>
                      <a:pt x="202" y="367"/>
                    </a:lnTo>
                    <a:lnTo>
                      <a:pt x="220" y="364"/>
                    </a:lnTo>
                    <a:lnTo>
                      <a:pt x="238" y="360"/>
                    </a:lnTo>
                    <a:lnTo>
                      <a:pt x="255" y="354"/>
                    </a:lnTo>
                    <a:lnTo>
                      <a:pt x="271" y="346"/>
                    </a:lnTo>
                    <a:lnTo>
                      <a:pt x="286" y="336"/>
                    </a:lnTo>
                    <a:lnTo>
                      <a:pt x="300" y="326"/>
                    </a:lnTo>
                    <a:lnTo>
                      <a:pt x="313" y="314"/>
                    </a:lnTo>
                    <a:lnTo>
                      <a:pt x="325" y="301"/>
                    </a:lnTo>
                    <a:lnTo>
                      <a:pt x="335" y="287"/>
                    </a:lnTo>
                    <a:lnTo>
                      <a:pt x="345" y="272"/>
                    </a:lnTo>
                    <a:lnTo>
                      <a:pt x="352" y="256"/>
                    </a:lnTo>
                    <a:lnTo>
                      <a:pt x="359" y="239"/>
                    </a:lnTo>
                    <a:lnTo>
                      <a:pt x="363" y="221"/>
                    </a:lnTo>
                    <a:lnTo>
                      <a:pt x="366" y="203"/>
                    </a:lnTo>
                    <a:lnTo>
                      <a:pt x="367" y="184"/>
                    </a:lnTo>
                    <a:lnTo>
                      <a:pt x="354" y="184"/>
                    </a:lnTo>
                    <a:lnTo>
                      <a:pt x="353" y="167"/>
                    </a:lnTo>
                    <a:lnTo>
                      <a:pt x="351" y="150"/>
                    </a:lnTo>
                    <a:lnTo>
                      <a:pt x="347" y="133"/>
                    </a:lnTo>
                    <a:lnTo>
                      <a:pt x="341" y="118"/>
                    </a:lnTo>
                    <a:lnTo>
                      <a:pt x="334" y="103"/>
                    </a:lnTo>
                    <a:lnTo>
                      <a:pt x="325" y="89"/>
                    </a:lnTo>
                    <a:lnTo>
                      <a:pt x="315" y="75"/>
                    </a:lnTo>
                    <a:lnTo>
                      <a:pt x="304" y="63"/>
                    </a:lnTo>
                    <a:lnTo>
                      <a:pt x="292" y="52"/>
                    </a:lnTo>
                    <a:lnTo>
                      <a:pt x="279" y="42"/>
                    </a:lnTo>
                    <a:lnTo>
                      <a:pt x="264" y="33"/>
                    </a:lnTo>
                    <a:lnTo>
                      <a:pt x="249" y="27"/>
                    </a:lnTo>
                    <a:lnTo>
                      <a:pt x="234" y="21"/>
                    </a:lnTo>
                    <a:lnTo>
                      <a:pt x="217" y="16"/>
                    </a:lnTo>
                    <a:lnTo>
                      <a:pt x="201" y="14"/>
                    </a:lnTo>
                    <a:lnTo>
                      <a:pt x="183" y="13"/>
                    </a:lnTo>
                    <a:lnTo>
                      <a:pt x="166" y="14"/>
                    </a:lnTo>
                    <a:lnTo>
                      <a:pt x="149" y="16"/>
                    </a:lnTo>
                    <a:lnTo>
                      <a:pt x="132" y="21"/>
                    </a:lnTo>
                    <a:lnTo>
                      <a:pt x="117" y="27"/>
                    </a:lnTo>
                    <a:lnTo>
                      <a:pt x="102" y="33"/>
                    </a:lnTo>
                    <a:lnTo>
                      <a:pt x="88" y="42"/>
                    </a:lnTo>
                    <a:lnTo>
                      <a:pt x="75" y="52"/>
                    </a:lnTo>
                    <a:lnTo>
                      <a:pt x="63" y="63"/>
                    </a:lnTo>
                    <a:lnTo>
                      <a:pt x="51" y="75"/>
                    </a:lnTo>
                    <a:lnTo>
                      <a:pt x="43" y="89"/>
                    </a:lnTo>
                    <a:lnTo>
                      <a:pt x="34" y="103"/>
                    </a:lnTo>
                    <a:lnTo>
                      <a:pt x="27" y="118"/>
                    </a:lnTo>
                    <a:lnTo>
                      <a:pt x="21" y="133"/>
                    </a:lnTo>
                    <a:lnTo>
                      <a:pt x="16" y="150"/>
                    </a:lnTo>
                    <a:lnTo>
                      <a:pt x="14" y="167"/>
                    </a:lnTo>
                    <a:lnTo>
                      <a:pt x="13" y="184"/>
                    </a:lnTo>
                    <a:lnTo>
                      <a:pt x="14" y="202"/>
                    </a:lnTo>
                    <a:lnTo>
                      <a:pt x="16" y="218"/>
                    </a:lnTo>
                    <a:lnTo>
                      <a:pt x="21" y="235"/>
                    </a:lnTo>
                    <a:lnTo>
                      <a:pt x="27" y="250"/>
                    </a:lnTo>
                    <a:lnTo>
                      <a:pt x="34" y="265"/>
                    </a:lnTo>
                    <a:lnTo>
                      <a:pt x="43" y="280"/>
                    </a:lnTo>
                    <a:lnTo>
                      <a:pt x="51" y="293"/>
                    </a:lnTo>
                    <a:lnTo>
                      <a:pt x="63" y="305"/>
                    </a:lnTo>
                    <a:lnTo>
                      <a:pt x="75" y="316"/>
                    </a:lnTo>
                    <a:lnTo>
                      <a:pt x="88" y="326"/>
                    </a:lnTo>
                    <a:lnTo>
                      <a:pt x="102" y="335"/>
                    </a:lnTo>
                    <a:lnTo>
                      <a:pt x="117" y="342"/>
                    </a:lnTo>
                    <a:lnTo>
                      <a:pt x="132" y="348"/>
                    </a:lnTo>
                    <a:lnTo>
                      <a:pt x="149" y="352"/>
                    </a:lnTo>
                    <a:lnTo>
                      <a:pt x="166" y="354"/>
                    </a:lnTo>
                    <a:lnTo>
                      <a:pt x="183" y="355"/>
                    </a:lnTo>
                    <a:lnTo>
                      <a:pt x="201" y="354"/>
                    </a:lnTo>
                    <a:lnTo>
                      <a:pt x="217" y="352"/>
                    </a:lnTo>
                    <a:lnTo>
                      <a:pt x="234" y="348"/>
                    </a:lnTo>
                    <a:lnTo>
                      <a:pt x="249" y="342"/>
                    </a:lnTo>
                    <a:lnTo>
                      <a:pt x="264" y="335"/>
                    </a:lnTo>
                    <a:lnTo>
                      <a:pt x="279" y="326"/>
                    </a:lnTo>
                    <a:lnTo>
                      <a:pt x="292" y="316"/>
                    </a:lnTo>
                    <a:lnTo>
                      <a:pt x="304" y="305"/>
                    </a:lnTo>
                    <a:lnTo>
                      <a:pt x="315" y="293"/>
                    </a:lnTo>
                    <a:lnTo>
                      <a:pt x="325" y="280"/>
                    </a:lnTo>
                    <a:lnTo>
                      <a:pt x="334" y="265"/>
                    </a:lnTo>
                    <a:lnTo>
                      <a:pt x="341" y="250"/>
                    </a:lnTo>
                    <a:lnTo>
                      <a:pt x="347" y="235"/>
                    </a:lnTo>
                    <a:lnTo>
                      <a:pt x="351" y="218"/>
                    </a:lnTo>
                    <a:lnTo>
                      <a:pt x="353" y="202"/>
                    </a:lnTo>
                    <a:lnTo>
                      <a:pt x="354" y="184"/>
                    </a:lnTo>
                    <a:lnTo>
                      <a:pt x="367" y="184"/>
                    </a:lnTo>
                    <a:lnTo>
                      <a:pt x="366" y="165"/>
                    </a:lnTo>
                    <a:lnTo>
                      <a:pt x="363" y="147"/>
                    </a:lnTo>
                    <a:lnTo>
                      <a:pt x="359" y="129"/>
                    </a:lnTo>
                    <a:lnTo>
                      <a:pt x="357" y="125"/>
                    </a:lnTo>
                  </a:path>
                </a:pathLst>
              </a:custGeom>
              <a:solidFill>
                <a:srgbClr val="C9AD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/>
            </p:nvSpPr>
            <p:spPr bwMode="auto">
              <a:xfrm>
                <a:off x="725" y="1269"/>
                <a:ext cx="343" cy="345"/>
              </a:xfrm>
              <a:custGeom>
                <a:avLst/>
                <a:gdLst>
                  <a:gd name="T0" fmla="*/ 338 w 343"/>
                  <a:gd name="T1" fmla="*/ 137 h 345"/>
                  <a:gd name="T2" fmla="*/ 321 w 343"/>
                  <a:gd name="T3" fmla="*/ 90 h 345"/>
                  <a:gd name="T4" fmla="*/ 291 w 343"/>
                  <a:gd name="T5" fmla="*/ 51 h 345"/>
                  <a:gd name="T6" fmla="*/ 252 w 343"/>
                  <a:gd name="T7" fmla="*/ 21 h 345"/>
                  <a:gd name="T8" fmla="*/ 205 w 343"/>
                  <a:gd name="T9" fmla="*/ 4 h 345"/>
                  <a:gd name="T10" fmla="*/ 153 w 343"/>
                  <a:gd name="T11" fmla="*/ 1 h 345"/>
                  <a:gd name="T12" fmla="*/ 103 w 343"/>
                  <a:gd name="T13" fmla="*/ 14 h 345"/>
                  <a:gd name="T14" fmla="*/ 61 w 343"/>
                  <a:gd name="T15" fmla="*/ 40 h 345"/>
                  <a:gd name="T16" fmla="*/ 29 w 343"/>
                  <a:gd name="T17" fmla="*/ 76 h 345"/>
                  <a:gd name="T18" fmla="*/ 7 w 343"/>
                  <a:gd name="T19" fmla="*/ 121 h 345"/>
                  <a:gd name="T20" fmla="*/ 0 w 343"/>
                  <a:gd name="T21" fmla="*/ 172 h 345"/>
                  <a:gd name="T22" fmla="*/ 7 w 343"/>
                  <a:gd name="T23" fmla="*/ 223 h 345"/>
                  <a:gd name="T24" fmla="*/ 29 w 343"/>
                  <a:gd name="T25" fmla="*/ 268 h 345"/>
                  <a:gd name="T26" fmla="*/ 61 w 343"/>
                  <a:gd name="T27" fmla="*/ 304 h 345"/>
                  <a:gd name="T28" fmla="*/ 103 w 343"/>
                  <a:gd name="T29" fmla="*/ 330 h 345"/>
                  <a:gd name="T30" fmla="*/ 153 w 343"/>
                  <a:gd name="T31" fmla="*/ 343 h 345"/>
                  <a:gd name="T32" fmla="*/ 205 w 343"/>
                  <a:gd name="T33" fmla="*/ 340 h 345"/>
                  <a:gd name="T34" fmla="*/ 252 w 343"/>
                  <a:gd name="T35" fmla="*/ 323 h 345"/>
                  <a:gd name="T36" fmla="*/ 291 w 343"/>
                  <a:gd name="T37" fmla="*/ 293 h 345"/>
                  <a:gd name="T38" fmla="*/ 321 w 343"/>
                  <a:gd name="T39" fmla="*/ 254 h 345"/>
                  <a:gd name="T40" fmla="*/ 338 w 343"/>
                  <a:gd name="T41" fmla="*/ 207 h 345"/>
                  <a:gd name="T42" fmla="*/ 329 w 343"/>
                  <a:gd name="T43" fmla="*/ 172 h 345"/>
                  <a:gd name="T44" fmla="*/ 322 w 343"/>
                  <a:gd name="T45" fmla="*/ 125 h 345"/>
                  <a:gd name="T46" fmla="*/ 301 w 343"/>
                  <a:gd name="T47" fmla="*/ 84 h 345"/>
                  <a:gd name="T48" fmla="*/ 271 w 343"/>
                  <a:gd name="T49" fmla="*/ 50 h 345"/>
                  <a:gd name="T50" fmla="*/ 232 w 343"/>
                  <a:gd name="T51" fmla="*/ 26 h 345"/>
                  <a:gd name="T52" fmla="*/ 186 w 343"/>
                  <a:gd name="T53" fmla="*/ 14 h 345"/>
                  <a:gd name="T54" fmla="*/ 138 w 343"/>
                  <a:gd name="T55" fmla="*/ 17 h 345"/>
                  <a:gd name="T56" fmla="*/ 95 w 343"/>
                  <a:gd name="T57" fmla="*/ 33 h 345"/>
                  <a:gd name="T58" fmla="*/ 58 w 343"/>
                  <a:gd name="T59" fmla="*/ 60 h 345"/>
                  <a:gd name="T60" fmla="*/ 31 w 343"/>
                  <a:gd name="T61" fmla="*/ 97 h 345"/>
                  <a:gd name="T62" fmla="*/ 16 w 343"/>
                  <a:gd name="T63" fmla="*/ 140 h 345"/>
                  <a:gd name="T64" fmla="*/ 13 w 343"/>
                  <a:gd name="T65" fmla="*/ 188 h 345"/>
                  <a:gd name="T66" fmla="*/ 25 w 343"/>
                  <a:gd name="T67" fmla="*/ 234 h 345"/>
                  <a:gd name="T68" fmla="*/ 48 w 343"/>
                  <a:gd name="T69" fmla="*/ 273 h 345"/>
                  <a:gd name="T70" fmla="*/ 82 w 343"/>
                  <a:gd name="T71" fmla="*/ 303 h 345"/>
                  <a:gd name="T72" fmla="*/ 123 w 343"/>
                  <a:gd name="T73" fmla="*/ 324 h 345"/>
                  <a:gd name="T74" fmla="*/ 170 w 343"/>
                  <a:gd name="T75" fmla="*/ 331 h 345"/>
                  <a:gd name="T76" fmla="*/ 217 w 343"/>
                  <a:gd name="T77" fmla="*/ 324 h 345"/>
                  <a:gd name="T78" fmla="*/ 259 w 343"/>
                  <a:gd name="T79" fmla="*/ 303 h 345"/>
                  <a:gd name="T80" fmla="*/ 292 w 343"/>
                  <a:gd name="T81" fmla="*/ 273 h 345"/>
                  <a:gd name="T82" fmla="*/ 316 w 343"/>
                  <a:gd name="T83" fmla="*/ 234 h 345"/>
                  <a:gd name="T84" fmla="*/ 328 w 343"/>
                  <a:gd name="T85" fmla="*/ 188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3" h="345">
                    <a:moveTo>
                      <a:pt x="342" y="172"/>
                    </a:moveTo>
                    <a:lnTo>
                      <a:pt x="341" y="155"/>
                    </a:lnTo>
                    <a:lnTo>
                      <a:pt x="338" y="137"/>
                    </a:lnTo>
                    <a:lnTo>
                      <a:pt x="334" y="121"/>
                    </a:lnTo>
                    <a:lnTo>
                      <a:pt x="328" y="105"/>
                    </a:lnTo>
                    <a:lnTo>
                      <a:pt x="321" y="90"/>
                    </a:lnTo>
                    <a:lnTo>
                      <a:pt x="312" y="76"/>
                    </a:lnTo>
                    <a:lnTo>
                      <a:pt x="302" y="63"/>
                    </a:lnTo>
                    <a:lnTo>
                      <a:pt x="291" y="51"/>
                    </a:lnTo>
                    <a:lnTo>
                      <a:pt x="279" y="40"/>
                    </a:lnTo>
                    <a:lnTo>
                      <a:pt x="266" y="30"/>
                    </a:lnTo>
                    <a:lnTo>
                      <a:pt x="252" y="21"/>
                    </a:lnTo>
                    <a:lnTo>
                      <a:pt x="237" y="14"/>
                    </a:lnTo>
                    <a:lnTo>
                      <a:pt x="221" y="8"/>
                    </a:lnTo>
                    <a:lnTo>
                      <a:pt x="205" y="4"/>
                    </a:lnTo>
                    <a:lnTo>
                      <a:pt x="188" y="1"/>
                    </a:lnTo>
                    <a:lnTo>
                      <a:pt x="170" y="0"/>
                    </a:lnTo>
                    <a:lnTo>
                      <a:pt x="153" y="1"/>
                    </a:lnTo>
                    <a:lnTo>
                      <a:pt x="135" y="4"/>
                    </a:lnTo>
                    <a:lnTo>
                      <a:pt x="119" y="8"/>
                    </a:lnTo>
                    <a:lnTo>
                      <a:pt x="103" y="14"/>
                    </a:lnTo>
                    <a:lnTo>
                      <a:pt x="88" y="21"/>
                    </a:lnTo>
                    <a:lnTo>
                      <a:pt x="74" y="30"/>
                    </a:lnTo>
                    <a:lnTo>
                      <a:pt x="61" y="40"/>
                    </a:lnTo>
                    <a:lnTo>
                      <a:pt x="49" y="51"/>
                    </a:lnTo>
                    <a:lnTo>
                      <a:pt x="38" y="63"/>
                    </a:lnTo>
                    <a:lnTo>
                      <a:pt x="29" y="76"/>
                    </a:lnTo>
                    <a:lnTo>
                      <a:pt x="20" y="90"/>
                    </a:lnTo>
                    <a:lnTo>
                      <a:pt x="13" y="105"/>
                    </a:lnTo>
                    <a:lnTo>
                      <a:pt x="7" y="121"/>
                    </a:lnTo>
                    <a:lnTo>
                      <a:pt x="3" y="137"/>
                    </a:lnTo>
                    <a:lnTo>
                      <a:pt x="0" y="155"/>
                    </a:lnTo>
                    <a:lnTo>
                      <a:pt x="0" y="172"/>
                    </a:lnTo>
                    <a:lnTo>
                      <a:pt x="0" y="190"/>
                    </a:lnTo>
                    <a:lnTo>
                      <a:pt x="3" y="207"/>
                    </a:lnTo>
                    <a:lnTo>
                      <a:pt x="7" y="223"/>
                    </a:lnTo>
                    <a:lnTo>
                      <a:pt x="13" y="239"/>
                    </a:lnTo>
                    <a:lnTo>
                      <a:pt x="20" y="254"/>
                    </a:lnTo>
                    <a:lnTo>
                      <a:pt x="29" y="268"/>
                    </a:lnTo>
                    <a:lnTo>
                      <a:pt x="38" y="281"/>
                    </a:lnTo>
                    <a:lnTo>
                      <a:pt x="49" y="293"/>
                    </a:lnTo>
                    <a:lnTo>
                      <a:pt x="61" y="304"/>
                    </a:lnTo>
                    <a:lnTo>
                      <a:pt x="74" y="314"/>
                    </a:lnTo>
                    <a:lnTo>
                      <a:pt x="88" y="323"/>
                    </a:lnTo>
                    <a:lnTo>
                      <a:pt x="103" y="330"/>
                    </a:lnTo>
                    <a:lnTo>
                      <a:pt x="119" y="336"/>
                    </a:lnTo>
                    <a:lnTo>
                      <a:pt x="135" y="340"/>
                    </a:lnTo>
                    <a:lnTo>
                      <a:pt x="153" y="343"/>
                    </a:lnTo>
                    <a:lnTo>
                      <a:pt x="170" y="344"/>
                    </a:lnTo>
                    <a:lnTo>
                      <a:pt x="188" y="343"/>
                    </a:lnTo>
                    <a:lnTo>
                      <a:pt x="205" y="340"/>
                    </a:lnTo>
                    <a:lnTo>
                      <a:pt x="221" y="336"/>
                    </a:lnTo>
                    <a:lnTo>
                      <a:pt x="237" y="330"/>
                    </a:lnTo>
                    <a:lnTo>
                      <a:pt x="252" y="323"/>
                    </a:lnTo>
                    <a:lnTo>
                      <a:pt x="266" y="314"/>
                    </a:lnTo>
                    <a:lnTo>
                      <a:pt x="279" y="304"/>
                    </a:lnTo>
                    <a:lnTo>
                      <a:pt x="291" y="293"/>
                    </a:lnTo>
                    <a:lnTo>
                      <a:pt x="302" y="281"/>
                    </a:lnTo>
                    <a:lnTo>
                      <a:pt x="312" y="268"/>
                    </a:lnTo>
                    <a:lnTo>
                      <a:pt x="321" y="254"/>
                    </a:lnTo>
                    <a:lnTo>
                      <a:pt x="328" y="239"/>
                    </a:lnTo>
                    <a:lnTo>
                      <a:pt x="334" y="223"/>
                    </a:lnTo>
                    <a:lnTo>
                      <a:pt x="338" y="207"/>
                    </a:lnTo>
                    <a:lnTo>
                      <a:pt x="341" y="190"/>
                    </a:lnTo>
                    <a:lnTo>
                      <a:pt x="342" y="172"/>
                    </a:lnTo>
                    <a:lnTo>
                      <a:pt x="329" y="172"/>
                    </a:lnTo>
                    <a:lnTo>
                      <a:pt x="328" y="156"/>
                    </a:lnTo>
                    <a:lnTo>
                      <a:pt x="325" y="140"/>
                    </a:lnTo>
                    <a:lnTo>
                      <a:pt x="322" y="125"/>
                    </a:lnTo>
                    <a:lnTo>
                      <a:pt x="316" y="110"/>
                    </a:lnTo>
                    <a:lnTo>
                      <a:pt x="310" y="97"/>
                    </a:lnTo>
                    <a:lnTo>
                      <a:pt x="301" y="84"/>
                    </a:lnTo>
                    <a:lnTo>
                      <a:pt x="292" y="71"/>
                    </a:lnTo>
                    <a:lnTo>
                      <a:pt x="282" y="60"/>
                    </a:lnTo>
                    <a:lnTo>
                      <a:pt x="271" y="50"/>
                    </a:lnTo>
                    <a:lnTo>
                      <a:pt x="259" y="41"/>
                    </a:lnTo>
                    <a:lnTo>
                      <a:pt x="245" y="33"/>
                    </a:lnTo>
                    <a:lnTo>
                      <a:pt x="232" y="26"/>
                    </a:lnTo>
                    <a:lnTo>
                      <a:pt x="217" y="21"/>
                    </a:lnTo>
                    <a:lnTo>
                      <a:pt x="202" y="17"/>
                    </a:lnTo>
                    <a:lnTo>
                      <a:pt x="186" y="14"/>
                    </a:lnTo>
                    <a:lnTo>
                      <a:pt x="170" y="13"/>
                    </a:lnTo>
                    <a:lnTo>
                      <a:pt x="154" y="14"/>
                    </a:lnTo>
                    <a:lnTo>
                      <a:pt x="138" y="17"/>
                    </a:lnTo>
                    <a:lnTo>
                      <a:pt x="123" y="21"/>
                    </a:lnTo>
                    <a:lnTo>
                      <a:pt x="109" y="26"/>
                    </a:lnTo>
                    <a:lnTo>
                      <a:pt x="95" y="33"/>
                    </a:lnTo>
                    <a:lnTo>
                      <a:pt x="82" y="41"/>
                    </a:lnTo>
                    <a:lnTo>
                      <a:pt x="69" y="50"/>
                    </a:lnTo>
                    <a:lnTo>
                      <a:pt x="58" y="60"/>
                    </a:lnTo>
                    <a:lnTo>
                      <a:pt x="48" y="71"/>
                    </a:lnTo>
                    <a:lnTo>
                      <a:pt x="39" y="84"/>
                    </a:lnTo>
                    <a:lnTo>
                      <a:pt x="31" y="97"/>
                    </a:lnTo>
                    <a:lnTo>
                      <a:pt x="25" y="110"/>
                    </a:lnTo>
                    <a:lnTo>
                      <a:pt x="20" y="125"/>
                    </a:lnTo>
                    <a:lnTo>
                      <a:pt x="16" y="140"/>
                    </a:lnTo>
                    <a:lnTo>
                      <a:pt x="13" y="156"/>
                    </a:lnTo>
                    <a:lnTo>
                      <a:pt x="12" y="172"/>
                    </a:lnTo>
                    <a:lnTo>
                      <a:pt x="13" y="188"/>
                    </a:lnTo>
                    <a:lnTo>
                      <a:pt x="16" y="204"/>
                    </a:lnTo>
                    <a:lnTo>
                      <a:pt x="20" y="219"/>
                    </a:lnTo>
                    <a:lnTo>
                      <a:pt x="25" y="234"/>
                    </a:lnTo>
                    <a:lnTo>
                      <a:pt x="31" y="247"/>
                    </a:lnTo>
                    <a:lnTo>
                      <a:pt x="39" y="261"/>
                    </a:lnTo>
                    <a:lnTo>
                      <a:pt x="48" y="273"/>
                    </a:lnTo>
                    <a:lnTo>
                      <a:pt x="58" y="284"/>
                    </a:lnTo>
                    <a:lnTo>
                      <a:pt x="69" y="295"/>
                    </a:lnTo>
                    <a:lnTo>
                      <a:pt x="82" y="303"/>
                    </a:lnTo>
                    <a:lnTo>
                      <a:pt x="95" y="312"/>
                    </a:lnTo>
                    <a:lnTo>
                      <a:pt x="109" y="318"/>
                    </a:lnTo>
                    <a:lnTo>
                      <a:pt x="123" y="324"/>
                    </a:lnTo>
                    <a:lnTo>
                      <a:pt x="138" y="327"/>
                    </a:lnTo>
                    <a:lnTo>
                      <a:pt x="154" y="330"/>
                    </a:lnTo>
                    <a:lnTo>
                      <a:pt x="170" y="331"/>
                    </a:lnTo>
                    <a:lnTo>
                      <a:pt x="186" y="330"/>
                    </a:lnTo>
                    <a:lnTo>
                      <a:pt x="202" y="327"/>
                    </a:lnTo>
                    <a:lnTo>
                      <a:pt x="217" y="324"/>
                    </a:lnTo>
                    <a:lnTo>
                      <a:pt x="232" y="318"/>
                    </a:lnTo>
                    <a:lnTo>
                      <a:pt x="245" y="312"/>
                    </a:lnTo>
                    <a:lnTo>
                      <a:pt x="259" y="303"/>
                    </a:lnTo>
                    <a:lnTo>
                      <a:pt x="271" y="295"/>
                    </a:lnTo>
                    <a:lnTo>
                      <a:pt x="282" y="284"/>
                    </a:lnTo>
                    <a:lnTo>
                      <a:pt x="292" y="273"/>
                    </a:lnTo>
                    <a:lnTo>
                      <a:pt x="301" y="261"/>
                    </a:lnTo>
                    <a:lnTo>
                      <a:pt x="310" y="247"/>
                    </a:lnTo>
                    <a:lnTo>
                      <a:pt x="316" y="234"/>
                    </a:lnTo>
                    <a:lnTo>
                      <a:pt x="322" y="219"/>
                    </a:lnTo>
                    <a:lnTo>
                      <a:pt x="325" y="204"/>
                    </a:lnTo>
                    <a:lnTo>
                      <a:pt x="328" y="188"/>
                    </a:lnTo>
                    <a:lnTo>
                      <a:pt x="329" y="172"/>
                    </a:lnTo>
                    <a:lnTo>
                      <a:pt x="342" y="172"/>
                    </a:lnTo>
                  </a:path>
                </a:pathLst>
              </a:custGeom>
              <a:solidFill>
                <a:srgbClr val="CFB8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/>
            </p:nvSpPr>
            <p:spPr bwMode="auto">
              <a:xfrm>
                <a:off x="737" y="1282"/>
                <a:ext cx="318" cy="319"/>
              </a:xfrm>
              <a:custGeom>
                <a:avLst/>
                <a:gdLst>
                  <a:gd name="T0" fmla="*/ 314 w 318"/>
                  <a:gd name="T1" fmla="*/ 127 h 319"/>
                  <a:gd name="T2" fmla="*/ 298 w 318"/>
                  <a:gd name="T3" fmla="*/ 83 h 319"/>
                  <a:gd name="T4" fmla="*/ 271 w 318"/>
                  <a:gd name="T5" fmla="*/ 47 h 319"/>
                  <a:gd name="T6" fmla="*/ 234 w 318"/>
                  <a:gd name="T7" fmla="*/ 19 h 319"/>
                  <a:gd name="T8" fmla="*/ 190 w 318"/>
                  <a:gd name="T9" fmla="*/ 3 h 319"/>
                  <a:gd name="T10" fmla="*/ 142 w 318"/>
                  <a:gd name="T11" fmla="*/ 1 h 319"/>
                  <a:gd name="T12" fmla="*/ 96 w 318"/>
                  <a:gd name="T13" fmla="*/ 12 h 319"/>
                  <a:gd name="T14" fmla="*/ 57 w 318"/>
                  <a:gd name="T15" fmla="*/ 36 h 319"/>
                  <a:gd name="T16" fmla="*/ 26 w 318"/>
                  <a:gd name="T17" fmla="*/ 70 h 319"/>
                  <a:gd name="T18" fmla="*/ 7 w 318"/>
                  <a:gd name="T19" fmla="*/ 112 h 319"/>
                  <a:gd name="T20" fmla="*/ 0 w 318"/>
                  <a:gd name="T21" fmla="*/ 159 h 319"/>
                  <a:gd name="T22" fmla="*/ 7 w 318"/>
                  <a:gd name="T23" fmla="*/ 206 h 319"/>
                  <a:gd name="T24" fmla="*/ 26 w 318"/>
                  <a:gd name="T25" fmla="*/ 248 h 319"/>
                  <a:gd name="T26" fmla="*/ 57 w 318"/>
                  <a:gd name="T27" fmla="*/ 282 h 319"/>
                  <a:gd name="T28" fmla="*/ 96 w 318"/>
                  <a:gd name="T29" fmla="*/ 306 h 319"/>
                  <a:gd name="T30" fmla="*/ 142 w 318"/>
                  <a:gd name="T31" fmla="*/ 317 h 319"/>
                  <a:gd name="T32" fmla="*/ 190 w 318"/>
                  <a:gd name="T33" fmla="*/ 315 h 319"/>
                  <a:gd name="T34" fmla="*/ 234 w 318"/>
                  <a:gd name="T35" fmla="*/ 299 h 319"/>
                  <a:gd name="T36" fmla="*/ 271 w 318"/>
                  <a:gd name="T37" fmla="*/ 272 h 319"/>
                  <a:gd name="T38" fmla="*/ 298 w 318"/>
                  <a:gd name="T39" fmla="*/ 235 h 319"/>
                  <a:gd name="T40" fmla="*/ 314 w 318"/>
                  <a:gd name="T41" fmla="*/ 191 h 319"/>
                  <a:gd name="T42" fmla="*/ 305 w 318"/>
                  <a:gd name="T43" fmla="*/ 159 h 319"/>
                  <a:gd name="T44" fmla="*/ 298 w 318"/>
                  <a:gd name="T45" fmla="*/ 115 h 319"/>
                  <a:gd name="T46" fmla="*/ 280 w 318"/>
                  <a:gd name="T47" fmla="*/ 77 h 319"/>
                  <a:gd name="T48" fmla="*/ 251 w 318"/>
                  <a:gd name="T49" fmla="*/ 46 h 319"/>
                  <a:gd name="T50" fmla="*/ 215 w 318"/>
                  <a:gd name="T51" fmla="*/ 24 h 319"/>
                  <a:gd name="T52" fmla="*/ 173 w 318"/>
                  <a:gd name="T53" fmla="*/ 13 h 319"/>
                  <a:gd name="T54" fmla="*/ 129 w 318"/>
                  <a:gd name="T55" fmla="*/ 15 h 319"/>
                  <a:gd name="T56" fmla="*/ 88 w 318"/>
                  <a:gd name="T57" fmla="*/ 30 h 319"/>
                  <a:gd name="T58" fmla="*/ 55 w 318"/>
                  <a:gd name="T59" fmla="*/ 56 h 319"/>
                  <a:gd name="T60" fmla="*/ 29 w 318"/>
                  <a:gd name="T61" fmla="*/ 89 h 319"/>
                  <a:gd name="T62" fmla="*/ 15 w 318"/>
                  <a:gd name="T63" fmla="*/ 130 h 319"/>
                  <a:gd name="T64" fmla="*/ 13 w 318"/>
                  <a:gd name="T65" fmla="*/ 174 h 319"/>
                  <a:gd name="T66" fmla="*/ 23 w 318"/>
                  <a:gd name="T67" fmla="*/ 216 h 319"/>
                  <a:gd name="T68" fmla="*/ 45 w 318"/>
                  <a:gd name="T69" fmla="*/ 252 h 319"/>
                  <a:gd name="T70" fmla="*/ 76 w 318"/>
                  <a:gd name="T71" fmla="*/ 281 h 319"/>
                  <a:gd name="T72" fmla="*/ 115 w 318"/>
                  <a:gd name="T73" fmla="*/ 299 h 319"/>
                  <a:gd name="T74" fmla="*/ 158 w 318"/>
                  <a:gd name="T75" fmla="*/ 306 h 319"/>
                  <a:gd name="T76" fmla="*/ 202 w 318"/>
                  <a:gd name="T77" fmla="*/ 299 h 319"/>
                  <a:gd name="T78" fmla="*/ 240 w 318"/>
                  <a:gd name="T79" fmla="*/ 281 h 319"/>
                  <a:gd name="T80" fmla="*/ 271 w 318"/>
                  <a:gd name="T81" fmla="*/ 252 h 319"/>
                  <a:gd name="T82" fmla="*/ 293 w 318"/>
                  <a:gd name="T83" fmla="*/ 216 h 319"/>
                  <a:gd name="T84" fmla="*/ 304 w 318"/>
                  <a:gd name="T85" fmla="*/ 17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8" h="319">
                    <a:moveTo>
                      <a:pt x="317" y="159"/>
                    </a:moveTo>
                    <a:lnTo>
                      <a:pt x="316" y="143"/>
                    </a:lnTo>
                    <a:lnTo>
                      <a:pt x="314" y="127"/>
                    </a:lnTo>
                    <a:lnTo>
                      <a:pt x="310" y="112"/>
                    </a:lnTo>
                    <a:lnTo>
                      <a:pt x="305" y="97"/>
                    </a:lnTo>
                    <a:lnTo>
                      <a:pt x="298" y="83"/>
                    </a:lnTo>
                    <a:lnTo>
                      <a:pt x="290" y="70"/>
                    </a:lnTo>
                    <a:lnTo>
                      <a:pt x="281" y="58"/>
                    </a:lnTo>
                    <a:lnTo>
                      <a:pt x="271" y="47"/>
                    </a:lnTo>
                    <a:lnTo>
                      <a:pt x="259" y="36"/>
                    </a:lnTo>
                    <a:lnTo>
                      <a:pt x="247" y="27"/>
                    </a:lnTo>
                    <a:lnTo>
                      <a:pt x="234" y="19"/>
                    </a:lnTo>
                    <a:lnTo>
                      <a:pt x="220" y="12"/>
                    </a:lnTo>
                    <a:lnTo>
                      <a:pt x="205" y="7"/>
                    </a:lnTo>
                    <a:lnTo>
                      <a:pt x="190" y="3"/>
                    </a:lnTo>
                    <a:lnTo>
                      <a:pt x="174" y="1"/>
                    </a:lnTo>
                    <a:lnTo>
                      <a:pt x="158" y="0"/>
                    </a:lnTo>
                    <a:lnTo>
                      <a:pt x="142" y="1"/>
                    </a:lnTo>
                    <a:lnTo>
                      <a:pt x="126" y="3"/>
                    </a:lnTo>
                    <a:lnTo>
                      <a:pt x="111" y="7"/>
                    </a:lnTo>
                    <a:lnTo>
                      <a:pt x="96" y="12"/>
                    </a:lnTo>
                    <a:lnTo>
                      <a:pt x="82" y="19"/>
                    </a:lnTo>
                    <a:lnTo>
                      <a:pt x="69" y="27"/>
                    </a:lnTo>
                    <a:lnTo>
                      <a:pt x="57" y="36"/>
                    </a:lnTo>
                    <a:lnTo>
                      <a:pt x="46" y="47"/>
                    </a:lnTo>
                    <a:lnTo>
                      <a:pt x="35" y="58"/>
                    </a:lnTo>
                    <a:lnTo>
                      <a:pt x="26" y="70"/>
                    </a:lnTo>
                    <a:lnTo>
                      <a:pt x="19" y="83"/>
                    </a:lnTo>
                    <a:lnTo>
                      <a:pt x="12" y="97"/>
                    </a:lnTo>
                    <a:lnTo>
                      <a:pt x="7" y="112"/>
                    </a:lnTo>
                    <a:lnTo>
                      <a:pt x="3" y="127"/>
                    </a:lnTo>
                    <a:lnTo>
                      <a:pt x="1" y="143"/>
                    </a:lnTo>
                    <a:lnTo>
                      <a:pt x="0" y="159"/>
                    </a:lnTo>
                    <a:lnTo>
                      <a:pt x="1" y="175"/>
                    </a:lnTo>
                    <a:lnTo>
                      <a:pt x="3" y="191"/>
                    </a:lnTo>
                    <a:lnTo>
                      <a:pt x="7" y="206"/>
                    </a:lnTo>
                    <a:lnTo>
                      <a:pt x="12" y="221"/>
                    </a:lnTo>
                    <a:lnTo>
                      <a:pt x="19" y="235"/>
                    </a:lnTo>
                    <a:lnTo>
                      <a:pt x="26" y="248"/>
                    </a:lnTo>
                    <a:lnTo>
                      <a:pt x="35" y="260"/>
                    </a:lnTo>
                    <a:lnTo>
                      <a:pt x="46" y="272"/>
                    </a:lnTo>
                    <a:lnTo>
                      <a:pt x="57" y="282"/>
                    </a:lnTo>
                    <a:lnTo>
                      <a:pt x="69" y="291"/>
                    </a:lnTo>
                    <a:lnTo>
                      <a:pt x="82" y="299"/>
                    </a:lnTo>
                    <a:lnTo>
                      <a:pt x="96" y="306"/>
                    </a:lnTo>
                    <a:lnTo>
                      <a:pt x="111" y="311"/>
                    </a:lnTo>
                    <a:lnTo>
                      <a:pt x="126" y="315"/>
                    </a:lnTo>
                    <a:lnTo>
                      <a:pt x="142" y="317"/>
                    </a:lnTo>
                    <a:lnTo>
                      <a:pt x="158" y="318"/>
                    </a:lnTo>
                    <a:lnTo>
                      <a:pt x="174" y="317"/>
                    </a:lnTo>
                    <a:lnTo>
                      <a:pt x="190" y="315"/>
                    </a:lnTo>
                    <a:lnTo>
                      <a:pt x="205" y="311"/>
                    </a:lnTo>
                    <a:lnTo>
                      <a:pt x="220" y="306"/>
                    </a:lnTo>
                    <a:lnTo>
                      <a:pt x="234" y="299"/>
                    </a:lnTo>
                    <a:lnTo>
                      <a:pt x="247" y="291"/>
                    </a:lnTo>
                    <a:lnTo>
                      <a:pt x="259" y="282"/>
                    </a:lnTo>
                    <a:lnTo>
                      <a:pt x="271" y="272"/>
                    </a:lnTo>
                    <a:lnTo>
                      <a:pt x="281" y="260"/>
                    </a:lnTo>
                    <a:lnTo>
                      <a:pt x="290" y="248"/>
                    </a:lnTo>
                    <a:lnTo>
                      <a:pt x="298" y="235"/>
                    </a:lnTo>
                    <a:lnTo>
                      <a:pt x="305" y="221"/>
                    </a:lnTo>
                    <a:lnTo>
                      <a:pt x="310" y="206"/>
                    </a:lnTo>
                    <a:lnTo>
                      <a:pt x="314" y="191"/>
                    </a:lnTo>
                    <a:lnTo>
                      <a:pt x="316" y="175"/>
                    </a:lnTo>
                    <a:lnTo>
                      <a:pt x="317" y="159"/>
                    </a:lnTo>
                    <a:lnTo>
                      <a:pt x="305" y="159"/>
                    </a:lnTo>
                    <a:lnTo>
                      <a:pt x="304" y="144"/>
                    </a:lnTo>
                    <a:lnTo>
                      <a:pt x="302" y="130"/>
                    </a:lnTo>
                    <a:lnTo>
                      <a:pt x="298" y="115"/>
                    </a:lnTo>
                    <a:lnTo>
                      <a:pt x="293" y="102"/>
                    </a:lnTo>
                    <a:lnTo>
                      <a:pt x="287" y="89"/>
                    </a:lnTo>
                    <a:lnTo>
                      <a:pt x="280" y="77"/>
                    </a:lnTo>
                    <a:lnTo>
                      <a:pt x="271" y="66"/>
                    </a:lnTo>
                    <a:lnTo>
                      <a:pt x="262" y="56"/>
                    </a:lnTo>
                    <a:lnTo>
                      <a:pt x="251" y="46"/>
                    </a:lnTo>
                    <a:lnTo>
                      <a:pt x="240" y="38"/>
                    </a:lnTo>
                    <a:lnTo>
                      <a:pt x="228" y="30"/>
                    </a:lnTo>
                    <a:lnTo>
                      <a:pt x="215" y="24"/>
                    </a:lnTo>
                    <a:lnTo>
                      <a:pt x="202" y="19"/>
                    </a:lnTo>
                    <a:lnTo>
                      <a:pt x="188" y="15"/>
                    </a:lnTo>
                    <a:lnTo>
                      <a:pt x="173" y="13"/>
                    </a:lnTo>
                    <a:lnTo>
                      <a:pt x="158" y="12"/>
                    </a:lnTo>
                    <a:lnTo>
                      <a:pt x="143" y="13"/>
                    </a:lnTo>
                    <a:lnTo>
                      <a:pt x="129" y="15"/>
                    </a:lnTo>
                    <a:lnTo>
                      <a:pt x="115" y="19"/>
                    </a:lnTo>
                    <a:lnTo>
                      <a:pt x="101" y="24"/>
                    </a:lnTo>
                    <a:lnTo>
                      <a:pt x="88" y="30"/>
                    </a:lnTo>
                    <a:lnTo>
                      <a:pt x="76" y="38"/>
                    </a:lnTo>
                    <a:lnTo>
                      <a:pt x="65" y="46"/>
                    </a:lnTo>
                    <a:lnTo>
                      <a:pt x="55" y="56"/>
                    </a:lnTo>
                    <a:lnTo>
                      <a:pt x="45" y="66"/>
                    </a:lnTo>
                    <a:lnTo>
                      <a:pt x="37" y="77"/>
                    </a:lnTo>
                    <a:lnTo>
                      <a:pt x="29" y="89"/>
                    </a:lnTo>
                    <a:lnTo>
                      <a:pt x="23" y="102"/>
                    </a:lnTo>
                    <a:lnTo>
                      <a:pt x="19" y="115"/>
                    </a:lnTo>
                    <a:lnTo>
                      <a:pt x="15" y="130"/>
                    </a:lnTo>
                    <a:lnTo>
                      <a:pt x="13" y="144"/>
                    </a:lnTo>
                    <a:lnTo>
                      <a:pt x="12" y="159"/>
                    </a:lnTo>
                    <a:lnTo>
                      <a:pt x="13" y="174"/>
                    </a:lnTo>
                    <a:lnTo>
                      <a:pt x="15" y="189"/>
                    </a:lnTo>
                    <a:lnTo>
                      <a:pt x="19" y="203"/>
                    </a:lnTo>
                    <a:lnTo>
                      <a:pt x="23" y="216"/>
                    </a:lnTo>
                    <a:lnTo>
                      <a:pt x="29" y="229"/>
                    </a:lnTo>
                    <a:lnTo>
                      <a:pt x="37" y="241"/>
                    </a:lnTo>
                    <a:lnTo>
                      <a:pt x="45" y="252"/>
                    </a:lnTo>
                    <a:lnTo>
                      <a:pt x="55" y="263"/>
                    </a:lnTo>
                    <a:lnTo>
                      <a:pt x="65" y="273"/>
                    </a:lnTo>
                    <a:lnTo>
                      <a:pt x="76" y="281"/>
                    </a:lnTo>
                    <a:lnTo>
                      <a:pt x="88" y="288"/>
                    </a:lnTo>
                    <a:lnTo>
                      <a:pt x="101" y="294"/>
                    </a:lnTo>
                    <a:lnTo>
                      <a:pt x="115" y="299"/>
                    </a:lnTo>
                    <a:lnTo>
                      <a:pt x="129" y="303"/>
                    </a:lnTo>
                    <a:lnTo>
                      <a:pt x="143" y="305"/>
                    </a:lnTo>
                    <a:lnTo>
                      <a:pt x="158" y="306"/>
                    </a:lnTo>
                    <a:lnTo>
                      <a:pt x="173" y="305"/>
                    </a:lnTo>
                    <a:lnTo>
                      <a:pt x="188" y="303"/>
                    </a:lnTo>
                    <a:lnTo>
                      <a:pt x="202" y="299"/>
                    </a:lnTo>
                    <a:lnTo>
                      <a:pt x="215" y="294"/>
                    </a:lnTo>
                    <a:lnTo>
                      <a:pt x="228" y="288"/>
                    </a:lnTo>
                    <a:lnTo>
                      <a:pt x="240" y="281"/>
                    </a:lnTo>
                    <a:lnTo>
                      <a:pt x="251" y="273"/>
                    </a:lnTo>
                    <a:lnTo>
                      <a:pt x="262" y="263"/>
                    </a:lnTo>
                    <a:lnTo>
                      <a:pt x="271" y="252"/>
                    </a:lnTo>
                    <a:lnTo>
                      <a:pt x="280" y="241"/>
                    </a:lnTo>
                    <a:lnTo>
                      <a:pt x="287" y="229"/>
                    </a:lnTo>
                    <a:lnTo>
                      <a:pt x="293" y="216"/>
                    </a:lnTo>
                    <a:lnTo>
                      <a:pt x="298" y="203"/>
                    </a:lnTo>
                    <a:lnTo>
                      <a:pt x="302" y="189"/>
                    </a:lnTo>
                    <a:lnTo>
                      <a:pt x="304" y="174"/>
                    </a:lnTo>
                    <a:lnTo>
                      <a:pt x="305" y="159"/>
                    </a:lnTo>
                    <a:lnTo>
                      <a:pt x="317" y="159"/>
                    </a:lnTo>
                  </a:path>
                </a:pathLst>
              </a:custGeom>
              <a:solidFill>
                <a:srgbClr val="D4BD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/>
              </p:cNvSpPr>
              <p:nvPr/>
            </p:nvSpPr>
            <p:spPr bwMode="auto">
              <a:xfrm>
                <a:off x="749" y="1294"/>
                <a:ext cx="294" cy="295"/>
              </a:xfrm>
              <a:custGeom>
                <a:avLst/>
                <a:gdLst>
                  <a:gd name="T0" fmla="*/ 290 w 294"/>
                  <a:gd name="T1" fmla="*/ 118 h 295"/>
                  <a:gd name="T2" fmla="*/ 275 w 294"/>
                  <a:gd name="T3" fmla="*/ 77 h 295"/>
                  <a:gd name="T4" fmla="*/ 250 w 294"/>
                  <a:gd name="T5" fmla="*/ 43 h 295"/>
                  <a:gd name="T6" fmla="*/ 216 w 294"/>
                  <a:gd name="T7" fmla="*/ 18 h 295"/>
                  <a:gd name="T8" fmla="*/ 176 w 294"/>
                  <a:gd name="T9" fmla="*/ 3 h 295"/>
                  <a:gd name="T10" fmla="*/ 131 w 294"/>
                  <a:gd name="T11" fmla="*/ 1 h 295"/>
                  <a:gd name="T12" fmla="*/ 89 w 294"/>
                  <a:gd name="T13" fmla="*/ 11 h 295"/>
                  <a:gd name="T14" fmla="*/ 53 w 294"/>
                  <a:gd name="T15" fmla="*/ 34 h 295"/>
                  <a:gd name="T16" fmla="*/ 24 w 294"/>
                  <a:gd name="T17" fmla="*/ 65 h 295"/>
                  <a:gd name="T18" fmla="*/ 7 w 294"/>
                  <a:gd name="T19" fmla="*/ 103 h 295"/>
                  <a:gd name="T20" fmla="*/ 0 w 294"/>
                  <a:gd name="T21" fmla="*/ 147 h 295"/>
                  <a:gd name="T22" fmla="*/ 7 w 294"/>
                  <a:gd name="T23" fmla="*/ 191 h 295"/>
                  <a:gd name="T24" fmla="*/ 24 w 294"/>
                  <a:gd name="T25" fmla="*/ 229 h 295"/>
                  <a:gd name="T26" fmla="*/ 53 w 294"/>
                  <a:gd name="T27" fmla="*/ 261 h 295"/>
                  <a:gd name="T28" fmla="*/ 89 w 294"/>
                  <a:gd name="T29" fmla="*/ 283 h 295"/>
                  <a:gd name="T30" fmla="*/ 131 w 294"/>
                  <a:gd name="T31" fmla="*/ 293 h 295"/>
                  <a:gd name="T32" fmla="*/ 176 w 294"/>
                  <a:gd name="T33" fmla="*/ 291 h 295"/>
                  <a:gd name="T34" fmla="*/ 216 w 294"/>
                  <a:gd name="T35" fmla="*/ 276 h 295"/>
                  <a:gd name="T36" fmla="*/ 250 w 294"/>
                  <a:gd name="T37" fmla="*/ 251 h 295"/>
                  <a:gd name="T38" fmla="*/ 275 w 294"/>
                  <a:gd name="T39" fmla="*/ 217 h 295"/>
                  <a:gd name="T40" fmla="*/ 290 w 294"/>
                  <a:gd name="T41" fmla="*/ 177 h 295"/>
                  <a:gd name="T42" fmla="*/ 280 w 294"/>
                  <a:gd name="T43" fmla="*/ 147 h 295"/>
                  <a:gd name="T44" fmla="*/ 274 w 294"/>
                  <a:gd name="T45" fmla="*/ 107 h 295"/>
                  <a:gd name="T46" fmla="*/ 257 w 294"/>
                  <a:gd name="T47" fmla="*/ 72 h 295"/>
                  <a:gd name="T48" fmla="*/ 232 w 294"/>
                  <a:gd name="T49" fmla="*/ 44 h 295"/>
                  <a:gd name="T50" fmla="*/ 198 w 294"/>
                  <a:gd name="T51" fmla="*/ 23 h 295"/>
                  <a:gd name="T52" fmla="*/ 160 w 294"/>
                  <a:gd name="T53" fmla="*/ 14 h 295"/>
                  <a:gd name="T54" fmla="*/ 119 w 294"/>
                  <a:gd name="T55" fmla="*/ 15 h 295"/>
                  <a:gd name="T56" fmla="*/ 82 w 294"/>
                  <a:gd name="T57" fmla="*/ 29 h 295"/>
                  <a:gd name="T58" fmla="*/ 51 w 294"/>
                  <a:gd name="T59" fmla="*/ 52 h 295"/>
                  <a:gd name="T60" fmla="*/ 28 w 294"/>
                  <a:gd name="T61" fmla="*/ 83 h 295"/>
                  <a:gd name="T62" fmla="*/ 14 w 294"/>
                  <a:gd name="T63" fmla="*/ 120 h 295"/>
                  <a:gd name="T64" fmla="*/ 13 w 294"/>
                  <a:gd name="T65" fmla="*/ 161 h 295"/>
                  <a:gd name="T66" fmla="*/ 23 w 294"/>
                  <a:gd name="T67" fmla="*/ 199 h 295"/>
                  <a:gd name="T68" fmla="*/ 43 w 294"/>
                  <a:gd name="T69" fmla="*/ 233 h 295"/>
                  <a:gd name="T70" fmla="*/ 71 w 294"/>
                  <a:gd name="T71" fmla="*/ 258 h 295"/>
                  <a:gd name="T72" fmla="*/ 106 w 294"/>
                  <a:gd name="T73" fmla="*/ 275 h 295"/>
                  <a:gd name="T74" fmla="*/ 146 w 294"/>
                  <a:gd name="T75" fmla="*/ 281 h 295"/>
                  <a:gd name="T76" fmla="*/ 186 w 294"/>
                  <a:gd name="T77" fmla="*/ 275 h 295"/>
                  <a:gd name="T78" fmla="*/ 221 w 294"/>
                  <a:gd name="T79" fmla="*/ 258 h 295"/>
                  <a:gd name="T80" fmla="*/ 250 w 294"/>
                  <a:gd name="T81" fmla="*/ 233 h 295"/>
                  <a:gd name="T82" fmla="*/ 270 w 294"/>
                  <a:gd name="T83" fmla="*/ 199 h 295"/>
                  <a:gd name="T84" fmla="*/ 280 w 294"/>
                  <a:gd name="T85" fmla="*/ 161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4" h="295">
                    <a:moveTo>
                      <a:pt x="293" y="147"/>
                    </a:moveTo>
                    <a:lnTo>
                      <a:pt x="292" y="132"/>
                    </a:lnTo>
                    <a:lnTo>
                      <a:pt x="290" y="118"/>
                    </a:lnTo>
                    <a:lnTo>
                      <a:pt x="286" y="103"/>
                    </a:lnTo>
                    <a:lnTo>
                      <a:pt x="282" y="90"/>
                    </a:lnTo>
                    <a:lnTo>
                      <a:pt x="275" y="77"/>
                    </a:lnTo>
                    <a:lnTo>
                      <a:pt x="268" y="65"/>
                    </a:lnTo>
                    <a:lnTo>
                      <a:pt x="259" y="54"/>
                    </a:lnTo>
                    <a:lnTo>
                      <a:pt x="250" y="43"/>
                    </a:lnTo>
                    <a:lnTo>
                      <a:pt x="239" y="34"/>
                    </a:lnTo>
                    <a:lnTo>
                      <a:pt x="228" y="25"/>
                    </a:lnTo>
                    <a:lnTo>
                      <a:pt x="216" y="18"/>
                    </a:lnTo>
                    <a:lnTo>
                      <a:pt x="203" y="11"/>
                    </a:lnTo>
                    <a:lnTo>
                      <a:pt x="190" y="7"/>
                    </a:lnTo>
                    <a:lnTo>
                      <a:pt x="176" y="3"/>
                    </a:lnTo>
                    <a:lnTo>
                      <a:pt x="161" y="1"/>
                    </a:lnTo>
                    <a:lnTo>
                      <a:pt x="146" y="0"/>
                    </a:lnTo>
                    <a:lnTo>
                      <a:pt x="131" y="1"/>
                    </a:lnTo>
                    <a:lnTo>
                      <a:pt x="117" y="3"/>
                    </a:lnTo>
                    <a:lnTo>
                      <a:pt x="103" y="7"/>
                    </a:lnTo>
                    <a:lnTo>
                      <a:pt x="89" y="11"/>
                    </a:lnTo>
                    <a:lnTo>
                      <a:pt x="76" y="18"/>
                    </a:lnTo>
                    <a:lnTo>
                      <a:pt x="64" y="25"/>
                    </a:lnTo>
                    <a:lnTo>
                      <a:pt x="53" y="34"/>
                    </a:lnTo>
                    <a:lnTo>
                      <a:pt x="42" y="43"/>
                    </a:lnTo>
                    <a:lnTo>
                      <a:pt x="33" y="54"/>
                    </a:lnTo>
                    <a:lnTo>
                      <a:pt x="24" y="65"/>
                    </a:lnTo>
                    <a:lnTo>
                      <a:pt x="17" y="77"/>
                    </a:lnTo>
                    <a:lnTo>
                      <a:pt x="11" y="90"/>
                    </a:lnTo>
                    <a:lnTo>
                      <a:pt x="7" y="103"/>
                    </a:lnTo>
                    <a:lnTo>
                      <a:pt x="3" y="118"/>
                    </a:lnTo>
                    <a:lnTo>
                      <a:pt x="1" y="132"/>
                    </a:lnTo>
                    <a:lnTo>
                      <a:pt x="0" y="147"/>
                    </a:lnTo>
                    <a:lnTo>
                      <a:pt x="1" y="162"/>
                    </a:lnTo>
                    <a:lnTo>
                      <a:pt x="3" y="177"/>
                    </a:lnTo>
                    <a:lnTo>
                      <a:pt x="7" y="191"/>
                    </a:lnTo>
                    <a:lnTo>
                      <a:pt x="11" y="204"/>
                    </a:lnTo>
                    <a:lnTo>
                      <a:pt x="17" y="217"/>
                    </a:lnTo>
                    <a:lnTo>
                      <a:pt x="24" y="229"/>
                    </a:lnTo>
                    <a:lnTo>
                      <a:pt x="33" y="240"/>
                    </a:lnTo>
                    <a:lnTo>
                      <a:pt x="42" y="251"/>
                    </a:lnTo>
                    <a:lnTo>
                      <a:pt x="53" y="261"/>
                    </a:lnTo>
                    <a:lnTo>
                      <a:pt x="64" y="269"/>
                    </a:lnTo>
                    <a:lnTo>
                      <a:pt x="76" y="276"/>
                    </a:lnTo>
                    <a:lnTo>
                      <a:pt x="89" y="283"/>
                    </a:lnTo>
                    <a:lnTo>
                      <a:pt x="103" y="287"/>
                    </a:lnTo>
                    <a:lnTo>
                      <a:pt x="117" y="291"/>
                    </a:lnTo>
                    <a:lnTo>
                      <a:pt x="131" y="293"/>
                    </a:lnTo>
                    <a:lnTo>
                      <a:pt x="146" y="294"/>
                    </a:lnTo>
                    <a:lnTo>
                      <a:pt x="161" y="293"/>
                    </a:lnTo>
                    <a:lnTo>
                      <a:pt x="176" y="291"/>
                    </a:lnTo>
                    <a:lnTo>
                      <a:pt x="190" y="287"/>
                    </a:lnTo>
                    <a:lnTo>
                      <a:pt x="203" y="283"/>
                    </a:lnTo>
                    <a:lnTo>
                      <a:pt x="216" y="276"/>
                    </a:lnTo>
                    <a:lnTo>
                      <a:pt x="228" y="269"/>
                    </a:lnTo>
                    <a:lnTo>
                      <a:pt x="239" y="261"/>
                    </a:lnTo>
                    <a:lnTo>
                      <a:pt x="250" y="251"/>
                    </a:lnTo>
                    <a:lnTo>
                      <a:pt x="259" y="240"/>
                    </a:lnTo>
                    <a:lnTo>
                      <a:pt x="268" y="229"/>
                    </a:lnTo>
                    <a:lnTo>
                      <a:pt x="275" y="217"/>
                    </a:lnTo>
                    <a:lnTo>
                      <a:pt x="282" y="204"/>
                    </a:lnTo>
                    <a:lnTo>
                      <a:pt x="286" y="191"/>
                    </a:lnTo>
                    <a:lnTo>
                      <a:pt x="290" y="177"/>
                    </a:lnTo>
                    <a:lnTo>
                      <a:pt x="292" y="162"/>
                    </a:lnTo>
                    <a:lnTo>
                      <a:pt x="293" y="147"/>
                    </a:lnTo>
                    <a:lnTo>
                      <a:pt x="280" y="147"/>
                    </a:lnTo>
                    <a:lnTo>
                      <a:pt x="280" y="133"/>
                    </a:lnTo>
                    <a:lnTo>
                      <a:pt x="278" y="120"/>
                    </a:lnTo>
                    <a:lnTo>
                      <a:pt x="274" y="107"/>
                    </a:lnTo>
                    <a:lnTo>
                      <a:pt x="270" y="95"/>
                    </a:lnTo>
                    <a:lnTo>
                      <a:pt x="264" y="83"/>
                    </a:lnTo>
                    <a:lnTo>
                      <a:pt x="257" y="72"/>
                    </a:lnTo>
                    <a:lnTo>
                      <a:pt x="250" y="62"/>
                    </a:lnTo>
                    <a:lnTo>
                      <a:pt x="241" y="52"/>
                    </a:lnTo>
                    <a:lnTo>
                      <a:pt x="232" y="44"/>
                    </a:lnTo>
                    <a:lnTo>
                      <a:pt x="221" y="36"/>
                    </a:lnTo>
                    <a:lnTo>
                      <a:pt x="210" y="29"/>
                    </a:lnTo>
                    <a:lnTo>
                      <a:pt x="198" y="23"/>
                    </a:lnTo>
                    <a:lnTo>
                      <a:pt x="186" y="19"/>
                    </a:lnTo>
                    <a:lnTo>
                      <a:pt x="173" y="15"/>
                    </a:lnTo>
                    <a:lnTo>
                      <a:pt x="160" y="14"/>
                    </a:lnTo>
                    <a:lnTo>
                      <a:pt x="146" y="13"/>
                    </a:lnTo>
                    <a:lnTo>
                      <a:pt x="132" y="14"/>
                    </a:lnTo>
                    <a:lnTo>
                      <a:pt x="119" y="15"/>
                    </a:lnTo>
                    <a:lnTo>
                      <a:pt x="106" y="19"/>
                    </a:lnTo>
                    <a:lnTo>
                      <a:pt x="94" y="23"/>
                    </a:lnTo>
                    <a:lnTo>
                      <a:pt x="82" y="29"/>
                    </a:lnTo>
                    <a:lnTo>
                      <a:pt x="71" y="36"/>
                    </a:lnTo>
                    <a:lnTo>
                      <a:pt x="61" y="44"/>
                    </a:lnTo>
                    <a:lnTo>
                      <a:pt x="51" y="52"/>
                    </a:lnTo>
                    <a:lnTo>
                      <a:pt x="43" y="62"/>
                    </a:lnTo>
                    <a:lnTo>
                      <a:pt x="35" y="72"/>
                    </a:lnTo>
                    <a:lnTo>
                      <a:pt x="28" y="83"/>
                    </a:lnTo>
                    <a:lnTo>
                      <a:pt x="23" y="95"/>
                    </a:lnTo>
                    <a:lnTo>
                      <a:pt x="18" y="107"/>
                    </a:lnTo>
                    <a:lnTo>
                      <a:pt x="14" y="120"/>
                    </a:lnTo>
                    <a:lnTo>
                      <a:pt x="13" y="133"/>
                    </a:lnTo>
                    <a:lnTo>
                      <a:pt x="12" y="147"/>
                    </a:lnTo>
                    <a:lnTo>
                      <a:pt x="13" y="161"/>
                    </a:lnTo>
                    <a:lnTo>
                      <a:pt x="14" y="174"/>
                    </a:lnTo>
                    <a:lnTo>
                      <a:pt x="18" y="187"/>
                    </a:lnTo>
                    <a:lnTo>
                      <a:pt x="23" y="199"/>
                    </a:lnTo>
                    <a:lnTo>
                      <a:pt x="28" y="211"/>
                    </a:lnTo>
                    <a:lnTo>
                      <a:pt x="35" y="222"/>
                    </a:lnTo>
                    <a:lnTo>
                      <a:pt x="43" y="233"/>
                    </a:lnTo>
                    <a:lnTo>
                      <a:pt x="51" y="242"/>
                    </a:lnTo>
                    <a:lnTo>
                      <a:pt x="61" y="251"/>
                    </a:lnTo>
                    <a:lnTo>
                      <a:pt x="71" y="258"/>
                    </a:lnTo>
                    <a:lnTo>
                      <a:pt x="82" y="265"/>
                    </a:lnTo>
                    <a:lnTo>
                      <a:pt x="94" y="271"/>
                    </a:lnTo>
                    <a:lnTo>
                      <a:pt x="106" y="275"/>
                    </a:lnTo>
                    <a:lnTo>
                      <a:pt x="119" y="279"/>
                    </a:lnTo>
                    <a:lnTo>
                      <a:pt x="132" y="281"/>
                    </a:lnTo>
                    <a:lnTo>
                      <a:pt x="146" y="281"/>
                    </a:lnTo>
                    <a:lnTo>
                      <a:pt x="160" y="281"/>
                    </a:lnTo>
                    <a:lnTo>
                      <a:pt x="173" y="279"/>
                    </a:lnTo>
                    <a:lnTo>
                      <a:pt x="186" y="275"/>
                    </a:lnTo>
                    <a:lnTo>
                      <a:pt x="198" y="271"/>
                    </a:lnTo>
                    <a:lnTo>
                      <a:pt x="210" y="265"/>
                    </a:lnTo>
                    <a:lnTo>
                      <a:pt x="221" y="258"/>
                    </a:lnTo>
                    <a:lnTo>
                      <a:pt x="232" y="251"/>
                    </a:lnTo>
                    <a:lnTo>
                      <a:pt x="241" y="242"/>
                    </a:lnTo>
                    <a:lnTo>
                      <a:pt x="250" y="233"/>
                    </a:lnTo>
                    <a:lnTo>
                      <a:pt x="257" y="222"/>
                    </a:lnTo>
                    <a:lnTo>
                      <a:pt x="264" y="211"/>
                    </a:lnTo>
                    <a:lnTo>
                      <a:pt x="270" y="199"/>
                    </a:lnTo>
                    <a:lnTo>
                      <a:pt x="274" y="187"/>
                    </a:lnTo>
                    <a:lnTo>
                      <a:pt x="278" y="174"/>
                    </a:lnTo>
                    <a:lnTo>
                      <a:pt x="280" y="161"/>
                    </a:lnTo>
                    <a:lnTo>
                      <a:pt x="280" y="147"/>
                    </a:lnTo>
                    <a:lnTo>
                      <a:pt x="293" y="147"/>
                    </a:lnTo>
                  </a:path>
                </a:pathLst>
              </a:custGeom>
              <a:solidFill>
                <a:srgbClr val="D6C2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/>
              </p:cNvSpPr>
              <p:nvPr/>
            </p:nvSpPr>
            <p:spPr bwMode="auto">
              <a:xfrm>
                <a:off x="760" y="1306"/>
                <a:ext cx="271" cy="271"/>
              </a:xfrm>
              <a:custGeom>
                <a:avLst/>
                <a:gdLst>
                  <a:gd name="T0" fmla="*/ 267 w 271"/>
                  <a:gd name="T1" fmla="*/ 108 h 271"/>
                  <a:gd name="T2" fmla="*/ 254 w 271"/>
                  <a:gd name="T3" fmla="*/ 71 h 271"/>
                  <a:gd name="T4" fmla="*/ 230 w 271"/>
                  <a:gd name="T5" fmla="*/ 40 h 271"/>
                  <a:gd name="T6" fmla="*/ 199 w 271"/>
                  <a:gd name="T7" fmla="*/ 17 h 271"/>
                  <a:gd name="T8" fmla="*/ 162 w 271"/>
                  <a:gd name="T9" fmla="*/ 3 h 271"/>
                  <a:gd name="T10" fmla="*/ 121 w 271"/>
                  <a:gd name="T11" fmla="*/ 1 h 271"/>
                  <a:gd name="T12" fmla="*/ 83 w 271"/>
                  <a:gd name="T13" fmla="*/ 11 h 271"/>
                  <a:gd name="T14" fmla="*/ 50 w 271"/>
                  <a:gd name="T15" fmla="*/ 31 h 271"/>
                  <a:gd name="T16" fmla="*/ 24 w 271"/>
                  <a:gd name="T17" fmla="*/ 60 h 271"/>
                  <a:gd name="T18" fmla="*/ 6 w 271"/>
                  <a:gd name="T19" fmla="*/ 95 h 271"/>
                  <a:gd name="T20" fmla="*/ 0 w 271"/>
                  <a:gd name="T21" fmla="*/ 135 h 271"/>
                  <a:gd name="T22" fmla="*/ 6 w 271"/>
                  <a:gd name="T23" fmla="*/ 175 h 271"/>
                  <a:gd name="T24" fmla="*/ 24 w 271"/>
                  <a:gd name="T25" fmla="*/ 210 h 271"/>
                  <a:gd name="T26" fmla="*/ 50 w 271"/>
                  <a:gd name="T27" fmla="*/ 239 h 271"/>
                  <a:gd name="T28" fmla="*/ 83 w 271"/>
                  <a:gd name="T29" fmla="*/ 259 h 271"/>
                  <a:gd name="T30" fmla="*/ 121 w 271"/>
                  <a:gd name="T31" fmla="*/ 269 h 271"/>
                  <a:gd name="T32" fmla="*/ 162 w 271"/>
                  <a:gd name="T33" fmla="*/ 267 h 271"/>
                  <a:gd name="T34" fmla="*/ 199 w 271"/>
                  <a:gd name="T35" fmla="*/ 254 h 271"/>
                  <a:gd name="T36" fmla="*/ 230 w 271"/>
                  <a:gd name="T37" fmla="*/ 230 h 271"/>
                  <a:gd name="T38" fmla="*/ 254 w 271"/>
                  <a:gd name="T39" fmla="*/ 199 h 271"/>
                  <a:gd name="T40" fmla="*/ 267 w 271"/>
                  <a:gd name="T41" fmla="*/ 162 h 271"/>
                  <a:gd name="T42" fmla="*/ 257 w 271"/>
                  <a:gd name="T43" fmla="*/ 135 h 271"/>
                  <a:gd name="T44" fmla="*/ 252 w 271"/>
                  <a:gd name="T45" fmla="*/ 99 h 271"/>
                  <a:gd name="T46" fmla="*/ 236 w 271"/>
                  <a:gd name="T47" fmla="*/ 67 h 271"/>
                  <a:gd name="T48" fmla="*/ 213 w 271"/>
                  <a:gd name="T49" fmla="*/ 41 h 271"/>
                  <a:gd name="T50" fmla="*/ 183 w 271"/>
                  <a:gd name="T51" fmla="*/ 23 h 271"/>
                  <a:gd name="T52" fmla="*/ 148 w 271"/>
                  <a:gd name="T53" fmla="*/ 13 h 271"/>
                  <a:gd name="T54" fmla="*/ 111 w 271"/>
                  <a:gd name="T55" fmla="*/ 15 h 271"/>
                  <a:gd name="T56" fmla="*/ 77 w 271"/>
                  <a:gd name="T57" fmla="*/ 28 h 271"/>
                  <a:gd name="T58" fmla="*/ 49 w 271"/>
                  <a:gd name="T59" fmla="*/ 49 h 271"/>
                  <a:gd name="T60" fmla="*/ 28 w 271"/>
                  <a:gd name="T61" fmla="*/ 77 h 271"/>
                  <a:gd name="T62" fmla="*/ 15 w 271"/>
                  <a:gd name="T63" fmla="*/ 111 h 271"/>
                  <a:gd name="T64" fmla="*/ 13 w 271"/>
                  <a:gd name="T65" fmla="*/ 148 h 271"/>
                  <a:gd name="T66" fmla="*/ 23 w 271"/>
                  <a:gd name="T67" fmla="*/ 183 h 271"/>
                  <a:gd name="T68" fmla="*/ 41 w 271"/>
                  <a:gd name="T69" fmla="*/ 213 h 271"/>
                  <a:gd name="T70" fmla="*/ 67 w 271"/>
                  <a:gd name="T71" fmla="*/ 237 h 271"/>
                  <a:gd name="T72" fmla="*/ 99 w 271"/>
                  <a:gd name="T73" fmla="*/ 252 h 271"/>
                  <a:gd name="T74" fmla="*/ 135 w 271"/>
                  <a:gd name="T75" fmla="*/ 258 h 271"/>
                  <a:gd name="T76" fmla="*/ 171 w 271"/>
                  <a:gd name="T77" fmla="*/ 252 h 271"/>
                  <a:gd name="T78" fmla="*/ 203 w 271"/>
                  <a:gd name="T79" fmla="*/ 237 h 271"/>
                  <a:gd name="T80" fmla="*/ 229 w 271"/>
                  <a:gd name="T81" fmla="*/ 213 h 271"/>
                  <a:gd name="T82" fmla="*/ 248 w 271"/>
                  <a:gd name="T83" fmla="*/ 183 h 271"/>
                  <a:gd name="T84" fmla="*/ 257 w 271"/>
                  <a:gd name="T85" fmla="*/ 148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1" h="271">
                    <a:moveTo>
                      <a:pt x="270" y="135"/>
                    </a:moveTo>
                    <a:lnTo>
                      <a:pt x="269" y="121"/>
                    </a:lnTo>
                    <a:lnTo>
                      <a:pt x="267" y="108"/>
                    </a:lnTo>
                    <a:lnTo>
                      <a:pt x="264" y="95"/>
                    </a:lnTo>
                    <a:lnTo>
                      <a:pt x="259" y="83"/>
                    </a:lnTo>
                    <a:lnTo>
                      <a:pt x="254" y="71"/>
                    </a:lnTo>
                    <a:lnTo>
                      <a:pt x="247" y="60"/>
                    </a:lnTo>
                    <a:lnTo>
                      <a:pt x="239" y="50"/>
                    </a:lnTo>
                    <a:lnTo>
                      <a:pt x="230" y="40"/>
                    </a:lnTo>
                    <a:lnTo>
                      <a:pt x="221" y="31"/>
                    </a:lnTo>
                    <a:lnTo>
                      <a:pt x="210" y="23"/>
                    </a:lnTo>
                    <a:lnTo>
                      <a:pt x="199" y="17"/>
                    </a:lnTo>
                    <a:lnTo>
                      <a:pt x="187" y="11"/>
                    </a:lnTo>
                    <a:lnTo>
                      <a:pt x="175" y="6"/>
                    </a:lnTo>
                    <a:lnTo>
                      <a:pt x="162" y="3"/>
                    </a:lnTo>
                    <a:lnTo>
                      <a:pt x="149" y="1"/>
                    </a:lnTo>
                    <a:lnTo>
                      <a:pt x="135" y="0"/>
                    </a:lnTo>
                    <a:lnTo>
                      <a:pt x="121" y="1"/>
                    </a:lnTo>
                    <a:lnTo>
                      <a:pt x="108" y="3"/>
                    </a:lnTo>
                    <a:lnTo>
                      <a:pt x="95" y="6"/>
                    </a:lnTo>
                    <a:lnTo>
                      <a:pt x="83" y="11"/>
                    </a:lnTo>
                    <a:lnTo>
                      <a:pt x="71" y="17"/>
                    </a:lnTo>
                    <a:lnTo>
                      <a:pt x="60" y="23"/>
                    </a:lnTo>
                    <a:lnTo>
                      <a:pt x="50" y="31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4" y="60"/>
                    </a:lnTo>
                    <a:lnTo>
                      <a:pt x="17" y="71"/>
                    </a:lnTo>
                    <a:lnTo>
                      <a:pt x="11" y="83"/>
                    </a:lnTo>
                    <a:lnTo>
                      <a:pt x="6" y="95"/>
                    </a:lnTo>
                    <a:lnTo>
                      <a:pt x="3" y="108"/>
                    </a:lnTo>
                    <a:lnTo>
                      <a:pt x="1" y="121"/>
                    </a:lnTo>
                    <a:lnTo>
                      <a:pt x="0" y="135"/>
                    </a:lnTo>
                    <a:lnTo>
                      <a:pt x="1" y="149"/>
                    </a:lnTo>
                    <a:lnTo>
                      <a:pt x="3" y="162"/>
                    </a:lnTo>
                    <a:lnTo>
                      <a:pt x="6" y="175"/>
                    </a:lnTo>
                    <a:lnTo>
                      <a:pt x="11" y="187"/>
                    </a:lnTo>
                    <a:lnTo>
                      <a:pt x="17" y="199"/>
                    </a:lnTo>
                    <a:lnTo>
                      <a:pt x="24" y="210"/>
                    </a:lnTo>
                    <a:lnTo>
                      <a:pt x="31" y="221"/>
                    </a:lnTo>
                    <a:lnTo>
                      <a:pt x="40" y="230"/>
                    </a:lnTo>
                    <a:lnTo>
                      <a:pt x="50" y="239"/>
                    </a:lnTo>
                    <a:lnTo>
                      <a:pt x="60" y="247"/>
                    </a:lnTo>
                    <a:lnTo>
                      <a:pt x="71" y="254"/>
                    </a:lnTo>
                    <a:lnTo>
                      <a:pt x="83" y="259"/>
                    </a:lnTo>
                    <a:lnTo>
                      <a:pt x="95" y="264"/>
                    </a:lnTo>
                    <a:lnTo>
                      <a:pt x="108" y="267"/>
                    </a:lnTo>
                    <a:lnTo>
                      <a:pt x="121" y="269"/>
                    </a:lnTo>
                    <a:lnTo>
                      <a:pt x="135" y="270"/>
                    </a:lnTo>
                    <a:lnTo>
                      <a:pt x="149" y="269"/>
                    </a:lnTo>
                    <a:lnTo>
                      <a:pt x="162" y="267"/>
                    </a:lnTo>
                    <a:lnTo>
                      <a:pt x="175" y="264"/>
                    </a:lnTo>
                    <a:lnTo>
                      <a:pt x="187" y="259"/>
                    </a:lnTo>
                    <a:lnTo>
                      <a:pt x="199" y="254"/>
                    </a:lnTo>
                    <a:lnTo>
                      <a:pt x="210" y="247"/>
                    </a:lnTo>
                    <a:lnTo>
                      <a:pt x="221" y="239"/>
                    </a:lnTo>
                    <a:lnTo>
                      <a:pt x="230" y="230"/>
                    </a:lnTo>
                    <a:lnTo>
                      <a:pt x="239" y="221"/>
                    </a:lnTo>
                    <a:lnTo>
                      <a:pt x="247" y="210"/>
                    </a:lnTo>
                    <a:lnTo>
                      <a:pt x="254" y="199"/>
                    </a:lnTo>
                    <a:lnTo>
                      <a:pt x="259" y="187"/>
                    </a:lnTo>
                    <a:lnTo>
                      <a:pt x="264" y="175"/>
                    </a:lnTo>
                    <a:lnTo>
                      <a:pt x="267" y="162"/>
                    </a:lnTo>
                    <a:lnTo>
                      <a:pt x="269" y="149"/>
                    </a:lnTo>
                    <a:lnTo>
                      <a:pt x="270" y="135"/>
                    </a:lnTo>
                    <a:lnTo>
                      <a:pt x="257" y="135"/>
                    </a:lnTo>
                    <a:lnTo>
                      <a:pt x="257" y="123"/>
                    </a:lnTo>
                    <a:lnTo>
                      <a:pt x="255" y="111"/>
                    </a:lnTo>
                    <a:lnTo>
                      <a:pt x="252" y="99"/>
                    </a:lnTo>
                    <a:lnTo>
                      <a:pt x="248" y="88"/>
                    </a:lnTo>
                    <a:lnTo>
                      <a:pt x="242" y="77"/>
                    </a:lnTo>
                    <a:lnTo>
                      <a:pt x="236" y="67"/>
                    </a:lnTo>
                    <a:lnTo>
                      <a:pt x="229" y="57"/>
                    </a:lnTo>
                    <a:lnTo>
                      <a:pt x="222" y="49"/>
                    </a:lnTo>
                    <a:lnTo>
                      <a:pt x="213" y="41"/>
                    </a:lnTo>
                    <a:lnTo>
                      <a:pt x="203" y="34"/>
                    </a:lnTo>
                    <a:lnTo>
                      <a:pt x="193" y="28"/>
                    </a:lnTo>
                    <a:lnTo>
                      <a:pt x="183" y="23"/>
                    </a:lnTo>
                    <a:lnTo>
                      <a:pt x="171" y="18"/>
                    </a:lnTo>
                    <a:lnTo>
                      <a:pt x="160" y="15"/>
                    </a:lnTo>
                    <a:lnTo>
                      <a:pt x="148" y="13"/>
                    </a:lnTo>
                    <a:lnTo>
                      <a:pt x="135" y="13"/>
                    </a:lnTo>
                    <a:lnTo>
                      <a:pt x="123" y="13"/>
                    </a:lnTo>
                    <a:lnTo>
                      <a:pt x="111" y="15"/>
                    </a:lnTo>
                    <a:lnTo>
                      <a:pt x="99" y="18"/>
                    </a:lnTo>
                    <a:lnTo>
                      <a:pt x="88" y="23"/>
                    </a:lnTo>
                    <a:lnTo>
                      <a:pt x="77" y="28"/>
                    </a:lnTo>
                    <a:lnTo>
                      <a:pt x="67" y="34"/>
                    </a:lnTo>
                    <a:lnTo>
                      <a:pt x="57" y="41"/>
                    </a:lnTo>
                    <a:lnTo>
                      <a:pt x="49" y="49"/>
                    </a:lnTo>
                    <a:lnTo>
                      <a:pt x="41" y="57"/>
                    </a:lnTo>
                    <a:lnTo>
                      <a:pt x="34" y="67"/>
                    </a:lnTo>
                    <a:lnTo>
                      <a:pt x="28" y="77"/>
                    </a:lnTo>
                    <a:lnTo>
                      <a:pt x="23" y="88"/>
                    </a:lnTo>
                    <a:lnTo>
                      <a:pt x="18" y="99"/>
                    </a:lnTo>
                    <a:lnTo>
                      <a:pt x="15" y="111"/>
                    </a:lnTo>
                    <a:lnTo>
                      <a:pt x="13" y="123"/>
                    </a:lnTo>
                    <a:lnTo>
                      <a:pt x="13" y="135"/>
                    </a:lnTo>
                    <a:lnTo>
                      <a:pt x="13" y="148"/>
                    </a:lnTo>
                    <a:lnTo>
                      <a:pt x="15" y="160"/>
                    </a:lnTo>
                    <a:lnTo>
                      <a:pt x="18" y="171"/>
                    </a:lnTo>
                    <a:lnTo>
                      <a:pt x="23" y="183"/>
                    </a:lnTo>
                    <a:lnTo>
                      <a:pt x="28" y="193"/>
                    </a:lnTo>
                    <a:lnTo>
                      <a:pt x="34" y="203"/>
                    </a:lnTo>
                    <a:lnTo>
                      <a:pt x="41" y="213"/>
                    </a:lnTo>
                    <a:lnTo>
                      <a:pt x="49" y="222"/>
                    </a:lnTo>
                    <a:lnTo>
                      <a:pt x="57" y="229"/>
                    </a:lnTo>
                    <a:lnTo>
                      <a:pt x="67" y="237"/>
                    </a:lnTo>
                    <a:lnTo>
                      <a:pt x="77" y="243"/>
                    </a:lnTo>
                    <a:lnTo>
                      <a:pt x="88" y="248"/>
                    </a:lnTo>
                    <a:lnTo>
                      <a:pt x="99" y="252"/>
                    </a:lnTo>
                    <a:lnTo>
                      <a:pt x="111" y="255"/>
                    </a:lnTo>
                    <a:lnTo>
                      <a:pt x="123" y="257"/>
                    </a:lnTo>
                    <a:lnTo>
                      <a:pt x="135" y="258"/>
                    </a:lnTo>
                    <a:lnTo>
                      <a:pt x="148" y="257"/>
                    </a:lnTo>
                    <a:lnTo>
                      <a:pt x="160" y="255"/>
                    </a:lnTo>
                    <a:lnTo>
                      <a:pt x="171" y="252"/>
                    </a:lnTo>
                    <a:lnTo>
                      <a:pt x="183" y="248"/>
                    </a:lnTo>
                    <a:lnTo>
                      <a:pt x="193" y="243"/>
                    </a:lnTo>
                    <a:lnTo>
                      <a:pt x="203" y="237"/>
                    </a:lnTo>
                    <a:lnTo>
                      <a:pt x="213" y="229"/>
                    </a:lnTo>
                    <a:lnTo>
                      <a:pt x="222" y="222"/>
                    </a:lnTo>
                    <a:lnTo>
                      <a:pt x="229" y="213"/>
                    </a:lnTo>
                    <a:lnTo>
                      <a:pt x="236" y="203"/>
                    </a:lnTo>
                    <a:lnTo>
                      <a:pt x="242" y="193"/>
                    </a:lnTo>
                    <a:lnTo>
                      <a:pt x="248" y="183"/>
                    </a:lnTo>
                    <a:lnTo>
                      <a:pt x="252" y="171"/>
                    </a:lnTo>
                    <a:lnTo>
                      <a:pt x="255" y="160"/>
                    </a:lnTo>
                    <a:lnTo>
                      <a:pt x="257" y="148"/>
                    </a:lnTo>
                    <a:lnTo>
                      <a:pt x="257" y="135"/>
                    </a:lnTo>
                    <a:lnTo>
                      <a:pt x="270" y="135"/>
                    </a:lnTo>
                  </a:path>
                </a:pathLst>
              </a:custGeom>
              <a:solidFill>
                <a:srgbClr val="D9C7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/>
            </p:nvSpPr>
            <p:spPr bwMode="auto">
              <a:xfrm>
                <a:off x="772" y="1318"/>
                <a:ext cx="247" cy="247"/>
              </a:xfrm>
              <a:custGeom>
                <a:avLst/>
                <a:gdLst>
                  <a:gd name="T0" fmla="*/ 243 w 247"/>
                  <a:gd name="T1" fmla="*/ 98 h 247"/>
                  <a:gd name="T2" fmla="*/ 231 w 247"/>
                  <a:gd name="T3" fmla="*/ 64 h 247"/>
                  <a:gd name="T4" fmla="*/ 210 w 247"/>
                  <a:gd name="T5" fmla="*/ 36 h 247"/>
                  <a:gd name="T6" fmla="*/ 182 w 247"/>
                  <a:gd name="T7" fmla="*/ 15 h 247"/>
                  <a:gd name="T8" fmla="*/ 148 w 247"/>
                  <a:gd name="T9" fmla="*/ 3 h 247"/>
                  <a:gd name="T10" fmla="*/ 111 w 247"/>
                  <a:gd name="T11" fmla="*/ 1 h 247"/>
                  <a:gd name="T12" fmla="*/ 76 w 247"/>
                  <a:gd name="T13" fmla="*/ 10 h 247"/>
                  <a:gd name="T14" fmla="*/ 45 w 247"/>
                  <a:gd name="T15" fmla="*/ 29 h 247"/>
                  <a:gd name="T16" fmla="*/ 21 w 247"/>
                  <a:gd name="T17" fmla="*/ 55 h 247"/>
                  <a:gd name="T18" fmla="*/ 6 w 247"/>
                  <a:gd name="T19" fmla="*/ 87 h 247"/>
                  <a:gd name="T20" fmla="*/ 0 w 247"/>
                  <a:gd name="T21" fmla="*/ 123 h 247"/>
                  <a:gd name="T22" fmla="*/ 6 w 247"/>
                  <a:gd name="T23" fmla="*/ 159 h 247"/>
                  <a:gd name="T24" fmla="*/ 21 w 247"/>
                  <a:gd name="T25" fmla="*/ 192 h 247"/>
                  <a:gd name="T26" fmla="*/ 45 w 247"/>
                  <a:gd name="T27" fmla="*/ 218 h 247"/>
                  <a:gd name="T28" fmla="*/ 76 w 247"/>
                  <a:gd name="T29" fmla="*/ 236 h 247"/>
                  <a:gd name="T30" fmla="*/ 111 w 247"/>
                  <a:gd name="T31" fmla="*/ 246 h 247"/>
                  <a:gd name="T32" fmla="*/ 148 w 247"/>
                  <a:gd name="T33" fmla="*/ 243 h 247"/>
                  <a:gd name="T34" fmla="*/ 182 w 247"/>
                  <a:gd name="T35" fmla="*/ 231 h 247"/>
                  <a:gd name="T36" fmla="*/ 210 w 247"/>
                  <a:gd name="T37" fmla="*/ 210 h 247"/>
                  <a:gd name="T38" fmla="*/ 231 w 247"/>
                  <a:gd name="T39" fmla="*/ 182 h 247"/>
                  <a:gd name="T40" fmla="*/ 243 w 247"/>
                  <a:gd name="T41" fmla="*/ 148 h 247"/>
                  <a:gd name="T42" fmla="*/ 233 w 247"/>
                  <a:gd name="T43" fmla="*/ 123 h 247"/>
                  <a:gd name="T44" fmla="*/ 228 w 247"/>
                  <a:gd name="T45" fmla="*/ 91 h 247"/>
                  <a:gd name="T46" fmla="*/ 214 w 247"/>
                  <a:gd name="T47" fmla="*/ 62 h 247"/>
                  <a:gd name="T48" fmla="*/ 193 w 247"/>
                  <a:gd name="T49" fmla="*/ 38 h 247"/>
                  <a:gd name="T50" fmla="*/ 166 w 247"/>
                  <a:gd name="T51" fmla="*/ 22 h 247"/>
                  <a:gd name="T52" fmla="*/ 134 w 247"/>
                  <a:gd name="T53" fmla="*/ 14 h 247"/>
                  <a:gd name="T54" fmla="*/ 101 w 247"/>
                  <a:gd name="T55" fmla="*/ 15 h 247"/>
                  <a:gd name="T56" fmla="*/ 71 w 247"/>
                  <a:gd name="T57" fmla="*/ 26 h 247"/>
                  <a:gd name="T58" fmla="*/ 46 w 247"/>
                  <a:gd name="T59" fmla="*/ 46 h 247"/>
                  <a:gd name="T60" fmla="*/ 26 w 247"/>
                  <a:gd name="T61" fmla="*/ 71 h 247"/>
                  <a:gd name="T62" fmla="*/ 15 w 247"/>
                  <a:gd name="T63" fmla="*/ 101 h 247"/>
                  <a:gd name="T64" fmla="*/ 14 w 247"/>
                  <a:gd name="T65" fmla="*/ 134 h 247"/>
                  <a:gd name="T66" fmla="*/ 22 w 247"/>
                  <a:gd name="T67" fmla="*/ 166 h 247"/>
                  <a:gd name="T68" fmla="*/ 38 w 247"/>
                  <a:gd name="T69" fmla="*/ 193 h 247"/>
                  <a:gd name="T70" fmla="*/ 62 w 247"/>
                  <a:gd name="T71" fmla="*/ 214 h 247"/>
                  <a:gd name="T72" fmla="*/ 91 w 247"/>
                  <a:gd name="T73" fmla="*/ 228 h 247"/>
                  <a:gd name="T74" fmla="*/ 123 w 247"/>
                  <a:gd name="T75" fmla="*/ 233 h 247"/>
                  <a:gd name="T76" fmla="*/ 156 w 247"/>
                  <a:gd name="T77" fmla="*/ 228 h 247"/>
                  <a:gd name="T78" fmla="*/ 184 w 247"/>
                  <a:gd name="T79" fmla="*/ 214 h 247"/>
                  <a:gd name="T80" fmla="*/ 208 w 247"/>
                  <a:gd name="T81" fmla="*/ 193 h 247"/>
                  <a:gd name="T82" fmla="*/ 224 w 247"/>
                  <a:gd name="T83" fmla="*/ 166 h 247"/>
                  <a:gd name="T84" fmla="*/ 233 w 247"/>
                  <a:gd name="T85" fmla="*/ 13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7" h="247">
                    <a:moveTo>
                      <a:pt x="246" y="123"/>
                    </a:moveTo>
                    <a:lnTo>
                      <a:pt x="245" y="111"/>
                    </a:lnTo>
                    <a:lnTo>
                      <a:pt x="243" y="98"/>
                    </a:lnTo>
                    <a:lnTo>
                      <a:pt x="240" y="87"/>
                    </a:lnTo>
                    <a:lnTo>
                      <a:pt x="236" y="75"/>
                    </a:lnTo>
                    <a:lnTo>
                      <a:pt x="231" y="64"/>
                    </a:lnTo>
                    <a:lnTo>
                      <a:pt x="225" y="55"/>
                    </a:lnTo>
                    <a:lnTo>
                      <a:pt x="218" y="45"/>
                    </a:lnTo>
                    <a:lnTo>
                      <a:pt x="210" y="36"/>
                    </a:lnTo>
                    <a:lnTo>
                      <a:pt x="201" y="29"/>
                    </a:lnTo>
                    <a:lnTo>
                      <a:pt x="192" y="21"/>
                    </a:lnTo>
                    <a:lnTo>
                      <a:pt x="182" y="15"/>
                    </a:lnTo>
                    <a:lnTo>
                      <a:pt x="171" y="10"/>
                    </a:lnTo>
                    <a:lnTo>
                      <a:pt x="159" y="6"/>
                    </a:lnTo>
                    <a:lnTo>
                      <a:pt x="148" y="3"/>
                    </a:lnTo>
                    <a:lnTo>
                      <a:pt x="136" y="1"/>
                    </a:lnTo>
                    <a:lnTo>
                      <a:pt x="123" y="0"/>
                    </a:lnTo>
                    <a:lnTo>
                      <a:pt x="111" y="1"/>
                    </a:lnTo>
                    <a:lnTo>
                      <a:pt x="98" y="3"/>
                    </a:lnTo>
                    <a:lnTo>
                      <a:pt x="87" y="6"/>
                    </a:lnTo>
                    <a:lnTo>
                      <a:pt x="76" y="10"/>
                    </a:lnTo>
                    <a:lnTo>
                      <a:pt x="65" y="15"/>
                    </a:lnTo>
                    <a:lnTo>
                      <a:pt x="55" y="21"/>
                    </a:lnTo>
                    <a:lnTo>
                      <a:pt x="45" y="29"/>
                    </a:lnTo>
                    <a:lnTo>
                      <a:pt x="36" y="36"/>
                    </a:lnTo>
                    <a:lnTo>
                      <a:pt x="29" y="45"/>
                    </a:lnTo>
                    <a:lnTo>
                      <a:pt x="21" y="55"/>
                    </a:lnTo>
                    <a:lnTo>
                      <a:pt x="15" y="64"/>
                    </a:lnTo>
                    <a:lnTo>
                      <a:pt x="10" y="75"/>
                    </a:lnTo>
                    <a:lnTo>
                      <a:pt x="6" y="87"/>
                    </a:lnTo>
                    <a:lnTo>
                      <a:pt x="3" y="98"/>
                    </a:lnTo>
                    <a:lnTo>
                      <a:pt x="1" y="111"/>
                    </a:lnTo>
                    <a:lnTo>
                      <a:pt x="0" y="123"/>
                    </a:lnTo>
                    <a:lnTo>
                      <a:pt x="1" y="136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1"/>
                    </a:lnTo>
                    <a:lnTo>
                      <a:pt x="15" y="182"/>
                    </a:lnTo>
                    <a:lnTo>
                      <a:pt x="21" y="192"/>
                    </a:lnTo>
                    <a:lnTo>
                      <a:pt x="29" y="201"/>
                    </a:lnTo>
                    <a:lnTo>
                      <a:pt x="36" y="210"/>
                    </a:lnTo>
                    <a:lnTo>
                      <a:pt x="45" y="218"/>
                    </a:lnTo>
                    <a:lnTo>
                      <a:pt x="55" y="225"/>
                    </a:lnTo>
                    <a:lnTo>
                      <a:pt x="65" y="231"/>
                    </a:lnTo>
                    <a:lnTo>
                      <a:pt x="76" y="236"/>
                    </a:lnTo>
                    <a:lnTo>
                      <a:pt x="87" y="240"/>
                    </a:lnTo>
                    <a:lnTo>
                      <a:pt x="98" y="243"/>
                    </a:lnTo>
                    <a:lnTo>
                      <a:pt x="111" y="246"/>
                    </a:lnTo>
                    <a:lnTo>
                      <a:pt x="123" y="246"/>
                    </a:lnTo>
                    <a:lnTo>
                      <a:pt x="136" y="246"/>
                    </a:lnTo>
                    <a:lnTo>
                      <a:pt x="148" y="243"/>
                    </a:lnTo>
                    <a:lnTo>
                      <a:pt x="159" y="240"/>
                    </a:lnTo>
                    <a:lnTo>
                      <a:pt x="171" y="236"/>
                    </a:lnTo>
                    <a:lnTo>
                      <a:pt x="182" y="231"/>
                    </a:lnTo>
                    <a:lnTo>
                      <a:pt x="192" y="225"/>
                    </a:lnTo>
                    <a:lnTo>
                      <a:pt x="201" y="218"/>
                    </a:lnTo>
                    <a:lnTo>
                      <a:pt x="210" y="210"/>
                    </a:lnTo>
                    <a:lnTo>
                      <a:pt x="218" y="201"/>
                    </a:lnTo>
                    <a:lnTo>
                      <a:pt x="225" y="192"/>
                    </a:lnTo>
                    <a:lnTo>
                      <a:pt x="231" y="182"/>
                    </a:lnTo>
                    <a:lnTo>
                      <a:pt x="236" y="171"/>
                    </a:lnTo>
                    <a:lnTo>
                      <a:pt x="240" y="159"/>
                    </a:lnTo>
                    <a:lnTo>
                      <a:pt x="243" y="148"/>
                    </a:lnTo>
                    <a:lnTo>
                      <a:pt x="245" y="136"/>
                    </a:lnTo>
                    <a:lnTo>
                      <a:pt x="246" y="123"/>
                    </a:lnTo>
                    <a:lnTo>
                      <a:pt x="233" y="123"/>
                    </a:lnTo>
                    <a:lnTo>
                      <a:pt x="233" y="112"/>
                    </a:lnTo>
                    <a:lnTo>
                      <a:pt x="231" y="101"/>
                    </a:lnTo>
                    <a:lnTo>
                      <a:pt x="228" y="91"/>
                    </a:lnTo>
                    <a:lnTo>
                      <a:pt x="224" y="80"/>
                    </a:lnTo>
                    <a:lnTo>
                      <a:pt x="220" y="71"/>
                    </a:lnTo>
                    <a:lnTo>
                      <a:pt x="214" y="62"/>
                    </a:lnTo>
                    <a:lnTo>
                      <a:pt x="208" y="53"/>
                    </a:lnTo>
                    <a:lnTo>
                      <a:pt x="201" y="46"/>
                    </a:lnTo>
                    <a:lnTo>
                      <a:pt x="193" y="38"/>
                    </a:lnTo>
                    <a:lnTo>
                      <a:pt x="184" y="32"/>
                    </a:lnTo>
                    <a:lnTo>
                      <a:pt x="175" y="26"/>
                    </a:lnTo>
                    <a:lnTo>
                      <a:pt x="166" y="22"/>
                    </a:lnTo>
                    <a:lnTo>
                      <a:pt x="156" y="18"/>
                    </a:lnTo>
                    <a:lnTo>
                      <a:pt x="145" y="15"/>
                    </a:lnTo>
                    <a:lnTo>
                      <a:pt x="134" y="14"/>
                    </a:lnTo>
                    <a:lnTo>
                      <a:pt x="123" y="13"/>
                    </a:lnTo>
                    <a:lnTo>
                      <a:pt x="112" y="14"/>
                    </a:lnTo>
                    <a:lnTo>
                      <a:pt x="101" y="15"/>
                    </a:lnTo>
                    <a:lnTo>
                      <a:pt x="91" y="18"/>
                    </a:lnTo>
                    <a:lnTo>
                      <a:pt x="80" y="22"/>
                    </a:lnTo>
                    <a:lnTo>
                      <a:pt x="71" y="26"/>
                    </a:lnTo>
                    <a:lnTo>
                      <a:pt x="62" y="32"/>
                    </a:lnTo>
                    <a:lnTo>
                      <a:pt x="53" y="38"/>
                    </a:lnTo>
                    <a:lnTo>
                      <a:pt x="46" y="46"/>
                    </a:lnTo>
                    <a:lnTo>
                      <a:pt x="38" y="53"/>
                    </a:lnTo>
                    <a:lnTo>
                      <a:pt x="32" y="62"/>
                    </a:lnTo>
                    <a:lnTo>
                      <a:pt x="26" y="71"/>
                    </a:lnTo>
                    <a:lnTo>
                      <a:pt x="22" y="80"/>
                    </a:lnTo>
                    <a:lnTo>
                      <a:pt x="18" y="91"/>
                    </a:lnTo>
                    <a:lnTo>
                      <a:pt x="15" y="101"/>
                    </a:lnTo>
                    <a:lnTo>
                      <a:pt x="14" y="112"/>
                    </a:lnTo>
                    <a:lnTo>
                      <a:pt x="13" y="123"/>
                    </a:lnTo>
                    <a:lnTo>
                      <a:pt x="14" y="134"/>
                    </a:lnTo>
                    <a:lnTo>
                      <a:pt x="15" y="145"/>
                    </a:lnTo>
                    <a:lnTo>
                      <a:pt x="18" y="156"/>
                    </a:lnTo>
                    <a:lnTo>
                      <a:pt x="22" y="166"/>
                    </a:lnTo>
                    <a:lnTo>
                      <a:pt x="26" y="175"/>
                    </a:lnTo>
                    <a:lnTo>
                      <a:pt x="32" y="184"/>
                    </a:lnTo>
                    <a:lnTo>
                      <a:pt x="38" y="193"/>
                    </a:lnTo>
                    <a:lnTo>
                      <a:pt x="46" y="201"/>
                    </a:lnTo>
                    <a:lnTo>
                      <a:pt x="53" y="208"/>
                    </a:lnTo>
                    <a:lnTo>
                      <a:pt x="62" y="214"/>
                    </a:lnTo>
                    <a:lnTo>
                      <a:pt x="71" y="220"/>
                    </a:lnTo>
                    <a:lnTo>
                      <a:pt x="80" y="225"/>
                    </a:lnTo>
                    <a:lnTo>
                      <a:pt x="91" y="228"/>
                    </a:lnTo>
                    <a:lnTo>
                      <a:pt x="101" y="231"/>
                    </a:lnTo>
                    <a:lnTo>
                      <a:pt x="112" y="233"/>
                    </a:lnTo>
                    <a:lnTo>
                      <a:pt x="123" y="233"/>
                    </a:lnTo>
                    <a:lnTo>
                      <a:pt x="134" y="233"/>
                    </a:lnTo>
                    <a:lnTo>
                      <a:pt x="145" y="231"/>
                    </a:lnTo>
                    <a:lnTo>
                      <a:pt x="156" y="228"/>
                    </a:lnTo>
                    <a:lnTo>
                      <a:pt x="166" y="225"/>
                    </a:lnTo>
                    <a:lnTo>
                      <a:pt x="175" y="220"/>
                    </a:lnTo>
                    <a:lnTo>
                      <a:pt x="184" y="214"/>
                    </a:lnTo>
                    <a:lnTo>
                      <a:pt x="193" y="208"/>
                    </a:lnTo>
                    <a:lnTo>
                      <a:pt x="201" y="201"/>
                    </a:lnTo>
                    <a:lnTo>
                      <a:pt x="208" y="193"/>
                    </a:lnTo>
                    <a:lnTo>
                      <a:pt x="214" y="184"/>
                    </a:lnTo>
                    <a:lnTo>
                      <a:pt x="220" y="175"/>
                    </a:lnTo>
                    <a:lnTo>
                      <a:pt x="224" y="166"/>
                    </a:lnTo>
                    <a:lnTo>
                      <a:pt x="228" y="156"/>
                    </a:lnTo>
                    <a:lnTo>
                      <a:pt x="231" y="145"/>
                    </a:lnTo>
                    <a:lnTo>
                      <a:pt x="233" y="134"/>
                    </a:lnTo>
                    <a:lnTo>
                      <a:pt x="233" y="123"/>
                    </a:lnTo>
                    <a:lnTo>
                      <a:pt x="246" y="123"/>
                    </a:lnTo>
                  </a:path>
                </a:pathLst>
              </a:custGeom>
              <a:solidFill>
                <a:srgbClr val="DECFB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/>
            </p:nvSpPr>
            <p:spPr bwMode="auto">
              <a:xfrm>
                <a:off x="785" y="1331"/>
                <a:ext cx="221" cy="222"/>
              </a:xfrm>
              <a:custGeom>
                <a:avLst/>
                <a:gdLst>
                  <a:gd name="T0" fmla="*/ 218 w 221"/>
                  <a:gd name="T1" fmla="*/ 88 h 222"/>
                  <a:gd name="T2" fmla="*/ 207 w 221"/>
                  <a:gd name="T3" fmla="*/ 57 h 222"/>
                  <a:gd name="T4" fmla="*/ 188 w 221"/>
                  <a:gd name="T5" fmla="*/ 32 h 222"/>
                  <a:gd name="T6" fmla="*/ 163 w 221"/>
                  <a:gd name="T7" fmla="*/ 13 h 222"/>
                  <a:gd name="T8" fmla="*/ 132 w 221"/>
                  <a:gd name="T9" fmla="*/ 2 h 222"/>
                  <a:gd name="T10" fmla="*/ 99 w 221"/>
                  <a:gd name="T11" fmla="*/ 0 h 222"/>
                  <a:gd name="T12" fmla="*/ 67 w 221"/>
                  <a:gd name="T13" fmla="*/ 8 h 222"/>
                  <a:gd name="T14" fmla="*/ 40 w 221"/>
                  <a:gd name="T15" fmla="*/ 25 h 222"/>
                  <a:gd name="T16" fmla="*/ 19 w 221"/>
                  <a:gd name="T17" fmla="*/ 48 h 222"/>
                  <a:gd name="T18" fmla="*/ 5 w 221"/>
                  <a:gd name="T19" fmla="*/ 77 h 222"/>
                  <a:gd name="T20" fmla="*/ 0 w 221"/>
                  <a:gd name="T21" fmla="*/ 110 h 222"/>
                  <a:gd name="T22" fmla="*/ 5 w 221"/>
                  <a:gd name="T23" fmla="*/ 143 h 222"/>
                  <a:gd name="T24" fmla="*/ 19 w 221"/>
                  <a:gd name="T25" fmla="*/ 172 h 222"/>
                  <a:gd name="T26" fmla="*/ 40 w 221"/>
                  <a:gd name="T27" fmla="*/ 195 h 222"/>
                  <a:gd name="T28" fmla="*/ 67 w 221"/>
                  <a:gd name="T29" fmla="*/ 212 h 222"/>
                  <a:gd name="T30" fmla="*/ 99 w 221"/>
                  <a:gd name="T31" fmla="*/ 220 h 222"/>
                  <a:gd name="T32" fmla="*/ 132 w 221"/>
                  <a:gd name="T33" fmla="*/ 218 h 222"/>
                  <a:gd name="T34" fmla="*/ 163 w 221"/>
                  <a:gd name="T35" fmla="*/ 207 h 222"/>
                  <a:gd name="T36" fmla="*/ 188 w 221"/>
                  <a:gd name="T37" fmla="*/ 188 h 222"/>
                  <a:gd name="T38" fmla="*/ 207 w 221"/>
                  <a:gd name="T39" fmla="*/ 163 h 222"/>
                  <a:gd name="T40" fmla="*/ 218 w 221"/>
                  <a:gd name="T41" fmla="*/ 132 h 222"/>
                  <a:gd name="T42" fmla="*/ 208 w 221"/>
                  <a:gd name="T43" fmla="*/ 110 h 222"/>
                  <a:gd name="T44" fmla="*/ 204 w 221"/>
                  <a:gd name="T45" fmla="*/ 81 h 222"/>
                  <a:gd name="T46" fmla="*/ 191 w 221"/>
                  <a:gd name="T47" fmla="*/ 55 h 222"/>
                  <a:gd name="T48" fmla="*/ 172 w 221"/>
                  <a:gd name="T49" fmla="*/ 34 h 222"/>
                  <a:gd name="T50" fmla="*/ 148 w 221"/>
                  <a:gd name="T51" fmla="*/ 20 h 222"/>
                  <a:gd name="T52" fmla="*/ 120 w 221"/>
                  <a:gd name="T53" fmla="*/ 13 h 222"/>
                  <a:gd name="T54" fmla="*/ 90 w 221"/>
                  <a:gd name="T55" fmla="*/ 14 h 222"/>
                  <a:gd name="T56" fmla="*/ 64 w 221"/>
                  <a:gd name="T57" fmla="*/ 24 h 222"/>
                  <a:gd name="T58" fmla="*/ 41 w 221"/>
                  <a:gd name="T59" fmla="*/ 41 h 222"/>
                  <a:gd name="T60" fmla="*/ 24 w 221"/>
                  <a:gd name="T61" fmla="*/ 63 h 222"/>
                  <a:gd name="T62" fmla="*/ 14 w 221"/>
                  <a:gd name="T63" fmla="*/ 90 h 222"/>
                  <a:gd name="T64" fmla="*/ 13 w 221"/>
                  <a:gd name="T65" fmla="*/ 120 h 222"/>
                  <a:gd name="T66" fmla="*/ 20 w 221"/>
                  <a:gd name="T67" fmla="*/ 148 h 222"/>
                  <a:gd name="T68" fmla="*/ 34 w 221"/>
                  <a:gd name="T69" fmla="*/ 172 h 222"/>
                  <a:gd name="T70" fmla="*/ 55 w 221"/>
                  <a:gd name="T71" fmla="*/ 191 h 222"/>
                  <a:gd name="T72" fmla="*/ 81 w 221"/>
                  <a:gd name="T73" fmla="*/ 204 h 222"/>
                  <a:gd name="T74" fmla="*/ 110 w 221"/>
                  <a:gd name="T75" fmla="*/ 208 h 222"/>
                  <a:gd name="T76" fmla="*/ 139 w 221"/>
                  <a:gd name="T77" fmla="*/ 204 h 222"/>
                  <a:gd name="T78" fmla="*/ 165 w 221"/>
                  <a:gd name="T79" fmla="*/ 191 h 222"/>
                  <a:gd name="T80" fmla="*/ 186 w 221"/>
                  <a:gd name="T81" fmla="*/ 172 h 222"/>
                  <a:gd name="T82" fmla="*/ 200 w 221"/>
                  <a:gd name="T83" fmla="*/ 148 h 222"/>
                  <a:gd name="T84" fmla="*/ 208 w 221"/>
                  <a:gd name="T85" fmla="*/ 12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1" h="222">
                    <a:moveTo>
                      <a:pt x="220" y="110"/>
                    </a:moveTo>
                    <a:lnTo>
                      <a:pt x="220" y="99"/>
                    </a:lnTo>
                    <a:lnTo>
                      <a:pt x="218" y="88"/>
                    </a:lnTo>
                    <a:lnTo>
                      <a:pt x="215" y="77"/>
                    </a:lnTo>
                    <a:lnTo>
                      <a:pt x="212" y="67"/>
                    </a:lnTo>
                    <a:lnTo>
                      <a:pt x="207" y="57"/>
                    </a:lnTo>
                    <a:lnTo>
                      <a:pt x="202" y="48"/>
                    </a:lnTo>
                    <a:lnTo>
                      <a:pt x="195" y="40"/>
                    </a:lnTo>
                    <a:lnTo>
                      <a:pt x="188" y="32"/>
                    </a:lnTo>
                    <a:lnTo>
                      <a:pt x="180" y="25"/>
                    </a:lnTo>
                    <a:lnTo>
                      <a:pt x="172" y="19"/>
                    </a:lnTo>
                    <a:lnTo>
                      <a:pt x="163" y="13"/>
                    </a:lnTo>
                    <a:lnTo>
                      <a:pt x="153" y="8"/>
                    </a:lnTo>
                    <a:lnTo>
                      <a:pt x="143" y="5"/>
                    </a:lnTo>
                    <a:lnTo>
                      <a:pt x="132" y="2"/>
                    </a:lnTo>
                    <a:lnTo>
                      <a:pt x="121" y="0"/>
                    </a:lnTo>
                    <a:lnTo>
                      <a:pt x="110" y="0"/>
                    </a:lnTo>
                    <a:lnTo>
                      <a:pt x="99" y="0"/>
                    </a:lnTo>
                    <a:lnTo>
                      <a:pt x="88" y="2"/>
                    </a:lnTo>
                    <a:lnTo>
                      <a:pt x="77" y="5"/>
                    </a:lnTo>
                    <a:lnTo>
                      <a:pt x="67" y="8"/>
                    </a:lnTo>
                    <a:lnTo>
                      <a:pt x="58" y="13"/>
                    </a:lnTo>
                    <a:lnTo>
                      <a:pt x="49" y="19"/>
                    </a:lnTo>
                    <a:lnTo>
                      <a:pt x="40" y="25"/>
                    </a:lnTo>
                    <a:lnTo>
                      <a:pt x="32" y="32"/>
                    </a:lnTo>
                    <a:lnTo>
                      <a:pt x="25" y="40"/>
                    </a:lnTo>
                    <a:lnTo>
                      <a:pt x="19" y="48"/>
                    </a:lnTo>
                    <a:lnTo>
                      <a:pt x="13" y="57"/>
                    </a:lnTo>
                    <a:lnTo>
                      <a:pt x="8" y="67"/>
                    </a:lnTo>
                    <a:lnTo>
                      <a:pt x="5" y="77"/>
                    </a:lnTo>
                    <a:lnTo>
                      <a:pt x="2" y="88"/>
                    </a:lnTo>
                    <a:lnTo>
                      <a:pt x="0" y="99"/>
                    </a:lnTo>
                    <a:lnTo>
                      <a:pt x="0" y="110"/>
                    </a:lnTo>
                    <a:lnTo>
                      <a:pt x="0" y="121"/>
                    </a:lnTo>
                    <a:lnTo>
                      <a:pt x="2" y="132"/>
                    </a:lnTo>
                    <a:lnTo>
                      <a:pt x="5" y="143"/>
                    </a:lnTo>
                    <a:lnTo>
                      <a:pt x="8" y="153"/>
                    </a:lnTo>
                    <a:lnTo>
                      <a:pt x="13" y="163"/>
                    </a:lnTo>
                    <a:lnTo>
                      <a:pt x="19" y="172"/>
                    </a:lnTo>
                    <a:lnTo>
                      <a:pt x="25" y="180"/>
                    </a:lnTo>
                    <a:lnTo>
                      <a:pt x="32" y="188"/>
                    </a:lnTo>
                    <a:lnTo>
                      <a:pt x="40" y="195"/>
                    </a:lnTo>
                    <a:lnTo>
                      <a:pt x="49" y="202"/>
                    </a:lnTo>
                    <a:lnTo>
                      <a:pt x="58" y="207"/>
                    </a:lnTo>
                    <a:lnTo>
                      <a:pt x="67" y="212"/>
                    </a:lnTo>
                    <a:lnTo>
                      <a:pt x="77" y="215"/>
                    </a:lnTo>
                    <a:lnTo>
                      <a:pt x="88" y="218"/>
                    </a:lnTo>
                    <a:lnTo>
                      <a:pt x="99" y="220"/>
                    </a:lnTo>
                    <a:lnTo>
                      <a:pt x="110" y="221"/>
                    </a:lnTo>
                    <a:lnTo>
                      <a:pt x="121" y="220"/>
                    </a:lnTo>
                    <a:lnTo>
                      <a:pt x="132" y="218"/>
                    </a:lnTo>
                    <a:lnTo>
                      <a:pt x="143" y="215"/>
                    </a:lnTo>
                    <a:lnTo>
                      <a:pt x="153" y="212"/>
                    </a:lnTo>
                    <a:lnTo>
                      <a:pt x="163" y="207"/>
                    </a:lnTo>
                    <a:lnTo>
                      <a:pt x="172" y="202"/>
                    </a:lnTo>
                    <a:lnTo>
                      <a:pt x="180" y="195"/>
                    </a:lnTo>
                    <a:lnTo>
                      <a:pt x="188" y="188"/>
                    </a:lnTo>
                    <a:lnTo>
                      <a:pt x="195" y="180"/>
                    </a:lnTo>
                    <a:lnTo>
                      <a:pt x="202" y="172"/>
                    </a:lnTo>
                    <a:lnTo>
                      <a:pt x="207" y="163"/>
                    </a:lnTo>
                    <a:lnTo>
                      <a:pt x="212" y="153"/>
                    </a:lnTo>
                    <a:lnTo>
                      <a:pt x="215" y="143"/>
                    </a:lnTo>
                    <a:lnTo>
                      <a:pt x="218" y="132"/>
                    </a:lnTo>
                    <a:lnTo>
                      <a:pt x="220" y="121"/>
                    </a:lnTo>
                    <a:lnTo>
                      <a:pt x="220" y="110"/>
                    </a:lnTo>
                    <a:lnTo>
                      <a:pt x="208" y="110"/>
                    </a:lnTo>
                    <a:lnTo>
                      <a:pt x="208" y="100"/>
                    </a:lnTo>
                    <a:lnTo>
                      <a:pt x="206" y="90"/>
                    </a:lnTo>
                    <a:lnTo>
                      <a:pt x="204" y="81"/>
                    </a:lnTo>
                    <a:lnTo>
                      <a:pt x="200" y="72"/>
                    </a:lnTo>
                    <a:lnTo>
                      <a:pt x="196" y="63"/>
                    </a:lnTo>
                    <a:lnTo>
                      <a:pt x="191" y="55"/>
                    </a:lnTo>
                    <a:lnTo>
                      <a:pt x="186" y="48"/>
                    </a:lnTo>
                    <a:lnTo>
                      <a:pt x="179" y="41"/>
                    </a:lnTo>
                    <a:lnTo>
                      <a:pt x="172" y="34"/>
                    </a:lnTo>
                    <a:lnTo>
                      <a:pt x="165" y="29"/>
                    </a:lnTo>
                    <a:lnTo>
                      <a:pt x="157" y="24"/>
                    </a:lnTo>
                    <a:lnTo>
                      <a:pt x="148" y="20"/>
                    </a:lnTo>
                    <a:lnTo>
                      <a:pt x="139" y="16"/>
                    </a:lnTo>
                    <a:lnTo>
                      <a:pt x="130" y="14"/>
                    </a:lnTo>
                    <a:lnTo>
                      <a:pt x="120" y="13"/>
                    </a:lnTo>
                    <a:lnTo>
                      <a:pt x="110" y="12"/>
                    </a:lnTo>
                    <a:lnTo>
                      <a:pt x="100" y="13"/>
                    </a:lnTo>
                    <a:lnTo>
                      <a:pt x="90" y="14"/>
                    </a:lnTo>
                    <a:lnTo>
                      <a:pt x="81" y="16"/>
                    </a:lnTo>
                    <a:lnTo>
                      <a:pt x="72" y="20"/>
                    </a:lnTo>
                    <a:lnTo>
                      <a:pt x="64" y="24"/>
                    </a:lnTo>
                    <a:lnTo>
                      <a:pt x="55" y="29"/>
                    </a:lnTo>
                    <a:lnTo>
                      <a:pt x="48" y="34"/>
                    </a:lnTo>
                    <a:lnTo>
                      <a:pt x="41" y="41"/>
                    </a:lnTo>
                    <a:lnTo>
                      <a:pt x="34" y="48"/>
                    </a:lnTo>
                    <a:lnTo>
                      <a:pt x="29" y="55"/>
                    </a:lnTo>
                    <a:lnTo>
                      <a:pt x="24" y="63"/>
                    </a:lnTo>
                    <a:lnTo>
                      <a:pt x="20" y="72"/>
                    </a:lnTo>
                    <a:lnTo>
                      <a:pt x="16" y="81"/>
                    </a:lnTo>
                    <a:lnTo>
                      <a:pt x="14" y="90"/>
                    </a:lnTo>
                    <a:lnTo>
                      <a:pt x="13" y="100"/>
                    </a:lnTo>
                    <a:lnTo>
                      <a:pt x="12" y="110"/>
                    </a:lnTo>
                    <a:lnTo>
                      <a:pt x="13" y="120"/>
                    </a:lnTo>
                    <a:lnTo>
                      <a:pt x="14" y="130"/>
                    </a:lnTo>
                    <a:lnTo>
                      <a:pt x="16" y="139"/>
                    </a:lnTo>
                    <a:lnTo>
                      <a:pt x="20" y="148"/>
                    </a:lnTo>
                    <a:lnTo>
                      <a:pt x="24" y="157"/>
                    </a:lnTo>
                    <a:lnTo>
                      <a:pt x="29" y="165"/>
                    </a:lnTo>
                    <a:lnTo>
                      <a:pt x="34" y="172"/>
                    </a:lnTo>
                    <a:lnTo>
                      <a:pt x="41" y="179"/>
                    </a:lnTo>
                    <a:lnTo>
                      <a:pt x="48" y="186"/>
                    </a:lnTo>
                    <a:lnTo>
                      <a:pt x="55" y="191"/>
                    </a:lnTo>
                    <a:lnTo>
                      <a:pt x="64" y="196"/>
                    </a:lnTo>
                    <a:lnTo>
                      <a:pt x="72" y="200"/>
                    </a:lnTo>
                    <a:lnTo>
                      <a:pt x="81" y="204"/>
                    </a:lnTo>
                    <a:lnTo>
                      <a:pt x="90" y="206"/>
                    </a:lnTo>
                    <a:lnTo>
                      <a:pt x="100" y="208"/>
                    </a:lnTo>
                    <a:lnTo>
                      <a:pt x="110" y="208"/>
                    </a:lnTo>
                    <a:lnTo>
                      <a:pt x="120" y="208"/>
                    </a:lnTo>
                    <a:lnTo>
                      <a:pt x="130" y="206"/>
                    </a:lnTo>
                    <a:lnTo>
                      <a:pt x="139" y="204"/>
                    </a:lnTo>
                    <a:lnTo>
                      <a:pt x="148" y="200"/>
                    </a:lnTo>
                    <a:lnTo>
                      <a:pt x="157" y="196"/>
                    </a:lnTo>
                    <a:lnTo>
                      <a:pt x="165" y="191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1" y="165"/>
                    </a:lnTo>
                    <a:lnTo>
                      <a:pt x="196" y="157"/>
                    </a:lnTo>
                    <a:lnTo>
                      <a:pt x="200" y="148"/>
                    </a:lnTo>
                    <a:lnTo>
                      <a:pt x="204" y="139"/>
                    </a:lnTo>
                    <a:lnTo>
                      <a:pt x="206" y="130"/>
                    </a:lnTo>
                    <a:lnTo>
                      <a:pt x="208" y="120"/>
                    </a:lnTo>
                    <a:lnTo>
                      <a:pt x="208" y="110"/>
                    </a:lnTo>
                    <a:lnTo>
                      <a:pt x="220" y="110"/>
                    </a:lnTo>
                  </a:path>
                </a:pathLst>
              </a:custGeom>
              <a:solidFill>
                <a:srgbClr val="E3D6C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/>
              </p:cNvSpPr>
              <p:nvPr/>
            </p:nvSpPr>
            <p:spPr bwMode="auto">
              <a:xfrm>
                <a:off x="797" y="1343"/>
                <a:ext cx="197" cy="198"/>
              </a:xfrm>
              <a:custGeom>
                <a:avLst/>
                <a:gdLst>
                  <a:gd name="T0" fmla="*/ 194 w 197"/>
                  <a:gd name="T1" fmla="*/ 78 h 198"/>
                  <a:gd name="T2" fmla="*/ 185 w 197"/>
                  <a:gd name="T3" fmla="*/ 51 h 198"/>
                  <a:gd name="T4" fmla="*/ 168 w 197"/>
                  <a:gd name="T5" fmla="*/ 28 h 198"/>
                  <a:gd name="T6" fmla="*/ 145 w 197"/>
                  <a:gd name="T7" fmla="*/ 12 h 198"/>
                  <a:gd name="T8" fmla="*/ 118 w 197"/>
                  <a:gd name="T9" fmla="*/ 2 h 198"/>
                  <a:gd name="T10" fmla="*/ 88 w 197"/>
                  <a:gd name="T11" fmla="*/ 0 h 198"/>
                  <a:gd name="T12" fmla="*/ 60 w 197"/>
                  <a:gd name="T13" fmla="*/ 7 h 198"/>
                  <a:gd name="T14" fmla="*/ 36 w 197"/>
                  <a:gd name="T15" fmla="*/ 22 h 198"/>
                  <a:gd name="T16" fmla="*/ 16 w 197"/>
                  <a:gd name="T17" fmla="*/ 43 h 198"/>
                  <a:gd name="T18" fmla="*/ 4 w 197"/>
                  <a:gd name="T19" fmla="*/ 69 h 198"/>
                  <a:gd name="T20" fmla="*/ 0 w 197"/>
                  <a:gd name="T21" fmla="*/ 98 h 198"/>
                  <a:gd name="T22" fmla="*/ 4 w 197"/>
                  <a:gd name="T23" fmla="*/ 127 h 198"/>
                  <a:gd name="T24" fmla="*/ 16 w 197"/>
                  <a:gd name="T25" fmla="*/ 153 h 198"/>
                  <a:gd name="T26" fmla="*/ 36 w 197"/>
                  <a:gd name="T27" fmla="*/ 174 h 198"/>
                  <a:gd name="T28" fmla="*/ 60 w 197"/>
                  <a:gd name="T29" fmla="*/ 189 h 198"/>
                  <a:gd name="T30" fmla="*/ 88 w 197"/>
                  <a:gd name="T31" fmla="*/ 196 h 198"/>
                  <a:gd name="T32" fmla="*/ 118 w 197"/>
                  <a:gd name="T33" fmla="*/ 194 h 198"/>
                  <a:gd name="T34" fmla="*/ 145 w 197"/>
                  <a:gd name="T35" fmla="*/ 185 h 198"/>
                  <a:gd name="T36" fmla="*/ 168 w 197"/>
                  <a:gd name="T37" fmla="*/ 168 h 198"/>
                  <a:gd name="T38" fmla="*/ 185 w 197"/>
                  <a:gd name="T39" fmla="*/ 145 h 198"/>
                  <a:gd name="T40" fmla="*/ 194 w 197"/>
                  <a:gd name="T41" fmla="*/ 118 h 198"/>
                  <a:gd name="T42" fmla="*/ 184 w 197"/>
                  <a:gd name="T43" fmla="*/ 98 h 198"/>
                  <a:gd name="T44" fmla="*/ 180 w 197"/>
                  <a:gd name="T45" fmla="*/ 73 h 198"/>
                  <a:gd name="T46" fmla="*/ 169 w 197"/>
                  <a:gd name="T47" fmla="*/ 50 h 198"/>
                  <a:gd name="T48" fmla="*/ 152 w 197"/>
                  <a:gd name="T49" fmla="*/ 32 h 198"/>
                  <a:gd name="T50" fmla="*/ 131 w 197"/>
                  <a:gd name="T51" fmla="*/ 19 h 198"/>
                  <a:gd name="T52" fmla="*/ 107 w 197"/>
                  <a:gd name="T53" fmla="*/ 13 h 198"/>
                  <a:gd name="T54" fmla="*/ 81 w 197"/>
                  <a:gd name="T55" fmla="*/ 14 h 198"/>
                  <a:gd name="T56" fmla="*/ 58 w 197"/>
                  <a:gd name="T57" fmla="*/ 23 h 198"/>
                  <a:gd name="T58" fmla="*/ 38 w 197"/>
                  <a:gd name="T59" fmla="*/ 38 h 198"/>
                  <a:gd name="T60" fmla="*/ 23 w 197"/>
                  <a:gd name="T61" fmla="*/ 57 h 198"/>
                  <a:gd name="T62" fmla="*/ 14 w 197"/>
                  <a:gd name="T63" fmla="*/ 81 h 198"/>
                  <a:gd name="T64" fmla="*/ 13 w 197"/>
                  <a:gd name="T65" fmla="*/ 107 h 198"/>
                  <a:gd name="T66" fmla="*/ 19 w 197"/>
                  <a:gd name="T67" fmla="*/ 131 h 198"/>
                  <a:gd name="T68" fmla="*/ 32 w 197"/>
                  <a:gd name="T69" fmla="*/ 152 h 198"/>
                  <a:gd name="T70" fmla="*/ 50 w 197"/>
                  <a:gd name="T71" fmla="*/ 169 h 198"/>
                  <a:gd name="T72" fmla="*/ 73 w 197"/>
                  <a:gd name="T73" fmla="*/ 180 h 198"/>
                  <a:gd name="T74" fmla="*/ 98 w 197"/>
                  <a:gd name="T75" fmla="*/ 184 h 198"/>
                  <a:gd name="T76" fmla="*/ 123 w 197"/>
                  <a:gd name="T77" fmla="*/ 180 h 198"/>
                  <a:gd name="T78" fmla="*/ 146 w 197"/>
                  <a:gd name="T79" fmla="*/ 169 h 198"/>
                  <a:gd name="T80" fmla="*/ 164 w 197"/>
                  <a:gd name="T81" fmla="*/ 152 h 198"/>
                  <a:gd name="T82" fmla="*/ 177 w 197"/>
                  <a:gd name="T83" fmla="*/ 131 h 198"/>
                  <a:gd name="T84" fmla="*/ 183 w 197"/>
                  <a:gd name="T85" fmla="*/ 107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7" h="198">
                    <a:moveTo>
                      <a:pt x="196" y="98"/>
                    </a:moveTo>
                    <a:lnTo>
                      <a:pt x="196" y="88"/>
                    </a:lnTo>
                    <a:lnTo>
                      <a:pt x="194" y="78"/>
                    </a:lnTo>
                    <a:lnTo>
                      <a:pt x="192" y="69"/>
                    </a:lnTo>
                    <a:lnTo>
                      <a:pt x="189" y="60"/>
                    </a:lnTo>
                    <a:lnTo>
                      <a:pt x="185" y="51"/>
                    </a:lnTo>
                    <a:lnTo>
                      <a:pt x="180" y="43"/>
                    </a:lnTo>
                    <a:lnTo>
                      <a:pt x="174" y="36"/>
                    </a:lnTo>
                    <a:lnTo>
                      <a:pt x="168" y="28"/>
                    </a:lnTo>
                    <a:lnTo>
                      <a:pt x="161" y="22"/>
                    </a:lnTo>
                    <a:lnTo>
                      <a:pt x="153" y="16"/>
                    </a:lnTo>
                    <a:lnTo>
                      <a:pt x="145" y="12"/>
                    </a:lnTo>
                    <a:lnTo>
                      <a:pt x="137" y="7"/>
                    </a:lnTo>
                    <a:lnTo>
                      <a:pt x="127" y="4"/>
                    </a:lnTo>
                    <a:lnTo>
                      <a:pt x="118" y="2"/>
                    </a:lnTo>
                    <a:lnTo>
                      <a:pt x="108" y="0"/>
                    </a:lnTo>
                    <a:lnTo>
                      <a:pt x="98" y="0"/>
                    </a:lnTo>
                    <a:lnTo>
                      <a:pt x="88" y="0"/>
                    </a:lnTo>
                    <a:lnTo>
                      <a:pt x="78" y="2"/>
                    </a:lnTo>
                    <a:lnTo>
                      <a:pt x="69" y="4"/>
                    </a:lnTo>
                    <a:lnTo>
                      <a:pt x="60" y="7"/>
                    </a:lnTo>
                    <a:lnTo>
                      <a:pt x="51" y="12"/>
                    </a:lnTo>
                    <a:lnTo>
                      <a:pt x="43" y="16"/>
                    </a:lnTo>
                    <a:lnTo>
                      <a:pt x="36" y="22"/>
                    </a:lnTo>
                    <a:lnTo>
                      <a:pt x="28" y="28"/>
                    </a:lnTo>
                    <a:lnTo>
                      <a:pt x="22" y="36"/>
                    </a:lnTo>
                    <a:lnTo>
                      <a:pt x="16" y="43"/>
                    </a:lnTo>
                    <a:lnTo>
                      <a:pt x="12" y="51"/>
                    </a:lnTo>
                    <a:lnTo>
                      <a:pt x="7" y="60"/>
                    </a:lnTo>
                    <a:lnTo>
                      <a:pt x="4" y="69"/>
                    </a:lnTo>
                    <a:lnTo>
                      <a:pt x="2" y="78"/>
                    </a:lnTo>
                    <a:lnTo>
                      <a:pt x="0" y="88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2" y="118"/>
                    </a:lnTo>
                    <a:lnTo>
                      <a:pt x="4" y="127"/>
                    </a:lnTo>
                    <a:lnTo>
                      <a:pt x="7" y="137"/>
                    </a:lnTo>
                    <a:lnTo>
                      <a:pt x="12" y="145"/>
                    </a:lnTo>
                    <a:lnTo>
                      <a:pt x="16" y="153"/>
                    </a:lnTo>
                    <a:lnTo>
                      <a:pt x="22" y="161"/>
                    </a:lnTo>
                    <a:lnTo>
                      <a:pt x="28" y="168"/>
                    </a:lnTo>
                    <a:lnTo>
                      <a:pt x="36" y="174"/>
                    </a:lnTo>
                    <a:lnTo>
                      <a:pt x="43" y="180"/>
                    </a:lnTo>
                    <a:lnTo>
                      <a:pt x="51" y="185"/>
                    </a:lnTo>
                    <a:lnTo>
                      <a:pt x="60" y="189"/>
                    </a:lnTo>
                    <a:lnTo>
                      <a:pt x="69" y="192"/>
                    </a:lnTo>
                    <a:lnTo>
                      <a:pt x="78" y="194"/>
                    </a:lnTo>
                    <a:lnTo>
                      <a:pt x="88" y="196"/>
                    </a:lnTo>
                    <a:lnTo>
                      <a:pt x="98" y="197"/>
                    </a:lnTo>
                    <a:lnTo>
                      <a:pt x="108" y="196"/>
                    </a:lnTo>
                    <a:lnTo>
                      <a:pt x="118" y="194"/>
                    </a:lnTo>
                    <a:lnTo>
                      <a:pt x="127" y="192"/>
                    </a:lnTo>
                    <a:lnTo>
                      <a:pt x="137" y="189"/>
                    </a:lnTo>
                    <a:lnTo>
                      <a:pt x="145" y="185"/>
                    </a:lnTo>
                    <a:lnTo>
                      <a:pt x="153" y="180"/>
                    </a:lnTo>
                    <a:lnTo>
                      <a:pt x="161" y="174"/>
                    </a:lnTo>
                    <a:lnTo>
                      <a:pt x="168" y="168"/>
                    </a:lnTo>
                    <a:lnTo>
                      <a:pt x="174" y="161"/>
                    </a:lnTo>
                    <a:lnTo>
                      <a:pt x="180" y="153"/>
                    </a:lnTo>
                    <a:lnTo>
                      <a:pt x="185" y="145"/>
                    </a:lnTo>
                    <a:lnTo>
                      <a:pt x="189" y="137"/>
                    </a:lnTo>
                    <a:lnTo>
                      <a:pt x="192" y="127"/>
                    </a:lnTo>
                    <a:lnTo>
                      <a:pt x="194" y="118"/>
                    </a:lnTo>
                    <a:lnTo>
                      <a:pt x="196" y="108"/>
                    </a:lnTo>
                    <a:lnTo>
                      <a:pt x="196" y="98"/>
                    </a:lnTo>
                    <a:lnTo>
                      <a:pt x="184" y="98"/>
                    </a:lnTo>
                    <a:lnTo>
                      <a:pt x="183" y="90"/>
                    </a:lnTo>
                    <a:lnTo>
                      <a:pt x="182" y="81"/>
                    </a:lnTo>
                    <a:lnTo>
                      <a:pt x="180" y="73"/>
                    </a:lnTo>
                    <a:lnTo>
                      <a:pt x="177" y="65"/>
                    </a:lnTo>
                    <a:lnTo>
                      <a:pt x="173" y="57"/>
                    </a:lnTo>
                    <a:lnTo>
                      <a:pt x="169" y="50"/>
                    </a:lnTo>
                    <a:lnTo>
                      <a:pt x="164" y="44"/>
                    </a:lnTo>
                    <a:lnTo>
                      <a:pt x="158" y="38"/>
                    </a:lnTo>
                    <a:lnTo>
                      <a:pt x="152" y="32"/>
                    </a:lnTo>
                    <a:lnTo>
                      <a:pt x="146" y="27"/>
                    </a:lnTo>
                    <a:lnTo>
                      <a:pt x="139" y="23"/>
                    </a:lnTo>
                    <a:lnTo>
                      <a:pt x="131" y="19"/>
                    </a:lnTo>
                    <a:lnTo>
                      <a:pt x="123" y="16"/>
                    </a:lnTo>
                    <a:lnTo>
                      <a:pt x="115" y="14"/>
                    </a:lnTo>
                    <a:lnTo>
                      <a:pt x="107" y="13"/>
                    </a:lnTo>
                    <a:lnTo>
                      <a:pt x="98" y="13"/>
                    </a:lnTo>
                    <a:lnTo>
                      <a:pt x="90" y="13"/>
                    </a:lnTo>
                    <a:lnTo>
                      <a:pt x="81" y="14"/>
                    </a:lnTo>
                    <a:lnTo>
                      <a:pt x="73" y="16"/>
                    </a:lnTo>
                    <a:lnTo>
                      <a:pt x="65" y="19"/>
                    </a:lnTo>
                    <a:lnTo>
                      <a:pt x="58" y="23"/>
                    </a:lnTo>
                    <a:lnTo>
                      <a:pt x="50" y="27"/>
                    </a:lnTo>
                    <a:lnTo>
                      <a:pt x="44" y="32"/>
                    </a:lnTo>
                    <a:lnTo>
                      <a:pt x="38" y="38"/>
                    </a:lnTo>
                    <a:lnTo>
                      <a:pt x="32" y="44"/>
                    </a:lnTo>
                    <a:lnTo>
                      <a:pt x="27" y="50"/>
                    </a:lnTo>
                    <a:lnTo>
                      <a:pt x="23" y="57"/>
                    </a:lnTo>
                    <a:lnTo>
                      <a:pt x="19" y="65"/>
                    </a:lnTo>
                    <a:lnTo>
                      <a:pt x="16" y="73"/>
                    </a:lnTo>
                    <a:lnTo>
                      <a:pt x="14" y="81"/>
                    </a:lnTo>
                    <a:lnTo>
                      <a:pt x="13" y="90"/>
                    </a:lnTo>
                    <a:lnTo>
                      <a:pt x="13" y="98"/>
                    </a:lnTo>
                    <a:lnTo>
                      <a:pt x="13" y="107"/>
                    </a:lnTo>
                    <a:lnTo>
                      <a:pt x="14" y="115"/>
                    </a:lnTo>
                    <a:lnTo>
                      <a:pt x="16" y="123"/>
                    </a:lnTo>
                    <a:lnTo>
                      <a:pt x="19" y="131"/>
                    </a:lnTo>
                    <a:lnTo>
                      <a:pt x="23" y="139"/>
                    </a:lnTo>
                    <a:lnTo>
                      <a:pt x="27" y="146"/>
                    </a:lnTo>
                    <a:lnTo>
                      <a:pt x="32" y="152"/>
                    </a:lnTo>
                    <a:lnTo>
                      <a:pt x="38" y="158"/>
                    </a:lnTo>
                    <a:lnTo>
                      <a:pt x="44" y="164"/>
                    </a:lnTo>
                    <a:lnTo>
                      <a:pt x="50" y="169"/>
                    </a:lnTo>
                    <a:lnTo>
                      <a:pt x="58" y="173"/>
                    </a:lnTo>
                    <a:lnTo>
                      <a:pt x="65" y="177"/>
                    </a:lnTo>
                    <a:lnTo>
                      <a:pt x="73" y="180"/>
                    </a:lnTo>
                    <a:lnTo>
                      <a:pt x="81" y="182"/>
                    </a:lnTo>
                    <a:lnTo>
                      <a:pt x="90" y="183"/>
                    </a:lnTo>
                    <a:lnTo>
                      <a:pt x="98" y="184"/>
                    </a:lnTo>
                    <a:lnTo>
                      <a:pt x="107" y="183"/>
                    </a:lnTo>
                    <a:lnTo>
                      <a:pt x="115" y="182"/>
                    </a:lnTo>
                    <a:lnTo>
                      <a:pt x="123" y="180"/>
                    </a:lnTo>
                    <a:lnTo>
                      <a:pt x="131" y="177"/>
                    </a:lnTo>
                    <a:lnTo>
                      <a:pt x="139" y="173"/>
                    </a:lnTo>
                    <a:lnTo>
                      <a:pt x="146" y="169"/>
                    </a:lnTo>
                    <a:lnTo>
                      <a:pt x="152" y="164"/>
                    </a:lnTo>
                    <a:lnTo>
                      <a:pt x="158" y="158"/>
                    </a:lnTo>
                    <a:lnTo>
                      <a:pt x="164" y="152"/>
                    </a:lnTo>
                    <a:lnTo>
                      <a:pt x="169" y="146"/>
                    </a:lnTo>
                    <a:lnTo>
                      <a:pt x="173" y="139"/>
                    </a:lnTo>
                    <a:lnTo>
                      <a:pt x="177" y="131"/>
                    </a:lnTo>
                    <a:lnTo>
                      <a:pt x="180" y="123"/>
                    </a:lnTo>
                    <a:lnTo>
                      <a:pt x="182" y="115"/>
                    </a:lnTo>
                    <a:lnTo>
                      <a:pt x="183" y="107"/>
                    </a:lnTo>
                    <a:lnTo>
                      <a:pt x="184" y="98"/>
                    </a:lnTo>
                    <a:lnTo>
                      <a:pt x="196" y="98"/>
                    </a:lnTo>
                  </a:path>
                </a:pathLst>
              </a:custGeom>
              <a:solidFill>
                <a:srgbClr val="E8DED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/>
            </p:nvSpPr>
            <p:spPr bwMode="auto">
              <a:xfrm>
                <a:off x="809" y="1355"/>
                <a:ext cx="173" cy="173"/>
              </a:xfrm>
              <a:custGeom>
                <a:avLst/>
                <a:gdLst>
                  <a:gd name="T0" fmla="*/ 170 w 173"/>
                  <a:gd name="T1" fmla="*/ 69 h 173"/>
                  <a:gd name="T2" fmla="*/ 162 w 173"/>
                  <a:gd name="T3" fmla="*/ 45 h 173"/>
                  <a:gd name="T4" fmla="*/ 147 w 173"/>
                  <a:gd name="T5" fmla="*/ 25 h 173"/>
                  <a:gd name="T6" fmla="*/ 127 w 173"/>
                  <a:gd name="T7" fmla="*/ 10 h 173"/>
                  <a:gd name="T8" fmla="*/ 104 w 173"/>
                  <a:gd name="T9" fmla="*/ 2 h 173"/>
                  <a:gd name="T10" fmla="*/ 77 w 173"/>
                  <a:gd name="T11" fmla="*/ 1 h 173"/>
                  <a:gd name="T12" fmla="*/ 53 w 173"/>
                  <a:gd name="T13" fmla="*/ 7 h 173"/>
                  <a:gd name="T14" fmla="*/ 31 w 173"/>
                  <a:gd name="T15" fmla="*/ 20 h 173"/>
                  <a:gd name="T16" fmla="*/ 15 w 173"/>
                  <a:gd name="T17" fmla="*/ 38 h 173"/>
                  <a:gd name="T18" fmla="*/ 4 w 173"/>
                  <a:gd name="T19" fmla="*/ 60 h 173"/>
                  <a:gd name="T20" fmla="*/ 0 w 173"/>
                  <a:gd name="T21" fmla="*/ 86 h 173"/>
                  <a:gd name="T22" fmla="*/ 4 w 173"/>
                  <a:gd name="T23" fmla="*/ 112 h 173"/>
                  <a:gd name="T24" fmla="*/ 15 w 173"/>
                  <a:gd name="T25" fmla="*/ 134 h 173"/>
                  <a:gd name="T26" fmla="*/ 31 w 173"/>
                  <a:gd name="T27" fmla="*/ 152 h 173"/>
                  <a:gd name="T28" fmla="*/ 53 w 173"/>
                  <a:gd name="T29" fmla="*/ 165 h 173"/>
                  <a:gd name="T30" fmla="*/ 77 w 173"/>
                  <a:gd name="T31" fmla="*/ 172 h 173"/>
                  <a:gd name="T32" fmla="*/ 104 w 173"/>
                  <a:gd name="T33" fmla="*/ 170 h 173"/>
                  <a:gd name="T34" fmla="*/ 127 w 173"/>
                  <a:gd name="T35" fmla="*/ 162 h 173"/>
                  <a:gd name="T36" fmla="*/ 147 w 173"/>
                  <a:gd name="T37" fmla="*/ 147 h 173"/>
                  <a:gd name="T38" fmla="*/ 162 w 173"/>
                  <a:gd name="T39" fmla="*/ 127 h 173"/>
                  <a:gd name="T40" fmla="*/ 170 w 173"/>
                  <a:gd name="T41" fmla="*/ 104 h 173"/>
                  <a:gd name="T42" fmla="*/ 160 w 173"/>
                  <a:gd name="T43" fmla="*/ 86 h 173"/>
                  <a:gd name="T44" fmla="*/ 156 w 173"/>
                  <a:gd name="T45" fmla="*/ 64 h 173"/>
                  <a:gd name="T46" fmla="*/ 147 w 173"/>
                  <a:gd name="T47" fmla="*/ 45 h 173"/>
                  <a:gd name="T48" fmla="*/ 133 w 173"/>
                  <a:gd name="T49" fmla="*/ 30 h 173"/>
                  <a:gd name="T50" fmla="*/ 115 w 173"/>
                  <a:gd name="T51" fmla="*/ 18 h 173"/>
                  <a:gd name="T52" fmla="*/ 93 w 173"/>
                  <a:gd name="T53" fmla="*/ 13 h 173"/>
                  <a:gd name="T54" fmla="*/ 72 w 173"/>
                  <a:gd name="T55" fmla="*/ 14 h 173"/>
                  <a:gd name="T56" fmla="*/ 51 w 173"/>
                  <a:gd name="T57" fmla="*/ 21 h 173"/>
                  <a:gd name="T58" fmla="*/ 34 w 173"/>
                  <a:gd name="T59" fmla="*/ 34 h 173"/>
                  <a:gd name="T60" fmla="*/ 22 w 173"/>
                  <a:gd name="T61" fmla="*/ 51 h 173"/>
                  <a:gd name="T62" fmla="*/ 14 w 173"/>
                  <a:gd name="T63" fmla="*/ 72 h 173"/>
                  <a:gd name="T64" fmla="*/ 13 w 173"/>
                  <a:gd name="T65" fmla="*/ 93 h 173"/>
                  <a:gd name="T66" fmla="*/ 19 w 173"/>
                  <a:gd name="T67" fmla="*/ 115 h 173"/>
                  <a:gd name="T68" fmla="*/ 30 w 173"/>
                  <a:gd name="T69" fmla="*/ 133 h 173"/>
                  <a:gd name="T70" fmla="*/ 45 w 173"/>
                  <a:gd name="T71" fmla="*/ 147 h 173"/>
                  <a:gd name="T72" fmla="*/ 64 w 173"/>
                  <a:gd name="T73" fmla="*/ 156 h 173"/>
                  <a:gd name="T74" fmla="*/ 86 w 173"/>
                  <a:gd name="T75" fmla="*/ 160 h 173"/>
                  <a:gd name="T76" fmla="*/ 108 w 173"/>
                  <a:gd name="T77" fmla="*/ 156 h 173"/>
                  <a:gd name="T78" fmla="*/ 127 w 173"/>
                  <a:gd name="T79" fmla="*/ 147 h 173"/>
                  <a:gd name="T80" fmla="*/ 143 w 173"/>
                  <a:gd name="T81" fmla="*/ 133 h 173"/>
                  <a:gd name="T82" fmla="*/ 154 w 173"/>
                  <a:gd name="T83" fmla="*/ 115 h 173"/>
                  <a:gd name="T84" fmla="*/ 159 w 173"/>
                  <a:gd name="T85" fmla="*/ 9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3" h="173">
                    <a:moveTo>
                      <a:pt x="172" y="86"/>
                    </a:moveTo>
                    <a:lnTo>
                      <a:pt x="172" y="77"/>
                    </a:lnTo>
                    <a:lnTo>
                      <a:pt x="170" y="69"/>
                    </a:lnTo>
                    <a:lnTo>
                      <a:pt x="168" y="60"/>
                    </a:lnTo>
                    <a:lnTo>
                      <a:pt x="165" y="53"/>
                    </a:lnTo>
                    <a:lnTo>
                      <a:pt x="162" y="45"/>
                    </a:lnTo>
                    <a:lnTo>
                      <a:pt x="158" y="38"/>
                    </a:lnTo>
                    <a:lnTo>
                      <a:pt x="152" y="31"/>
                    </a:lnTo>
                    <a:lnTo>
                      <a:pt x="147" y="25"/>
                    </a:lnTo>
                    <a:lnTo>
                      <a:pt x="141" y="20"/>
                    </a:lnTo>
                    <a:lnTo>
                      <a:pt x="134" y="15"/>
                    </a:lnTo>
                    <a:lnTo>
                      <a:pt x="127" y="10"/>
                    </a:lnTo>
                    <a:lnTo>
                      <a:pt x="119" y="7"/>
                    </a:lnTo>
                    <a:lnTo>
                      <a:pt x="112" y="4"/>
                    </a:lnTo>
                    <a:lnTo>
                      <a:pt x="104" y="2"/>
                    </a:lnTo>
                    <a:lnTo>
                      <a:pt x="95" y="1"/>
                    </a:lnTo>
                    <a:lnTo>
                      <a:pt x="86" y="0"/>
                    </a:lnTo>
                    <a:lnTo>
                      <a:pt x="77" y="1"/>
                    </a:lnTo>
                    <a:lnTo>
                      <a:pt x="69" y="2"/>
                    </a:lnTo>
                    <a:lnTo>
                      <a:pt x="60" y="4"/>
                    </a:lnTo>
                    <a:lnTo>
                      <a:pt x="53" y="7"/>
                    </a:lnTo>
                    <a:lnTo>
                      <a:pt x="45" y="10"/>
                    </a:lnTo>
                    <a:lnTo>
                      <a:pt x="38" y="15"/>
                    </a:lnTo>
                    <a:lnTo>
                      <a:pt x="31" y="20"/>
                    </a:lnTo>
                    <a:lnTo>
                      <a:pt x="25" y="25"/>
                    </a:lnTo>
                    <a:lnTo>
                      <a:pt x="20" y="31"/>
                    </a:lnTo>
                    <a:lnTo>
                      <a:pt x="15" y="38"/>
                    </a:lnTo>
                    <a:lnTo>
                      <a:pt x="10" y="45"/>
                    </a:lnTo>
                    <a:lnTo>
                      <a:pt x="7" y="53"/>
                    </a:lnTo>
                    <a:lnTo>
                      <a:pt x="4" y="60"/>
                    </a:lnTo>
                    <a:lnTo>
                      <a:pt x="2" y="69"/>
                    </a:lnTo>
                    <a:lnTo>
                      <a:pt x="1" y="77"/>
                    </a:lnTo>
                    <a:lnTo>
                      <a:pt x="0" y="86"/>
                    </a:lnTo>
                    <a:lnTo>
                      <a:pt x="1" y="95"/>
                    </a:lnTo>
                    <a:lnTo>
                      <a:pt x="2" y="104"/>
                    </a:lnTo>
                    <a:lnTo>
                      <a:pt x="4" y="112"/>
                    </a:lnTo>
                    <a:lnTo>
                      <a:pt x="7" y="119"/>
                    </a:lnTo>
                    <a:lnTo>
                      <a:pt x="10" y="127"/>
                    </a:lnTo>
                    <a:lnTo>
                      <a:pt x="15" y="134"/>
                    </a:lnTo>
                    <a:lnTo>
                      <a:pt x="20" y="141"/>
                    </a:lnTo>
                    <a:lnTo>
                      <a:pt x="25" y="147"/>
                    </a:lnTo>
                    <a:lnTo>
                      <a:pt x="31" y="152"/>
                    </a:lnTo>
                    <a:lnTo>
                      <a:pt x="38" y="158"/>
                    </a:lnTo>
                    <a:lnTo>
                      <a:pt x="45" y="162"/>
                    </a:lnTo>
                    <a:lnTo>
                      <a:pt x="53" y="165"/>
                    </a:lnTo>
                    <a:lnTo>
                      <a:pt x="60" y="168"/>
                    </a:lnTo>
                    <a:lnTo>
                      <a:pt x="69" y="170"/>
                    </a:lnTo>
                    <a:lnTo>
                      <a:pt x="77" y="172"/>
                    </a:lnTo>
                    <a:lnTo>
                      <a:pt x="86" y="172"/>
                    </a:lnTo>
                    <a:lnTo>
                      <a:pt x="95" y="172"/>
                    </a:lnTo>
                    <a:lnTo>
                      <a:pt x="104" y="170"/>
                    </a:lnTo>
                    <a:lnTo>
                      <a:pt x="112" y="168"/>
                    </a:lnTo>
                    <a:lnTo>
                      <a:pt x="119" y="165"/>
                    </a:lnTo>
                    <a:lnTo>
                      <a:pt x="127" y="162"/>
                    </a:lnTo>
                    <a:lnTo>
                      <a:pt x="134" y="158"/>
                    </a:lnTo>
                    <a:lnTo>
                      <a:pt x="141" y="152"/>
                    </a:lnTo>
                    <a:lnTo>
                      <a:pt x="147" y="147"/>
                    </a:lnTo>
                    <a:lnTo>
                      <a:pt x="152" y="141"/>
                    </a:lnTo>
                    <a:lnTo>
                      <a:pt x="158" y="134"/>
                    </a:lnTo>
                    <a:lnTo>
                      <a:pt x="162" y="127"/>
                    </a:lnTo>
                    <a:lnTo>
                      <a:pt x="165" y="119"/>
                    </a:lnTo>
                    <a:lnTo>
                      <a:pt x="168" y="112"/>
                    </a:lnTo>
                    <a:lnTo>
                      <a:pt x="170" y="104"/>
                    </a:lnTo>
                    <a:lnTo>
                      <a:pt x="172" y="95"/>
                    </a:lnTo>
                    <a:lnTo>
                      <a:pt x="172" y="86"/>
                    </a:lnTo>
                    <a:lnTo>
                      <a:pt x="160" y="86"/>
                    </a:lnTo>
                    <a:lnTo>
                      <a:pt x="159" y="79"/>
                    </a:lnTo>
                    <a:lnTo>
                      <a:pt x="158" y="72"/>
                    </a:lnTo>
                    <a:lnTo>
                      <a:pt x="156" y="64"/>
                    </a:lnTo>
                    <a:lnTo>
                      <a:pt x="154" y="57"/>
                    </a:lnTo>
                    <a:lnTo>
                      <a:pt x="151" y="51"/>
                    </a:lnTo>
                    <a:lnTo>
                      <a:pt x="147" y="45"/>
                    </a:lnTo>
                    <a:lnTo>
                      <a:pt x="143" y="39"/>
                    </a:lnTo>
                    <a:lnTo>
                      <a:pt x="138" y="34"/>
                    </a:lnTo>
                    <a:lnTo>
                      <a:pt x="133" y="30"/>
                    </a:lnTo>
                    <a:lnTo>
                      <a:pt x="127" y="25"/>
                    </a:lnTo>
                    <a:lnTo>
                      <a:pt x="121" y="21"/>
                    </a:lnTo>
                    <a:lnTo>
                      <a:pt x="115" y="18"/>
                    </a:lnTo>
                    <a:lnTo>
                      <a:pt x="108" y="16"/>
                    </a:lnTo>
                    <a:lnTo>
                      <a:pt x="101" y="14"/>
                    </a:lnTo>
                    <a:lnTo>
                      <a:pt x="93" y="13"/>
                    </a:lnTo>
                    <a:lnTo>
                      <a:pt x="86" y="12"/>
                    </a:lnTo>
                    <a:lnTo>
                      <a:pt x="79" y="13"/>
                    </a:lnTo>
                    <a:lnTo>
                      <a:pt x="72" y="14"/>
                    </a:lnTo>
                    <a:lnTo>
                      <a:pt x="64" y="16"/>
                    </a:lnTo>
                    <a:lnTo>
                      <a:pt x="57" y="18"/>
                    </a:lnTo>
                    <a:lnTo>
                      <a:pt x="51" y="21"/>
                    </a:lnTo>
                    <a:lnTo>
                      <a:pt x="45" y="25"/>
                    </a:lnTo>
                    <a:lnTo>
                      <a:pt x="40" y="30"/>
                    </a:lnTo>
                    <a:lnTo>
                      <a:pt x="34" y="34"/>
                    </a:lnTo>
                    <a:lnTo>
                      <a:pt x="30" y="39"/>
                    </a:lnTo>
                    <a:lnTo>
                      <a:pt x="25" y="45"/>
                    </a:lnTo>
                    <a:lnTo>
                      <a:pt x="22" y="51"/>
                    </a:lnTo>
                    <a:lnTo>
                      <a:pt x="19" y="57"/>
                    </a:lnTo>
                    <a:lnTo>
                      <a:pt x="16" y="64"/>
                    </a:lnTo>
                    <a:lnTo>
                      <a:pt x="14" y="72"/>
                    </a:lnTo>
                    <a:lnTo>
                      <a:pt x="13" y="79"/>
                    </a:lnTo>
                    <a:lnTo>
                      <a:pt x="13" y="86"/>
                    </a:lnTo>
                    <a:lnTo>
                      <a:pt x="13" y="93"/>
                    </a:lnTo>
                    <a:lnTo>
                      <a:pt x="14" y="101"/>
                    </a:lnTo>
                    <a:lnTo>
                      <a:pt x="16" y="108"/>
                    </a:lnTo>
                    <a:lnTo>
                      <a:pt x="19" y="115"/>
                    </a:lnTo>
                    <a:lnTo>
                      <a:pt x="22" y="121"/>
                    </a:lnTo>
                    <a:lnTo>
                      <a:pt x="25" y="127"/>
                    </a:lnTo>
                    <a:lnTo>
                      <a:pt x="30" y="133"/>
                    </a:lnTo>
                    <a:lnTo>
                      <a:pt x="34" y="138"/>
                    </a:lnTo>
                    <a:lnTo>
                      <a:pt x="40" y="143"/>
                    </a:lnTo>
                    <a:lnTo>
                      <a:pt x="45" y="147"/>
                    </a:lnTo>
                    <a:lnTo>
                      <a:pt x="51" y="151"/>
                    </a:lnTo>
                    <a:lnTo>
                      <a:pt x="57" y="154"/>
                    </a:lnTo>
                    <a:lnTo>
                      <a:pt x="64" y="156"/>
                    </a:lnTo>
                    <a:lnTo>
                      <a:pt x="72" y="158"/>
                    </a:lnTo>
                    <a:lnTo>
                      <a:pt x="79" y="159"/>
                    </a:lnTo>
                    <a:lnTo>
                      <a:pt x="86" y="160"/>
                    </a:lnTo>
                    <a:lnTo>
                      <a:pt x="93" y="159"/>
                    </a:lnTo>
                    <a:lnTo>
                      <a:pt x="101" y="158"/>
                    </a:lnTo>
                    <a:lnTo>
                      <a:pt x="108" y="156"/>
                    </a:lnTo>
                    <a:lnTo>
                      <a:pt x="115" y="154"/>
                    </a:lnTo>
                    <a:lnTo>
                      <a:pt x="121" y="151"/>
                    </a:lnTo>
                    <a:lnTo>
                      <a:pt x="127" y="147"/>
                    </a:lnTo>
                    <a:lnTo>
                      <a:pt x="133" y="143"/>
                    </a:lnTo>
                    <a:lnTo>
                      <a:pt x="138" y="138"/>
                    </a:lnTo>
                    <a:lnTo>
                      <a:pt x="143" y="133"/>
                    </a:lnTo>
                    <a:lnTo>
                      <a:pt x="147" y="127"/>
                    </a:lnTo>
                    <a:lnTo>
                      <a:pt x="151" y="121"/>
                    </a:lnTo>
                    <a:lnTo>
                      <a:pt x="154" y="115"/>
                    </a:lnTo>
                    <a:lnTo>
                      <a:pt x="156" y="108"/>
                    </a:lnTo>
                    <a:lnTo>
                      <a:pt x="158" y="101"/>
                    </a:lnTo>
                    <a:lnTo>
                      <a:pt x="159" y="93"/>
                    </a:lnTo>
                    <a:lnTo>
                      <a:pt x="160" y="86"/>
                    </a:lnTo>
                    <a:lnTo>
                      <a:pt x="172" y="86"/>
                    </a:lnTo>
                  </a:path>
                </a:pathLst>
              </a:custGeom>
              <a:solidFill>
                <a:srgbClr val="EDE3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/>
              </p:cNvSpPr>
              <p:nvPr/>
            </p:nvSpPr>
            <p:spPr bwMode="auto">
              <a:xfrm>
                <a:off x="821" y="1367"/>
                <a:ext cx="149" cy="149"/>
              </a:xfrm>
              <a:custGeom>
                <a:avLst/>
                <a:gdLst>
                  <a:gd name="T0" fmla="*/ 148 w 149"/>
                  <a:gd name="T1" fmla="*/ 66 h 149"/>
                  <a:gd name="T2" fmla="*/ 145 w 149"/>
                  <a:gd name="T3" fmla="*/ 52 h 149"/>
                  <a:gd name="T4" fmla="*/ 139 w 149"/>
                  <a:gd name="T5" fmla="*/ 39 h 149"/>
                  <a:gd name="T6" fmla="*/ 131 w 149"/>
                  <a:gd name="T7" fmla="*/ 27 h 149"/>
                  <a:gd name="T8" fmla="*/ 121 w 149"/>
                  <a:gd name="T9" fmla="*/ 17 h 149"/>
                  <a:gd name="T10" fmla="*/ 109 w 149"/>
                  <a:gd name="T11" fmla="*/ 9 h 149"/>
                  <a:gd name="T12" fmla="*/ 96 w 149"/>
                  <a:gd name="T13" fmla="*/ 3 h 149"/>
                  <a:gd name="T14" fmla="*/ 82 w 149"/>
                  <a:gd name="T15" fmla="*/ 0 h 149"/>
                  <a:gd name="T16" fmla="*/ 66 w 149"/>
                  <a:gd name="T17" fmla="*/ 0 h 149"/>
                  <a:gd name="T18" fmla="*/ 52 w 149"/>
                  <a:gd name="T19" fmla="*/ 3 h 149"/>
                  <a:gd name="T20" fmla="*/ 39 w 149"/>
                  <a:gd name="T21" fmla="*/ 9 h 149"/>
                  <a:gd name="T22" fmla="*/ 27 w 149"/>
                  <a:gd name="T23" fmla="*/ 17 h 149"/>
                  <a:gd name="T24" fmla="*/ 17 w 149"/>
                  <a:gd name="T25" fmla="*/ 27 h 149"/>
                  <a:gd name="T26" fmla="*/ 9 w 149"/>
                  <a:gd name="T27" fmla="*/ 39 h 149"/>
                  <a:gd name="T28" fmla="*/ 4 w 149"/>
                  <a:gd name="T29" fmla="*/ 52 h 149"/>
                  <a:gd name="T30" fmla="*/ 1 w 149"/>
                  <a:gd name="T31" fmla="*/ 66 h 149"/>
                  <a:gd name="T32" fmla="*/ 1 w 149"/>
                  <a:gd name="T33" fmla="*/ 82 h 149"/>
                  <a:gd name="T34" fmla="*/ 4 w 149"/>
                  <a:gd name="T35" fmla="*/ 96 h 149"/>
                  <a:gd name="T36" fmla="*/ 9 w 149"/>
                  <a:gd name="T37" fmla="*/ 109 h 149"/>
                  <a:gd name="T38" fmla="*/ 17 w 149"/>
                  <a:gd name="T39" fmla="*/ 121 h 149"/>
                  <a:gd name="T40" fmla="*/ 27 w 149"/>
                  <a:gd name="T41" fmla="*/ 131 h 149"/>
                  <a:gd name="T42" fmla="*/ 39 w 149"/>
                  <a:gd name="T43" fmla="*/ 139 h 149"/>
                  <a:gd name="T44" fmla="*/ 52 w 149"/>
                  <a:gd name="T45" fmla="*/ 145 h 149"/>
                  <a:gd name="T46" fmla="*/ 66 w 149"/>
                  <a:gd name="T47" fmla="*/ 148 h 149"/>
                  <a:gd name="T48" fmla="*/ 82 w 149"/>
                  <a:gd name="T49" fmla="*/ 148 h 149"/>
                  <a:gd name="T50" fmla="*/ 96 w 149"/>
                  <a:gd name="T51" fmla="*/ 145 h 149"/>
                  <a:gd name="T52" fmla="*/ 109 w 149"/>
                  <a:gd name="T53" fmla="*/ 139 h 149"/>
                  <a:gd name="T54" fmla="*/ 121 w 149"/>
                  <a:gd name="T55" fmla="*/ 131 h 149"/>
                  <a:gd name="T56" fmla="*/ 131 w 149"/>
                  <a:gd name="T57" fmla="*/ 121 h 149"/>
                  <a:gd name="T58" fmla="*/ 139 w 149"/>
                  <a:gd name="T59" fmla="*/ 109 h 149"/>
                  <a:gd name="T60" fmla="*/ 145 w 149"/>
                  <a:gd name="T61" fmla="*/ 96 h 149"/>
                  <a:gd name="T62" fmla="*/ 148 w 149"/>
                  <a:gd name="T63" fmla="*/ 82 h 149"/>
                  <a:gd name="T64" fmla="*/ 135 w 149"/>
                  <a:gd name="T65" fmla="*/ 74 h 149"/>
                  <a:gd name="T66" fmla="*/ 131 w 149"/>
                  <a:gd name="T67" fmla="*/ 51 h 149"/>
                  <a:gd name="T68" fmla="*/ 117 w 149"/>
                  <a:gd name="T69" fmla="*/ 31 h 149"/>
                  <a:gd name="T70" fmla="*/ 98 w 149"/>
                  <a:gd name="T71" fmla="*/ 18 h 149"/>
                  <a:gd name="T72" fmla="*/ 74 w 149"/>
                  <a:gd name="T73" fmla="*/ 13 h 149"/>
                  <a:gd name="T74" fmla="*/ 51 w 149"/>
                  <a:gd name="T75" fmla="*/ 18 h 149"/>
                  <a:gd name="T76" fmla="*/ 31 w 149"/>
                  <a:gd name="T77" fmla="*/ 31 h 149"/>
                  <a:gd name="T78" fmla="*/ 18 w 149"/>
                  <a:gd name="T79" fmla="*/ 51 h 149"/>
                  <a:gd name="T80" fmla="*/ 13 w 149"/>
                  <a:gd name="T81" fmla="*/ 74 h 149"/>
                  <a:gd name="T82" fmla="*/ 18 w 149"/>
                  <a:gd name="T83" fmla="*/ 98 h 149"/>
                  <a:gd name="T84" fmla="*/ 31 w 149"/>
                  <a:gd name="T85" fmla="*/ 117 h 149"/>
                  <a:gd name="T86" fmla="*/ 51 w 149"/>
                  <a:gd name="T87" fmla="*/ 131 h 149"/>
                  <a:gd name="T88" fmla="*/ 74 w 149"/>
                  <a:gd name="T89" fmla="*/ 135 h 149"/>
                  <a:gd name="T90" fmla="*/ 98 w 149"/>
                  <a:gd name="T91" fmla="*/ 131 h 149"/>
                  <a:gd name="T92" fmla="*/ 117 w 149"/>
                  <a:gd name="T93" fmla="*/ 117 h 149"/>
                  <a:gd name="T94" fmla="*/ 131 w 149"/>
                  <a:gd name="T95" fmla="*/ 98 h 149"/>
                  <a:gd name="T96" fmla="*/ 135 w 149"/>
                  <a:gd name="T97" fmla="*/ 7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9" h="149">
                    <a:moveTo>
                      <a:pt x="148" y="74"/>
                    </a:moveTo>
                    <a:lnTo>
                      <a:pt x="148" y="66"/>
                    </a:lnTo>
                    <a:lnTo>
                      <a:pt x="146" y="59"/>
                    </a:lnTo>
                    <a:lnTo>
                      <a:pt x="145" y="52"/>
                    </a:lnTo>
                    <a:lnTo>
                      <a:pt x="142" y="45"/>
                    </a:lnTo>
                    <a:lnTo>
                      <a:pt x="139" y="39"/>
                    </a:lnTo>
                    <a:lnTo>
                      <a:pt x="135" y="33"/>
                    </a:lnTo>
                    <a:lnTo>
                      <a:pt x="131" y="27"/>
                    </a:lnTo>
                    <a:lnTo>
                      <a:pt x="126" y="22"/>
                    </a:lnTo>
                    <a:lnTo>
                      <a:pt x="121" y="17"/>
                    </a:lnTo>
                    <a:lnTo>
                      <a:pt x="115" y="13"/>
                    </a:lnTo>
                    <a:lnTo>
                      <a:pt x="109" y="9"/>
                    </a:lnTo>
                    <a:lnTo>
                      <a:pt x="103" y="6"/>
                    </a:lnTo>
                    <a:lnTo>
                      <a:pt x="96" y="3"/>
                    </a:lnTo>
                    <a:lnTo>
                      <a:pt x="89" y="2"/>
                    </a:lnTo>
                    <a:lnTo>
                      <a:pt x="82" y="0"/>
                    </a:lnTo>
                    <a:lnTo>
                      <a:pt x="74" y="0"/>
                    </a:lnTo>
                    <a:lnTo>
                      <a:pt x="66" y="0"/>
                    </a:lnTo>
                    <a:lnTo>
                      <a:pt x="59" y="2"/>
                    </a:lnTo>
                    <a:lnTo>
                      <a:pt x="52" y="3"/>
                    </a:lnTo>
                    <a:lnTo>
                      <a:pt x="45" y="6"/>
                    </a:lnTo>
                    <a:lnTo>
                      <a:pt x="39" y="9"/>
                    </a:lnTo>
                    <a:lnTo>
                      <a:pt x="33" y="13"/>
                    </a:lnTo>
                    <a:lnTo>
                      <a:pt x="27" y="17"/>
                    </a:lnTo>
                    <a:lnTo>
                      <a:pt x="22" y="22"/>
                    </a:lnTo>
                    <a:lnTo>
                      <a:pt x="17" y="27"/>
                    </a:lnTo>
                    <a:lnTo>
                      <a:pt x="13" y="33"/>
                    </a:lnTo>
                    <a:lnTo>
                      <a:pt x="9" y="39"/>
                    </a:lnTo>
                    <a:lnTo>
                      <a:pt x="6" y="45"/>
                    </a:lnTo>
                    <a:lnTo>
                      <a:pt x="4" y="52"/>
                    </a:lnTo>
                    <a:lnTo>
                      <a:pt x="2" y="59"/>
                    </a:lnTo>
                    <a:lnTo>
                      <a:pt x="1" y="66"/>
                    </a:lnTo>
                    <a:lnTo>
                      <a:pt x="0" y="74"/>
                    </a:lnTo>
                    <a:lnTo>
                      <a:pt x="1" y="82"/>
                    </a:lnTo>
                    <a:lnTo>
                      <a:pt x="2" y="89"/>
                    </a:lnTo>
                    <a:lnTo>
                      <a:pt x="4" y="96"/>
                    </a:lnTo>
                    <a:lnTo>
                      <a:pt x="6" y="103"/>
                    </a:lnTo>
                    <a:lnTo>
                      <a:pt x="9" y="109"/>
                    </a:lnTo>
                    <a:lnTo>
                      <a:pt x="13" y="115"/>
                    </a:lnTo>
                    <a:lnTo>
                      <a:pt x="17" y="121"/>
                    </a:lnTo>
                    <a:lnTo>
                      <a:pt x="22" y="126"/>
                    </a:lnTo>
                    <a:lnTo>
                      <a:pt x="27" y="131"/>
                    </a:lnTo>
                    <a:lnTo>
                      <a:pt x="33" y="135"/>
                    </a:lnTo>
                    <a:lnTo>
                      <a:pt x="39" y="139"/>
                    </a:lnTo>
                    <a:lnTo>
                      <a:pt x="45" y="142"/>
                    </a:lnTo>
                    <a:lnTo>
                      <a:pt x="52" y="145"/>
                    </a:lnTo>
                    <a:lnTo>
                      <a:pt x="59" y="146"/>
                    </a:lnTo>
                    <a:lnTo>
                      <a:pt x="66" y="148"/>
                    </a:lnTo>
                    <a:lnTo>
                      <a:pt x="74" y="148"/>
                    </a:lnTo>
                    <a:lnTo>
                      <a:pt x="82" y="148"/>
                    </a:lnTo>
                    <a:lnTo>
                      <a:pt x="89" y="146"/>
                    </a:lnTo>
                    <a:lnTo>
                      <a:pt x="96" y="145"/>
                    </a:lnTo>
                    <a:lnTo>
                      <a:pt x="103" y="142"/>
                    </a:lnTo>
                    <a:lnTo>
                      <a:pt x="109" y="139"/>
                    </a:lnTo>
                    <a:lnTo>
                      <a:pt x="115" y="135"/>
                    </a:lnTo>
                    <a:lnTo>
                      <a:pt x="121" y="131"/>
                    </a:lnTo>
                    <a:lnTo>
                      <a:pt x="126" y="126"/>
                    </a:lnTo>
                    <a:lnTo>
                      <a:pt x="131" y="121"/>
                    </a:lnTo>
                    <a:lnTo>
                      <a:pt x="135" y="115"/>
                    </a:lnTo>
                    <a:lnTo>
                      <a:pt x="139" y="109"/>
                    </a:lnTo>
                    <a:lnTo>
                      <a:pt x="142" y="103"/>
                    </a:lnTo>
                    <a:lnTo>
                      <a:pt x="145" y="96"/>
                    </a:lnTo>
                    <a:lnTo>
                      <a:pt x="146" y="89"/>
                    </a:lnTo>
                    <a:lnTo>
                      <a:pt x="148" y="82"/>
                    </a:lnTo>
                    <a:lnTo>
                      <a:pt x="148" y="74"/>
                    </a:lnTo>
                    <a:lnTo>
                      <a:pt x="135" y="74"/>
                    </a:lnTo>
                    <a:lnTo>
                      <a:pt x="134" y="62"/>
                    </a:lnTo>
                    <a:lnTo>
                      <a:pt x="131" y="51"/>
                    </a:lnTo>
                    <a:lnTo>
                      <a:pt x="125" y="40"/>
                    </a:lnTo>
                    <a:lnTo>
                      <a:pt x="117" y="31"/>
                    </a:lnTo>
                    <a:lnTo>
                      <a:pt x="108" y="24"/>
                    </a:lnTo>
                    <a:lnTo>
                      <a:pt x="98" y="18"/>
                    </a:lnTo>
                    <a:lnTo>
                      <a:pt x="87" y="14"/>
                    </a:lnTo>
                    <a:lnTo>
                      <a:pt x="74" y="13"/>
                    </a:lnTo>
                    <a:lnTo>
                      <a:pt x="62" y="14"/>
                    </a:lnTo>
                    <a:lnTo>
                      <a:pt x="51" y="18"/>
                    </a:lnTo>
                    <a:lnTo>
                      <a:pt x="40" y="24"/>
                    </a:lnTo>
                    <a:lnTo>
                      <a:pt x="31" y="31"/>
                    </a:lnTo>
                    <a:lnTo>
                      <a:pt x="24" y="40"/>
                    </a:lnTo>
                    <a:lnTo>
                      <a:pt x="18" y="51"/>
                    </a:lnTo>
                    <a:lnTo>
                      <a:pt x="14" y="62"/>
                    </a:lnTo>
                    <a:lnTo>
                      <a:pt x="13" y="74"/>
                    </a:lnTo>
                    <a:lnTo>
                      <a:pt x="14" y="87"/>
                    </a:lnTo>
                    <a:lnTo>
                      <a:pt x="18" y="98"/>
                    </a:lnTo>
                    <a:lnTo>
                      <a:pt x="24" y="108"/>
                    </a:lnTo>
                    <a:lnTo>
                      <a:pt x="31" y="117"/>
                    </a:lnTo>
                    <a:lnTo>
                      <a:pt x="40" y="125"/>
                    </a:lnTo>
                    <a:lnTo>
                      <a:pt x="51" y="131"/>
                    </a:lnTo>
                    <a:lnTo>
                      <a:pt x="62" y="134"/>
                    </a:lnTo>
                    <a:lnTo>
                      <a:pt x="74" y="135"/>
                    </a:lnTo>
                    <a:lnTo>
                      <a:pt x="87" y="134"/>
                    </a:lnTo>
                    <a:lnTo>
                      <a:pt x="98" y="131"/>
                    </a:lnTo>
                    <a:lnTo>
                      <a:pt x="108" y="125"/>
                    </a:lnTo>
                    <a:lnTo>
                      <a:pt x="117" y="117"/>
                    </a:lnTo>
                    <a:lnTo>
                      <a:pt x="125" y="108"/>
                    </a:lnTo>
                    <a:lnTo>
                      <a:pt x="131" y="98"/>
                    </a:lnTo>
                    <a:lnTo>
                      <a:pt x="134" y="87"/>
                    </a:lnTo>
                    <a:lnTo>
                      <a:pt x="135" y="74"/>
                    </a:lnTo>
                    <a:lnTo>
                      <a:pt x="148" y="74"/>
                    </a:lnTo>
                  </a:path>
                </a:pathLst>
              </a:custGeom>
              <a:solidFill>
                <a:srgbClr val="F2ED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834" y="1379"/>
                <a:ext cx="124" cy="125"/>
              </a:xfrm>
              <a:custGeom>
                <a:avLst/>
                <a:gdLst>
                  <a:gd name="T0" fmla="*/ 121 w 124"/>
                  <a:gd name="T1" fmla="*/ 50 h 125"/>
                  <a:gd name="T2" fmla="*/ 112 w 124"/>
                  <a:gd name="T3" fmla="*/ 28 h 125"/>
                  <a:gd name="T4" fmla="*/ 95 w 124"/>
                  <a:gd name="T5" fmla="*/ 11 h 125"/>
                  <a:gd name="T6" fmla="*/ 74 w 124"/>
                  <a:gd name="T7" fmla="*/ 2 h 125"/>
                  <a:gd name="T8" fmla="*/ 49 w 124"/>
                  <a:gd name="T9" fmla="*/ 2 h 125"/>
                  <a:gd name="T10" fmla="*/ 27 w 124"/>
                  <a:gd name="T11" fmla="*/ 11 h 125"/>
                  <a:gd name="T12" fmla="*/ 10 w 124"/>
                  <a:gd name="T13" fmla="*/ 28 h 125"/>
                  <a:gd name="T14" fmla="*/ 1 w 124"/>
                  <a:gd name="T15" fmla="*/ 50 h 125"/>
                  <a:gd name="T16" fmla="*/ 1 w 124"/>
                  <a:gd name="T17" fmla="*/ 75 h 125"/>
                  <a:gd name="T18" fmla="*/ 10 w 124"/>
                  <a:gd name="T19" fmla="*/ 96 h 125"/>
                  <a:gd name="T20" fmla="*/ 27 w 124"/>
                  <a:gd name="T21" fmla="*/ 113 h 125"/>
                  <a:gd name="T22" fmla="*/ 49 w 124"/>
                  <a:gd name="T23" fmla="*/ 122 h 125"/>
                  <a:gd name="T24" fmla="*/ 74 w 124"/>
                  <a:gd name="T25" fmla="*/ 122 h 125"/>
                  <a:gd name="T26" fmla="*/ 95 w 124"/>
                  <a:gd name="T27" fmla="*/ 113 h 125"/>
                  <a:gd name="T28" fmla="*/ 112 w 124"/>
                  <a:gd name="T29" fmla="*/ 96 h 125"/>
                  <a:gd name="T30" fmla="*/ 121 w 124"/>
                  <a:gd name="T31" fmla="*/ 75 h 125"/>
                  <a:gd name="T32" fmla="*/ 110 w 124"/>
                  <a:gd name="T33" fmla="*/ 62 h 125"/>
                  <a:gd name="T34" fmla="*/ 106 w 124"/>
                  <a:gd name="T35" fmla="*/ 43 h 125"/>
                  <a:gd name="T36" fmla="*/ 96 w 124"/>
                  <a:gd name="T37" fmla="*/ 27 h 125"/>
                  <a:gd name="T38" fmla="*/ 80 w 124"/>
                  <a:gd name="T39" fmla="*/ 17 h 125"/>
                  <a:gd name="T40" fmla="*/ 61 w 124"/>
                  <a:gd name="T41" fmla="*/ 13 h 125"/>
                  <a:gd name="T42" fmla="*/ 42 w 124"/>
                  <a:gd name="T43" fmla="*/ 17 h 125"/>
                  <a:gd name="T44" fmla="*/ 26 w 124"/>
                  <a:gd name="T45" fmla="*/ 27 h 125"/>
                  <a:gd name="T46" fmla="*/ 16 w 124"/>
                  <a:gd name="T47" fmla="*/ 43 h 125"/>
                  <a:gd name="T48" fmla="*/ 12 w 124"/>
                  <a:gd name="T49" fmla="*/ 62 h 125"/>
                  <a:gd name="T50" fmla="*/ 16 w 124"/>
                  <a:gd name="T51" fmla="*/ 81 h 125"/>
                  <a:gd name="T52" fmla="*/ 26 w 124"/>
                  <a:gd name="T53" fmla="*/ 97 h 125"/>
                  <a:gd name="T54" fmla="*/ 42 w 124"/>
                  <a:gd name="T55" fmla="*/ 107 h 125"/>
                  <a:gd name="T56" fmla="*/ 61 w 124"/>
                  <a:gd name="T57" fmla="*/ 111 h 125"/>
                  <a:gd name="T58" fmla="*/ 80 w 124"/>
                  <a:gd name="T59" fmla="*/ 107 h 125"/>
                  <a:gd name="T60" fmla="*/ 96 w 124"/>
                  <a:gd name="T61" fmla="*/ 97 h 125"/>
                  <a:gd name="T62" fmla="*/ 106 w 124"/>
                  <a:gd name="T63" fmla="*/ 81 h 125"/>
                  <a:gd name="T64" fmla="*/ 110 w 124"/>
                  <a:gd name="T65" fmla="*/ 6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4" h="125">
                    <a:moveTo>
                      <a:pt x="123" y="62"/>
                    </a:moveTo>
                    <a:lnTo>
                      <a:pt x="121" y="50"/>
                    </a:lnTo>
                    <a:lnTo>
                      <a:pt x="118" y="38"/>
                    </a:lnTo>
                    <a:lnTo>
                      <a:pt x="112" y="28"/>
                    </a:lnTo>
                    <a:lnTo>
                      <a:pt x="105" y="18"/>
                    </a:lnTo>
                    <a:lnTo>
                      <a:pt x="95" y="11"/>
                    </a:lnTo>
                    <a:lnTo>
                      <a:pt x="85" y="5"/>
                    </a:lnTo>
                    <a:lnTo>
                      <a:pt x="74" y="2"/>
                    </a:lnTo>
                    <a:lnTo>
                      <a:pt x="61" y="0"/>
                    </a:lnTo>
                    <a:lnTo>
                      <a:pt x="49" y="2"/>
                    </a:lnTo>
                    <a:lnTo>
                      <a:pt x="37" y="5"/>
                    </a:lnTo>
                    <a:lnTo>
                      <a:pt x="27" y="11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1" y="50"/>
                    </a:lnTo>
                    <a:lnTo>
                      <a:pt x="0" y="62"/>
                    </a:lnTo>
                    <a:lnTo>
                      <a:pt x="1" y="75"/>
                    </a:lnTo>
                    <a:lnTo>
                      <a:pt x="4" y="86"/>
                    </a:lnTo>
                    <a:lnTo>
                      <a:pt x="10" y="96"/>
                    </a:lnTo>
                    <a:lnTo>
                      <a:pt x="18" y="106"/>
                    </a:lnTo>
                    <a:lnTo>
                      <a:pt x="27" y="113"/>
                    </a:lnTo>
                    <a:lnTo>
                      <a:pt x="37" y="119"/>
                    </a:lnTo>
                    <a:lnTo>
                      <a:pt x="49" y="122"/>
                    </a:lnTo>
                    <a:lnTo>
                      <a:pt x="61" y="124"/>
                    </a:lnTo>
                    <a:lnTo>
                      <a:pt x="74" y="122"/>
                    </a:lnTo>
                    <a:lnTo>
                      <a:pt x="85" y="119"/>
                    </a:lnTo>
                    <a:lnTo>
                      <a:pt x="95" y="113"/>
                    </a:lnTo>
                    <a:lnTo>
                      <a:pt x="105" y="106"/>
                    </a:lnTo>
                    <a:lnTo>
                      <a:pt x="112" y="96"/>
                    </a:lnTo>
                    <a:lnTo>
                      <a:pt x="118" y="86"/>
                    </a:lnTo>
                    <a:lnTo>
                      <a:pt x="121" y="75"/>
                    </a:lnTo>
                    <a:lnTo>
                      <a:pt x="123" y="62"/>
                    </a:lnTo>
                    <a:lnTo>
                      <a:pt x="110" y="62"/>
                    </a:lnTo>
                    <a:lnTo>
                      <a:pt x="109" y="52"/>
                    </a:lnTo>
                    <a:lnTo>
                      <a:pt x="106" y="43"/>
                    </a:lnTo>
                    <a:lnTo>
                      <a:pt x="102" y="35"/>
                    </a:lnTo>
                    <a:lnTo>
                      <a:pt x="96" y="27"/>
                    </a:lnTo>
                    <a:lnTo>
                      <a:pt x="89" y="21"/>
                    </a:lnTo>
                    <a:lnTo>
                      <a:pt x="80" y="17"/>
                    </a:lnTo>
                    <a:lnTo>
                      <a:pt x="71" y="14"/>
                    </a:lnTo>
                    <a:lnTo>
                      <a:pt x="61" y="13"/>
                    </a:lnTo>
                    <a:lnTo>
                      <a:pt x="51" y="14"/>
                    </a:lnTo>
                    <a:lnTo>
                      <a:pt x="42" y="17"/>
                    </a:lnTo>
                    <a:lnTo>
                      <a:pt x="34" y="21"/>
                    </a:lnTo>
                    <a:lnTo>
                      <a:pt x="26" y="27"/>
                    </a:lnTo>
                    <a:lnTo>
                      <a:pt x="21" y="35"/>
                    </a:lnTo>
                    <a:lnTo>
                      <a:pt x="16" y="43"/>
                    </a:lnTo>
                    <a:lnTo>
                      <a:pt x="13" y="52"/>
                    </a:lnTo>
                    <a:lnTo>
                      <a:pt x="12" y="62"/>
                    </a:lnTo>
                    <a:lnTo>
                      <a:pt x="13" y="72"/>
                    </a:lnTo>
                    <a:lnTo>
                      <a:pt x="16" y="81"/>
                    </a:lnTo>
                    <a:lnTo>
                      <a:pt x="21" y="89"/>
                    </a:lnTo>
                    <a:lnTo>
                      <a:pt x="26" y="97"/>
                    </a:lnTo>
                    <a:lnTo>
                      <a:pt x="34" y="103"/>
                    </a:lnTo>
                    <a:lnTo>
                      <a:pt x="42" y="107"/>
                    </a:lnTo>
                    <a:lnTo>
                      <a:pt x="51" y="110"/>
                    </a:lnTo>
                    <a:lnTo>
                      <a:pt x="61" y="111"/>
                    </a:lnTo>
                    <a:lnTo>
                      <a:pt x="71" y="110"/>
                    </a:lnTo>
                    <a:lnTo>
                      <a:pt x="80" y="107"/>
                    </a:lnTo>
                    <a:lnTo>
                      <a:pt x="89" y="103"/>
                    </a:lnTo>
                    <a:lnTo>
                      <a:pt x="96" y="97"/>
                    </a:lnTo>
                    <a:lnTo>
                      <a:pt x="102" y="89"/>
                    </a:lnTo>
                    <a:lnTo>
                      <a:pt x="106" y="81"/>
                    </a:lnTo>
                    <a:lnTo>
                      <a:pt x="109" y="72"/>
                    </a:lnTo>
                    <a:lnTo>
                      <a:pt x="110" y="62"/>
                    </a:lnTo>
                    <a:lnTo>
                      <a:pt x="123" y="62"/>
                    </a:lnTo>
                  </a:path>
                </a:pathLst>
              </a:custGeom>
              <a:solidFill>
                <a:srgbClr val="F7F4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846" y="1391"/>
                <a:ext cx="100" cy="101"/>
              </a:xfrm>
              <a:custGeom>
                <a:avLst/>
                <a:gdLst>
                  <a:gd name="T0" fmla="*/ 98 w 100"/>
                  <a:gd name="T1" fmla="*/ 40 h 101"/>
                  <a:gd name="T2" fmla="*/ 90 w 100"/>
                  <a:gd name="T3" fmla="*/ 22 h 101"/>
                  <a:gd name="T4" fmla="*/ 77 w 100"/>
                  <a:gd name="T5" fmla="*/ 9 h 101"/>
                  <a:gd name="T6" fmla="*/ 59 w 100"/>
                  <a:gd name="T7" fmla="*/ 1 h 101"/>
                  <a:gd name="T8" fmla="*/ 39 w 100"/>
                  <a:gd name="T9" fmla="*/ 1 h 101"/>
                  <a:gd name="T10" fmla="*/ 21 w 100"/>
                  <a:gd name="T11" fmla="*/ 9 h 101"/>
                  <a:gd name="T12" fmla="*/ 8 w 100"/>
                  <a:gd name="T13" fmla="*/ 22 h 101"/>
                  <a:gd name="T14" fmla="*/ 0 w 100"/>
                  <a:gd name="T15" fmla="*/ 40 h 101"/>
                  <a:gd name="T16" fmla="*/ 0 w 100"/>
                  <a:gd name="T17" fmla="*/ 60 h 101"/>
                  <a:gd name="T18" fmla="*/ 8 w 100"/>
                  <a:gd name="T19" fmla="*/ 78 h 101"/>
                  <a:gd name="T20" fmla="*/ 21 w 100"/>
                  <a:gd name="T21" fmla="*/ 91 h 101"/>
                  <a:gd name="T22" fmla="*/ 39 w 100"/>
                  <a:gd name="T23" fmla="*/ 99 h 101"/>
                  <a:gd name="T24" fmla="*/ 59 w 100"/>
                  <a:gd name="T25" fmla="*/ 99 h 101"/>
                  <a:gd name="T26" fmla="*/ 77 w 100"/>
                  <a:gd name="T27" fmla="*/ 91 h 101"/>
                  <a:gd name="T28" fmla="*/ 90 w 100"/>
                  <a:gd name="T29" fmla="*/ 78 h 101"/>
                  <a:gd name="T30" fmla="*/ 98 w 100"/>
                  <a:gd name="T31" fmla="*/ 60 h 101"/>
                  <a:gd name="T32" fmla="*/ 86 w 100"/>
                  <a:gd name="T33" fmla="*/ 50 h 101"/>
                  <a:gd name="T34" fmla="*/ 83 w 100"/>
                  <a:gd name="T35" fmla="*/ 36 h 101"/>
                  <a:gd name="T36" fmla="*/ 75 w 100"/>
                  <a:gd name="T37" fmla="*/ 24 h 101"/>
                  <a:gd name="T38" fmla="*/ 63 w 100"/>
                  <a:gd name="T39" fmla="*/ 16 h 101"/>
                  <a:gd name="T40" fmla="*/ 49 w 100"/>
                  <a:gd name="T41" fmla="*/ 13 h 101"/>
                  <a:gd name="T42" fmla="*/ 35 w 100"/>
                  <a:gd name="T43" fmla="*/ 16 h 101"/>
                  <a:gd name="T44" fmla="*/ 23 w 100"/>
                  <a:gd name="T45" fmla="*/ 24 h 101"/>
                  <a:gd name="T46" fmla="*/ 15 w 100"/>
                  <a:gd name="T47" fmla="*/ 36 h 101"/>
                  <a:gd name="T48" fmla="*/ 12 w 100"/>
                  <a:gd name="T49" fmla="*/ 50 h 101"/>
                  <a:gd name="T50" fmla="*/ 15 w 100"/>
                  <a:gd name="T51" fmla="*/ 64 h 101"/>
                  <a:gd name="T52" fmla="*/ 23 w 100"/>
                  <a:gd name="T53" fmla="*/ 76 h 101"/>
                  <a:gd name="T54" fmla="*/ 35 w 100"/>
                  <a:gd name="T55" fmla="*/ 84 h 101"/>
                  <a:gd name="T56" fmla="*/ 49 w 100"/>
                  <a:gd name="T57" fmla="*/ 87 h 101"/>
                  <a:gd name="T58" fmla="*/ 63 w 100"/>
                  <a:gd name="T59" fmla="*/ 84 h 101"/>
                  <a:gd name="T60" fmla="*/ 75 w 100"/>
                  <a:gd name="T61" fmla="*/ 76 h 101"/>
                  <a:gd name="T62" fmla="*/ 83 w 100"/>
                  <a:gd name="T63" fmla="*/ 64 h 101"/>
                  <a:gd name="T64" fmla="*/ 86 w 100"/>
                  <a:gd name="T65" fmla="*/ 5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01">
                    <a:moveTo>
                      <a:pt x="99" y="50"/>
                    </a:moveTo>
                    <a:lnTo>
                      <a:pt x="98" y="40"/>
                    </a:lnTo>
                    <a:lnTo>
                      <a:pt x="95" y="31"/>
                    </a:lnTo>
                    <a:lnTo>
                      <a:pt x="90" y="22"/>
                    </a:lnTo>
                    <a:lnTo>
                      <a:pt x="84" y="15"/>
                    </a:lnTo>
                    <a:lnTo>
                      <a:pt x="77" y="9"/>
                    </a:lnTo>
                    <a:lnTo>
                      <a:pt x="68" y="4"/>
                    </a:lnTo>
                    <a:lnTo>
                      <a:pt x="59" y="1"/>
                    </a:lnTo>
                    <a:lnTo>
                      <a:pt x="49" y="0"/>
                    </a:lnTo>
                    <a:lnTo>
                      <a:pt x="39" y="1"/>
                    </a:lnTo>
                    <a:lnTo>
                      <a:pt x="30" y="4"/>
                    </a:lnTo>
                    <a:lnTo>
                      <a:pt x="21" y="9"/>
                    </a:lnTo>
                    <a:lnTo>
                      <a:pt x="14" y="15"/>
                    </a:lnTo>
                    <a:lnTo>
                      <a:pt x="8" y="22"/>
                    </a:lnTo>
                    <a:lnTo>
                      <a:pt x="3" y="31"/>
                    </a:lnTo>
                    <a:lnTo>
                      <a:pt x="0" y="40"/>
                    </a:lnTo>
                    <a:lnTo>
                      <a:pt x="0" y="50"/>
                    </a:lnTo>
                    <a:lnTo>
                      <a:pt x="0" y="60"/>
                    </a:lnTo>
                    <a:lnTo>
                      <a:pt x="3" y="69"/>
                    </a:lnTo>
                    <a:lnTo>
                      <a:pt x="8" y="78"/>
                    </a:lnTo>
                    <a:lnTo>
                      <a:pt x="14" y="85"/>
                    </a:lnTo>
                    <a:lnTo>
                      <a:pt x="21" y="91"/>
                    </a:lnTo>
                    <a:lnTo>
                      <a:pt x="30" y="96"/>
                    </a:lnTo>
                    <a:lnTo>
                      <a:pt x="39" y="99"/>
                    </a:lnTo>
                    <a:lnTo>
                      <a:pt x="49" y="100"/>
                    </a:lnTo>
                    <a:lnTo>
                      <a:pt x="59" y="99"/>
                    </a:lnTo>
                    <a:lnTo>
                      <a:pt x="68" y="96"/>
                    </a:lnTo>
                    <a:lnTo>
                      <a:pt x="77" y="91"/>
                    </a:lnTo>
                    <a:lnTo>
                      <a:pt x="84" y="85"/>
                    </a:lnTo>
                    <a:lnTo>
                      <a:pt x="90" y="78"/>
                    </a:lnTo>
                    <a:lnTo>
                      <a:pt x="95" y="69"/>
                    </a:lnTo>
                    <a:lnTo>
                      <a:pt x="98" y="60"/>
                    </a:lnTo>
                    <a:lnTo>
                      <a:pt x="99" y="50"/>
                    </a:lnTo>
                    <a:lnTo>
                      <a:pt x="86" y="50"/>
                    </a:lnTo>
                    <a:lnTo>
                      <a:pt x="85" y="43"/>
                    </a:lnTo>
                    <a:lnTo>
                      <a:pt x="83" y="36"/>
                    </a:lnTo>
                    <a:lnTo>
                      <a:pt x="79" y="30"/>
                    </a:lnTo>
                    <a:lnTo>
                      <a:pt x="75" y="24"/>
                    </a:lnTo>
                    <a:lnTo>
                      <a:pt x="70" y="20"/>
                    </a:lnTo>
                    <a:lnTo>
                      <a:pt x="63" y="16"/>
                    </a:lnTo>
                    <a:lnTo>
                      <a:pt x="56" y="14"/>
                    </a:lnTo>
                    <a:lnTo>
                      <a:pt x="49" y="13"/>
                    </a:lnTo>
                    <a:lnTo>
                      <a:pt x="42" y="14"/>
                    </a:lnTo>
                    <a:lnTo>
                      <a:pt x="35" y="16"/>
                    </a:lnTo>
                    <a:lnTo>
                      <a:pt x="29" y="20"/>
                    </a:lnTo>
                    <a:lnTo>
                      <a:pt x="23" y="24"/>
                    </a:lnTo>
                    <a:lnTo>
                      <a:pt x="19" y="30"/>
                    </a:lnTo>
                    <a:lnTo>
                      <a:pt x="15" y="36"/>
                    </a:lnTo>
                    <a:lnTo>
                      <a:pt x="13" y="43"/>
                    </a:lnTo>
                    <a:lnTo>
                      <a:pt x="12" y="50"/>
                    </a:lnTo>
                    <a:lnTo>
                      <a:pt x="13" y="57"/>
                    </a:lnTo>
                    <a:lnTo>
                      <a:pt x="15" y="64"/>
                    </a:lnTo>
                    <a:lnTo>
                      <a:pt x="19" y="71"/>
                    </a:lnTo>
                    <a:lnTo>
                      <a:pt x="23" y="76"/>
                    </a:lnTo>
                    <a:lnTo>
                      <a:pt x="29" y="80"/>
                    </a:lnTo>
                    <a:lnTo>
                      <a:pt x="35" y="84"/>
                    </a:lnTo>
                    <a:lnTo>
                      <a:pt x="42" y="86"/>
                    </a:lnTo>
                    <a:lnTo>
                      <a:pt x="49" y="87"/>
                    </a:lnTo>
                    <a:lnTo>
                      <a:pt x="56" y="86"/>
                    </a:lnTo>
                    <a:lnTo>
                      <a:pt x="63" y="84"/>
                    </a:lnTo>
                    <a:lnTo>
                      <a:pt x="70" y="80"/>
                    </a:lnTo>
                    <a:lnTo>
                      <a:pt x="75" y="76"/>
                    </a:lnTo>
                    <a:lnTo>
                      <a:pt x="79" y="71"/>
                    </a:lnTo>
                    <a:lnTo>
                      <a:pt x="83" y="64"/>
                    </a:lnTo>
                    <a:lnTo>
                      <a:pt x="85" y="57"/>
                    </a:lnTo>
                    <a:lnTo>
                      <a:pt x="86" y="50"/>
                    </a:lnTo>
                    <a:lnTo>
                      <a:pt x="99" y="50"/>
                    </a:lnTo>
                  </a:path>
                </a:pathLst>
              </a:custGeom>
              <a:solidFill>
                <a:srgbClr val="FCFC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/>
              </p:cNvSpPr>
              <p:nvPr/>
            </p:nvSpPr>
            <p:spPr bwMode="auto">
              <a:xfrm>
                <a:off x="858" y="1404"/>
                <a:ext cx="75" cy="75"/>
              </a:xfrm>
              <a:custGeom>
                <a:avLst/>
                <a:gdLst>
                  <a:gd name="T0" fmla="*/ 73 w 75"/>
                  <a:gd name="T1" fmla="*/ 29 h 75"/>
                  <a:gd name="T2" fmla="*/ 68 w 75"/>
                  <a:gd name="T3" fmla="*/ 16 h 75"/>
                  <a:gd name="T4" fmla="*/ 58 w 75"/>
                  <a:gd name="T5" fmla="*/ 6 h 75"/>
                  <a:gd name="T6" fmla="*/ 45 w 75"/>
                  <a:gd name="T7" fmla="*/ 1 h 75"/>
                  <a:gd name="T8" fmla="*/ 29 w 75"/>
                  <a:gd name="T9" fmla="*/ 1 h 75"/>
                  <a:gd name="T10" fmla="*/ 16 w 75"/>
                  <a:gd name="T11" fmla="*/ 6 h 75"/>
                  <a:gd name="T12" fmla="*/ 6 w 75"/>
                  <a:gd name="T13" fmla="*/ 16 h 75"/>
                  <a:gd name="T14" fmla="*/ 1 w 75"/>
                  <a:gd name="T15" fmla="*/ 29 h 75"/>
                  <a:gd name="T16" fmla="*/ 1 w 75"/>
                  <a:gd name="T17" fmla="*/ 45 h 75"/>
                  <a:gd name="T18" fmla="*/ 6 w 75"/>
                  <a:gd name="T19" fmla="*/ 58 h 75"/>
                  <a:gd name="T20" fmla="*/ 16 w 75"/>
                  <a:gd name="T21" fmla="*/ 68 h 75"/>
                  <a:gd name="T22" fmla="*/ 29 w 75"/>
                  <a:gd name="T23" fmla="*/ 73 h 75"/>
                  <a:gd name="T24" fmla="*/ 45 w 75"/>
                  <a:gd name="T25" fmla="*/ 73 h 75"/>
                  <a:gd name="T26" fmla="*/ 58 w 75"/>
                  <a:gd name="T27" fmla="*/ 68 h 75"/>
                  <a:gd name="T28" fmla="*/ 68 w 75"/>
                  <a:gd name="T29" fmla="*/ 58 h 75"/>
                  <a:gd name="T30" fmla="*/ 73 w 75"/>
                  <a:gd name="T31" fmla="*/ 45 h 75"/>
                  <a:gd name="T32" fmla="*/ 62 w 75"/>
                  <a:gd name="T33" fmla="*/ 37 h 75"/>
                  <a:gd name="T34" fmla="*/ 60 w 75"/>
                  <a:gd name="T35" fmla="*/ 27 h 75"/>
                  <a:gd name="T36" fmla="*/ 55 w 75"/>
                  <a:gd name="T37" fmla="*/ 20 h 75"/>
                  <a:gd name="T38" fmla="*/ 47 w 75"/>
                  <a:gd name="T39" fmla="*/ 14 h 75"/>
                  <a:gd name="T40" fmla="*/ 37 w 75"/>
                  <a:gd name="T41" fmla="*/ 12 h 75"/>
                  <a:gd name="T42" fmla="*/ 27 w 75"/>
                  <a:gd name="T43" fmla="*/ 14 h 75"/>
                  <a:gd name="T44" fmla="*/ 20 w 75"/>
                  <a:gd name="T45" fmla="*/ 20 h 75"/>
                  <a:gd name="T46" fmla="*/ 14 w 75"/>
                  <a:gd name="T47" fmla="*/ 27 h 75"/>
                  <a:gd name="T48" fmla="*/ 12 w 75"/>
                  <a:gd name="T49" fmla="*/ 37 h 75"/>
                  <a:gd name="T50" fmla="*/ 14 w 75"/>
                  <a:gd name="T51" fmla="*/ 47 h 75"/>
                  <a:gd name="T52" fmla="*/ 20 w 75"/>
                  <a:gd name="T53" fmla="*/ 55 h 75"/>
                  <a:gd name="T54" fmla="*/ 27 w 75"/>
                  <a:gd name="T55" fmla="*/ 60 h 75"/>
                  <a:gd name="T56" fmla="*/ 37 w 75"/>
                  <a:gd name="T57" fmla="*/ 62 h 75"/>
                  <a:gd name="T58" fmla="*/ 47 w 75"/>
                  <a:gd name="T59" fmla="*/ 60 h 75"/>
                  <a:gd name="T60" fmla="*/ 55 w 75"/>
                  <a:gd name="T61" fmla="*/ 55 h 75"/>
                  <a:gd name="T62" fmla="*/ 60 w 75"/>
                  <a:gd name="T63" fmla="*/ 47 h 75"/>
                  <a:gd name="T64" fmla="*/ 62 w 75"/>
                  <a:gd name="T65" fmla="*/ 3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5" h="75">
                    <a:moveTo>
                      <a:pt x="74" y="37"/>
                    </a:moveTo>
                    <a:lnTo>
                      <a:pt x="73" y="29"/>
                    </a:lnTo>
                    <a:lnTo>
                      <a:pt x="71" y="23"/>
                    </a:lnTo>
                    <a:lnTo>
                      <a:pt x="68" y="16"/>
                    </a:lnTo>
                    <a:lnTo>
                      <a:pt x="64" y="11"/>
                    </a:lnTo>
                    <a:lnTo>
                      <a:pt x="58" y="6"/>
                    </a:lnTo>
                    <a:lnTo>
                      <a:pt x="52" y="3"/>
                    </a:lnTo>
                    <a:lnTo>
                      <a:pt x="45" y="1"/>
                    </a:lnTo>
                    <a:lnTo>
                      <a:pt x="37" y="0"/>
                    </a:lnTo>
                    <a:lnTo>
                      <a:pt x="29" y="1"/>
                    </a:lnTo>
                    <a:lnTo>
                      <a:pt x="23" y="3"/>
                    </a:lnTo>
                    <a:lnTo>
                      <a:pt x="16" y="6"/>
                    </a:lnTo>
                    <a:lnTo>
                      <a:pt x="11" y="11"/>
                    </a:lnTo>
                    <a:lnTo>
                      <a:pt x="6" y="16"/>
                    </a:lnTo>
                    <a:lnTo>
                      <a:pt x="3" y="23"/>
                    </a:lnTo>
                    <a:lnTo>
                      <a:pt x="1" y="29"/>
                    </a:lnTo>
                    <a:lnTo>
                      <a:pt x="0" y="37"/>
                    </a:lnTo>
                    <a:lnTo>
                      <a:pt x="1" y="45"/>
                    </a:lnTo>
                    <a:lnTo>
                      <a:pt x="3" y="52"/>
                    </a:lnTo>
                    <a:lnTo>
                      <a:pt x="6" y="58"/>
                    </a:lnTo>
                    <a:lnTo>
                      <a:pt x="11" y="63"/>
                    </a:lnTo>
                    <a:lnTo>
                      <a:pt x="16" y="68"/>
                    </a:lnTo>
                    <a:lnTo>
                      <a:pt x="23" y="71"/>
                    </a:lnTo>
                    <a:lnTo>
                      <a:pt x="29" y="73"/>
                    </a:lnTo>
                    <a:lnTo>
                      <a:pt x="37" y="74"/>
                    </a:lnTo>
                    <a:lnTo>
                      <a:pt x="45" y="73"/>
                    </a:lnTo>
                    <a:lnTo>
                      <a:pt x="52" y="71"/>
                    </a:lnTo>
                    <a:lnTo>
                      <a:pt x="58" y="68"/>
                    </a:lnTo>
                    <a:lnTo>
                      <a:pt x="64" y="63"/>
                    </a:lnTo>
                    <a:lnTo>
                      <a:pt x="68" y="58"/>
                    </a:lnTo>
                    <a:lnTo>
                      <a:pt x="71" y="52"/>
                    </a:lnTo>
                    <a:lnTo>
                      <a:pt x="73" y="45"/>
                    </a:lnTo>
                    <a:lnTo>
                      <a:pt x="74" y="37"/>
                    </a:lnTo>
                    <a:lnTo>
                      <a:pt x="62" y="37"/>
                    </a:lnTo>
                    <a:lnTo>
                      <a:pt x="62" y="32"/>
                    </a:lnTo>
                    <a:lnTo>
                      <a:pt x="60" y="27"/>
                    </a:lnTo>
                    <a:lnTo>
                      <a:pt x="58" y="23"/>
                    </a:lnTo>
                    <a:lnTo>
                      <a:pt x="55" y="20"/>
                    </a:lnTo>
                    <a:lnTo>
                      <a:pt x="51" y="17"/>
                    </a:lnTo>
                    <a:lnTo>
                      <a:pt x="47" y="14"/>
                    </a:lnTo>
                    <a:lnTo>
                      <a:pt x="42" y="13"/>
                    </a:lnTo>
                    <a:lnTo>
                      <a:pt x="37" y="12"/>
                    </a:lnTo>
                    <a:lnTo>
                      <a:pt x="32" y="13"/>
                    </a:lnTo>
                    <a:lnTo>
                      <a:pt x="27" y="14"/>
                    </a:lnTo>
                    <a:lnTo>
                      <a:pt x="23" y="17"/>
                    </a:lnTo>
                    <a:lnTo>
                      <a:pt x="20" y="20"/>
                    </a:lnTo>
                    <a:lnTo>
                      <a:pt x="17" y="23"/>
                    </a:lnTo>
                    <a:lnTo>
                      <a:pt x="14" y="27"/>
                    </a:lnTo>
                    <a:lnTo>
                      <a:pt x="13" y="32"/>
                    </a:lnTo>
                    <a:lnTo>
                      <a:pt x="12" y="37"/>
                    </a:lnTo>
                    <a:lnTo>
                      <a:pt x="13" y="42"/>
                    </a:lnTo>
                    <a:lnTo>
                      <a:pt x="14" y="47"/>
                    </a:lnTo>
                    <a:lnTo>
                      <a:pt x="17" y="51"/>
                    </a:lnTo>
                    <a:lnTo>
                      <a:pt x="20" y="55"/>
                    </a:lnTo>
                    <a:lnTo>
                      <a:pt x="23" y="58"/>
                    </a:lnTo>
                    <a:lnTo>
                      <a:pt x="27" y="60"/>
                    </a:lnTo>
                    <a:lnTo>
                      <a:pt x="32" y="62"/>
                    </a:lnTo>
                    <a:lnTo>
                      <a:pt x="37" y="62"/>
                    </a:lnTo>
                    <a:lnTo>
                      <a:pt x="42" y="62"/>
                    </a:lnTo>
                    <a:lnTo>
                      <a:pt x="47" y="60"/>
                    </a:lnTo>
                    <a:lnTo>
                      <a:pt x="51" y="58"/>
                    </a:lnTo>
                    <a:lnTo>
                      <a:pt x="55" y="55"/>
                    </a:lnTo>
                    <a:lnTo>
                      <a:pt x="58" y="51"/>
                    </a:lnTo>
                    <a:lnTo>
                      <a:pt x="60" y="47"/>
                    </a:lnTo>
                    <a:lnTo>
                      <a:pt x="62" y="42"/>
                    </a:lnTo>
                    <a:lnTo>
                      <a:pt x="62" y="37"/>
                    </a:lnTo>
                    <a:lnTo>
                      <a:pt x="74" y="3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47"/>
              <p:cNvSpPr>
                <a:spLocks/>
              </p:cNvSpPr>
              <p:nvPr/>
            </p:nvSpPr>
            <p:spPr bwMode="auto">
              <a:xfrm>
                <a:off x="870" y="1416"/>
                <a:ext cx="51" cy="51"/>
              </a:xfrm>
              <a:custGeom>
                <a:avLst/>
                <a:gdLst>
                  <a:gd name="T0" fmla="*/ 50 w 51"/>
                  <a:gd name="T1" fmla="*/ 25 h 51"/>
                  <a:gd name="T2" fmla="*/ 50 w 51"/>
                  <a:gd name="T3" fmla="*/ 20 h 51"/>
                  <a:gd name="T4" fmla="*/ 48 w 51"/>
                  <a:gd name="T5" fmla="*/ 15 h 51"/>
                  <a:gd name="T6" fmla="*/ 46 w 51"/>
                  <a:gd name="T7" fmla="*/ 11 h 51"/>
                  <a:gd name="T8" fmla="*/ 43 w 51"/>
                  <a:gd name="T9" fmla="*/ 7 h 51"/>
                  <a:gd name="T10" fmla="*/ 39 w 51"/>
                  <a:gd name="T11" fmla="*/ 4 h 51"/>
                  <a:gd name="T12" fmla="*/ 35 w 51"/>
                  <a:gd name="T13" fmla="*/ 2 h 51"/>
                  <a:gd name="T14" fmla="*/ 30 w 51"/>
                  <a:gd name="T15" fmla="*/ 0 h 51"/>
                  <a:gd name="T16" fmla="*/ 25 w 51"/>
                  <a:gd name="T17" fmla="*/ 0 h 51"/>
                  <a:gd name="T18" fmla="*/ 20 w 51"/>
                  <a:gd name="T19" fmla="*/ 0 h 51"/>
                  <a:gd name="T20" fmla="*/ 15 w 51"/>
                  <a:gd name="T21" fmla="*/ 2 h 51"/>
                  <a:gd name="T22" fmla="*/ 11 w 51"/>
                  <a:gd name="T23" fmla="*/ 4 h 51"/>
                  <a:gd name="T24" fmla="*/ 8 w 51"/>
                  <a:gd name="T25" fmla="*/ 7 h 51"/>
                  <a:gd name="T26" fmla="*/ 4 w 51"/>
                  <a:gd name="T27" fmla="*/ 11 h 51"/>
                  <a:gd name="T28" fmla="*/ 2 w 51"/>
                  <a:gd name="T29" fmla="*/ 15 h 51"/>
                  <a:gd name="T30" fmla="*/ 0 w 51"/>
                  <a:gd name="T31" fmla="*/ 20 h 51"/>
                  <a:gd name="T32" fmla="*/ 0 w 51"/>
                  <a:gd name="T33" fmla="*/ 25 h 51"/>
                  <a:gd name="T34" fmla="*/ 0 w 51"/>
                  <a:gd name="T35" fmla="*/ 30 h 51"/>
                  <a:gd name="T36" fmla="*/ 2 w 51"/>
                  <a:gd name="T37" fmla="*/ 35 h 51"/>
                  <a:gd name="T38" fmla="*/ 4 w 51"/>
                  <a:gd name="T39" fmla="*/ 39 h 51"/>
                  <a:gd name="T40" fmla="*/ 8 w 51"/>
                  <a:gd name="T41" fmla="*/ 43 h 51"/>
                  <a:gd name="T42" fmla="*/ 11 w 51"/>
                  <a:gd name="T43" fmla="*/ 46 h 51"/>
                  <a:gd name="T44" fmla="*/ 15 w 51"/>
                  <a:gd name="T45" fmla="*/ 48 h 51"/>
                  <a:gd name="T46" fmla="*/ 20 w 51"/>
                  <a:gd name="T47" fmla="*/ 50 h 51"/>
                  <a:gd name="T48" fmla="*/ 25 w 51"/>
                  <a:gd name="T49" fmla="*/ 50 h 51"/>
                  <a:gd name="T50" fmla="*/ 30 w 51"/>
                  <a:gd name="T51" fmla="*/ 50 h 51"/>
                  <a:gd name="T52" fmla="*/ 35 w 51"/>
                  <a:gd name="T53" fmla="*/ 48 h 51"/>
                  <a:gd name="T54" fmla="*/ 39 w 51"/>
                  <a:gd name="T55" fmla="*/ 46 h 51"/>
                  <a:gd name="T56" fmla="*/ 43 w 51"/>
                  <a:gd name="T57" fmla="*/ 43 h 51"/>
                  <a:gd name="T58" fmla="*/ 46 w 51"/>
                  <a:gd name="T59" fmla="*/ 39 h 51"/>
                  <a:gd name="T60" fmla="*/ 48 w 51"/>
                  <a:gd name="T61" fmla="*/ 35 h 51"/>
                  <a:gd name="T62" fmla="*/ 50 w 51"/>
                  <a:gd name="T63" fmla="*/ 30 h 51"/>
                  <a:gd name="T64" fmla="*/ 50 w 51"/>
                  <a:gd name="T65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1">
                    <a:moveTo>
                      <a:pt x="50" y="25"/>
                    </a:moveTo>
                    <a:lnTo>
                      <a:pt x="50" y="20"/>
                    </a:lnTo>
                    <a:lnTo>
                      <a:pt x="48" y="15"/>
                    </a:lnTo>
                    <a:lnTo>
                      <a:pt x="46" y="11"/>
                    </a:lnTo>
                    <a:lnTo>
                      <a:pt x="43" y="7"/>
                    </a:lnTo>
                    <a:lnTo>
                      <a:pt x="39" y="4"/>
                    </a:lnTo>
                    <a:lnTo>
                      <a:pt x="35" y="2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20" y="0"/>
                    </a:lnTo>
                    <a:lnTo>
                      <a:pt x="15" y="2"/>
                    </a:lnTo>
                    <a:lnTo>
                      <a:pt x="11" y="4"/>
                    </a:lnTo>
                    <a:lnTo>
                      <a:pt x="8" y="7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2" y="35"/>
                    </a:lnTo>
                    <a:lnTo>
                      <a:pt x="4" y="39"/>
                    </a:lnTo>
                    <a:lnTo>
                      <a:pt x="8" y="43"/>
                    </a:lnTo>
                    <a:lnTo>
                      <a:pt x="11" y="46"/>
                    </a:lnTo>
                    <a:lnTo>
                      <a:pt x="15" y="48"/>
                    </a:lnTo>
                    <a:lnTo>
                      <a:pt x="20" y="50"/>
                    </a:lnTo>
                    <a:lnTo>
                      <a:pt x="25" y="50"/>
                    </a:lnTo>
                    <a:lnTo>
                      <a:pt x="30" y="50"/>
                    </a:lnTo>
                    <a:lnTo>
                      <a:pt x="35" y="48"/>
                    </a:lnTo>
                    <a:lnTo>
                      <a:pt x="39" y="46"/>
                    </a:lnTo>
                    <a:lnTo>
                      <a:pt x="43" y="43"/>
                    </a:lnTo>
                    <a:lnTo>
                      <a:pt x="46" y="39"/>
                    </a:lnTo>
                    <a:lnTo>
                      <a:pt x="48" y="35"/>
                    </a:lnTo>
                    <a:lnTo>
                      <a:pt x="50" y="30"/>
                    </a:lnTo>
                    <a:lnTo>
                      <a:pt x="50" y="2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48"/>
              <p:cNvSpPr>
                <a:spLocks/>
              </p:cNvSpPr>
              <p:nvPr/>
            </p:nvSpPr>
            <p:spPr bwMode="auto">
              <a:xfrm>
                <a:off x="882" y="1428"/>
                <a:ext cx="27" cy="27"/>
              </a:xfrm>
              <a:custGeom>
                <a:avLst/>
                <a:gdLst>
                  <a:gd name="T0" fmla="*/ 26 w 27"/>
                  <a:gd name="T1" fmla="*/ 13 h 27"/>
                  <a:gd name="T2" fmla="*/ 26 w 27"/>
                  <a:gd name="T3" fmla="*/ 11 h 27"/>
                  <a:gd name="T4" fmla="*/ 25 w 27"/>
                  <a:gd name="T5" fmla="*/ 8 h 27"/>
                  <a:gd name="T6" fmla="*/ 24 w 27"/>
                  <a:gd name="T7" fmla="*/ 6 h 27"/>
                  <a:gd name="T8" fmla="*/ 22 w 27"/>
                  <a:gd name="T9" fmla="*/ 4 h 27"/>
                  <a:gd name="T10" fmla="*/ 20 w 27"/>
                  <a:gd name="T11" fmla="*/ 2 h 27"/>
                  <a:gd name="T12" fmla="*/ 18 w 27"/>
                  <a:gd name="T13" fmla="*/ 1 h 27"/>
                  <a:gd name="T14" fmla="*/ 16 w 27"/>
                  <a:gd name="T15" fmla="*/ 1 h 27"/>
                  <a:gd name="T16" fmla="*/ 13 w 27"/>
                  <a:gd name="T17" fmla="*/ 0 h 27"/>
                  <a:gd name="T18" fmla="*/ 11 w 27"/>
                  <a:gd name="T19" fmla="*/ 1 h 27"/>
                  <a:gd name="T20" fmla="*/ 8 w 27"/>
                  <a:gd name="T21" fmla="*/ 1 h 27"/>
                  <a:gd name="T22" fmla="*/ 6 w 27"/>
                  <a:gd name="T23" fmla="*/ 2 h 27"/>
                  <a:gd name="T24" fmla="*/ 4 w 27"/>
                  <a:gd name="T25" fmla="*/ 4 h 27"/>
                  <a:gd name="T26" fmla="*/ 2 w 27"/>
                  <a:gd name="T27" fmla="*/ 6 h 27"/>
                  <a:gd name="T28" fmla="*/ 1 w 27"/>
                  <a:gd name="T29" fmla="*/ 8 h 27"/>
                  <a:gd name="T30" fmla="*/ 1 w 27"/>
                  <a:gd name="T31" fmla="*/ 11 h 27"/>
                  <a:gd name="T32" fmla="*/ 0 w 27"/>
                  <a:gd name="T33" fmla="*/ 13 h 27"/>
                  <a:gd name="T34" fmla="*/ 1 w 27"/>
                  <a:gd name="T35" fmla="*/ 16 h 27"/>
                  <a:gd name="T36" fmla="*/ 1 w 27"/>
                  <a:gd name="T37" fmla="*/ 18 h 27"/>
                  <a:gd name="T38" fmla="*/ 2 w 27"/>
                  <a:gd name="T39" fmla="*/ 20 h 27"/>
                  <a:gd name="T40" fmla="*/ 4 w 27"/>
                  <a:gd name="T41" fmla="*/ 22 h 27"/>
                  <a:gd name="T42" fmla="*/ 6 w 27"/>
                  <a:gd name="T43" fmla="*/ 24 h 27"/>
                  <a:gd name="T44" fmla="*/ 8 w 27"/>
                  <a:gd name="T45" fmla="*/ 25 h 27"/>
                  <a:gd name="T46" fmla="*/ 11 w 27"/>
                  <a:gd name="T47" fmla="*/ 26 h 27"/>
                  <a:gd name="T48" fmla="*/ 13 w 27"/>
                  <a:gd name="T49" fmla="*/ 26 h 27"/>
                  <a:gd name="T50" fmla="*/ 16 w 27"/>
                  <a:gd name="T51" fmla="*/ 26 h 27"/>
                  <a:gd name="T52" fmla="*/ 18 w 27"/>
                  <a:gd name="T53" fmla="*/ 25 h 27"/>
                  <a:gd name="T54" fmla="*/ 20 w 27"/>
                  <a:gd name="T55" fmla="*/ 24 h 27"/>
                  <a:gd name="T56" fmla="*/ 22 w 27"/>
                  <a:gd name="T57" fmla="*/ 22 h 27"/>
                  <a:gd name="T58" fmla="*/ 24 w 27"/>
                  <a:gd name="T59" fmla="*/ 20 h 27"/>
                  <a:gd name="T60" fmla="*/ 25 w 27"/>
                  <a:gd name="T61" fmla="*/ 18 h 27"/>
                  <a:gd name="T62" fmla="*/ 26 w 27"/>
                  <a:gd name="T63" fmla="*/ 16 h 27"/>
                  <a:gd name="T64" fmla="*/ 26 w 27"/>
                  <a:gd name="T65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27">
                    <a:moveTo>
                      <a:pt x="26" y="13"/>
                    </a:moveTo>
                    <a:lnTo>
                      <a:pt x="26" y="11"/>
                    </a:lnTo>
                    <a:lnTo>
                      <a:pt x="25" y="8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1" y="1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8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6" y="24"/>
                    </a:lnTo>
                    <a:lnTo>
                      <a:pt x="8" y="25"/>
                    </a:lnTo>
                    <a:lnTo>
                      <a:pt x="11" y="26"/>
                    </a:lnTo>
                    <a:lnTo>
                      <a:pt x="13" y="26"/>
                    </a:lnTo>
                    <a:lnTo>
                      <a:pt x="16" y="26"/>
                    </a:lnTo>
                    <a:lnTo>
                      <a:pt x="18" y="25"/>
                    </a:lnTo>
                    <a:lnTo>
                      <a:pt x="20" y="24"/>
                    </a:lnTo>
                    <a:lnTo>
                      <a:pt x="22" y="22"/>
                    </a:lnTo>
                    <a:lnTo>
                      <a:pt x="24" y="20"/>
                    </a:lnTo>
                    <a:lnTo>
                      <a:pt x="25" y="18"/>
                    </a:lnTo>
                    <a:lnTo>
                      <a:pt x="26" y="16"/>
                    </a:lnTo>
                    <a:lnTo>
                      <a:pt x="26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9"/>
              <p:cNvSpPr>
                <a:spLocks/>
              </p:cNvSpPr>
              <p:nvPr/>
            </p:nvSpPr>
            <p:spPr bwMode="auto">
              <a:xfrm>
                <a:off x="1120" y="1417"/>
                <a:ext cx="91" cy="92"/>
              </a:xfrm>
              <a:custGeom>
                <a:avLst/>
                <a:gdLst>
                  <a:gd name="T0" fmla="*/ 44 w 91"/>
                  <a:gd name="T1" fmla="*/ 91 h 92"/>
                  <a:gd name="T2" fmla="*/ 36 w 91"/>
                  <a:gd name="T3" fmla="*/ 90 h 92"/>
                  <a:gd name="T4" fmla="*/ 27 w 91"/>
                  <a:gd name="T5" fmla="*/ 88 h 92"/>
                  <a:gd name="T6" fmla="*/ 20 w 91"/>
                  <a:gd name="T7" fmla="*/ 84 h 92"/>
                  <a:gd name="T8" fmla="*/ 13 w 91"/>
                  <a:gd name="T9" fmla="*/ 78 h 92"/>
                  <a:gd name="T10" fmla="*/ 7 w 91"/>
                  <a:gd name="T11" fmla="*/ 71 h 92"/>
                  <a:gd name="T12" fmla="*/ 3 w 91"/>
                  <a:gd name="T13" fmla="*/ 63 h 92"/>
                  <a:gd name="T14" fmla="*/ 1 w 91"/>
                  <a:gd name="T15" fmla="*/ 55 h 92"/>
                  <a:gd name="T16" fmla="*/ 0 w 91"/>
                  <a:gd name="T17" fmla="*/ 46 h 92"/>
                  <a:gd name="T18" fmla="*/ 1 w 91"/>
                  <a:gd name="T19" fmla="*/ 36 h 92"/>
                  <a:gd name="T20" fmla="*/ 3 w 91"/>
                  <a:gd name="T21" fmla="*/ 28 h 92"/>
                  <a:gd name="T22" fmla="*/ 7 w 91"/>
                  <a:gd name="T23" fmla="*/ 20 h 92"/>
                  <a:gd name="T24" fmla="*/ 13 w 91"/>
                  <a:gd name="T25" fmla="*/ 13 h 92"/>
                  <a:gd name="T26" fmla="*/ 20 w 91"/>
                  <a:gd name="T27" fmla="*/ 7 h 92"/>
                  <a:gd name="T28" fmla="*/ 27 w 91"/>
                  <a:gd name="T29" fmla="*/ 3 h 92"/>
                  <a:gd name="T30" fmla="*/ 36 w 91"/>
                  <a:gd name="T31" fmla="*/ 1 h 92"/>
                  <a:gd name="T32" fmla="*/ 44 w 91"/>
                  <a:gd name="T33" fmla="*/ 0 h 92"/>
                  <a:gd name="T34" fmla="*/ 54 w 91"/>
                  <a:gd name="T35" fmla="*/ 1 h 92"/>
                  <a:gd name="T36" fmla="*/ 62 w 91"/>
                  <a:gd name="T37" fmla="*/ 3 h 92"/>
                  <a:gd name="T38" fmla="*/ 70 w 91"/>
                  <a:gd name="T39" fmla="*/ 7 h 92"/>
                  <a:gd name="T40" fmla="*/ 77 w 91"/>
                  <a:gd name="T41" fmla="*/ 13 h 92"/>
                  <a:gd name="T42" fmla="*/ 82 w 91"/>
                  <a:gd name="T43" fmla="*/ 20 h 92"/>
                  <a:gd name="T44" fmla="*/ 87 w 91"/>
                  <a:gd name="T45" fmla="*/ 28 h 92"/>
                  <a:gd name="T46" fmla="*/ 89 w 91"/>
                  <a:gd name="T47" fmla="*/ 36 h 92"/>
                  <a:gd name="T48" fmla="*/ 90 w 91"/>
                  <a:gd name="T49" fmla="*/ 46 h 92"/>
                  <a:gd name="T50" fmla="*/ 89 w 91"/>
                  <a:gd name="T51" fmla="*/ 55 h 92"/>
                  <a:gd name="T52" fmla="*/ 87 w 91"/>
                  <a:gd name="T53" fmla="*/ 63 h 92"/>
                  <a:gd name="T54" fmla="*/ 82 w 91"/>
                  <a:gd name="T55" fmla="*/ 71 h 92"/>
                  <a:gd name="T56" fmla="*/ 77 w 91"/>
                  <a:gd name="T57" fmla="*/ 78 h 92"/>
                  <a:gd name="T58" fmla="*/ 70 w 91"/>
                  <a:gd name="T59" fmla="*/ 84 h 92"/>
                  <a:gd name="T60" fmla="*/ 62 w 91"/>
                  <a:gd name="T61" fmla="*/ 88 h 92"/>
                  <a:gd name="T62" fmla="*/ 54 w 91"/>
                  <a:gd name="T63" fmla="*/ 90 h 92"/>
                  <a:gd name="T64" fmla="*/ 44 w 91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2">
                    <a:moveTo>
                      <a:pt x="44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4" y="0"/>
                    </a:lnTo>
                    <a:lnTo>
                      <a:pt x="54" y="1"/>
                    </a:lnTo>
                    <a:lnTo>
                      <a:pt x="62" y="3"/>
                    </a:lnTo>
                    <a:lnTo>
                      <a:pt x="70" y="7"/>
                    </a:lnTo>
                    <a:lnTo>
                      <a:pt x="77" y="13"/>
                    </a:lnTo>
                    <a:lnTo>
                      <a:pt x="82" y="20"/>
                    </a:lnTo>
                    <a:lnTo>
                      <a:pt x="87" y="28"/>
                    </a:lnTo>
                    <a:lnTo>
                      <a:pt x="89" y="36"/>
                    </a:lnTo>
                    <a:lnTo>
                      <a:pt x="90" y="46"/>
                    </a:lnTo>
                    <a:lnTo>
                      <a:pt x="89" y="55"/>
                    </a:lnTo>
                    <a:lnTo>
                      <a:pt x="87" y="63"/>
                    </a:lnTo>
                    <a:lnTo>
                      <a:pt x="82" y="71"/>
                    </a:lnTo>
                    <a:lnTo>
                      <a:pt x="77" y="78"/>
                    </a:lnTo>
                    <a:lnTo>
                      <a:pt x="70" y="84"/>
                    </a:lnTo>
                    <a:lnTo>
                      <a:pt x="62" y="88"/>
                    </a:lnTo>
                    <a:lnTo>
                      <a:pt x="54" y="90"/>
                    </a:lnTo>
                    <a:lnTo>
                      <a:pt x="44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50"/>
              <p:cNvSpPr>
                <a:spLocks/>
              </p:cNvSpPr>
              <p:nvPr/>
            </p:nvSpPr>
            <p:spPr bwMode="auto">
              <a:xfrm>
                <a:off x="1120" y="1417"/>
                <a:ext cx="91" cy="92"/>
              </a:xfrm>
              <a:custGeom>
                <a:avLst/>
                <a:gdLst>
                  <a:gd name="T0" fmla="*/ 44 w 91"/>
                  <a:gd name="T1" fmla="*/ 91 h 92"/>
                  <a:gd name="T2" fmla="*/ 36 w 91"/>
                  <a:gd name="T3" fmla="*/ 90 h 92"/>
                  <a:gd name="T4" fmla="*/ 27 w 91"/>
                  <a:gd name="T5" fmla="*/ 88 h 92"/>
                  <a:gd name="T6" fmla="*/ 20 w 91"/>
                  <a:gd name="T7" fmla="*/ 84 h 92"/>
                  <a:gd name="T8" fmla="*/ 13 w 91"/>
                  <a:gd name="T9" fmla="*/ 78 h 92"/>
                  <a:gd name="T10" fmla="*/ 7 w 91"/>
                  <a:gd name="T11" fmla="*/ 71 h 92"/>
                  <a:gd name="T12" fmla="*/ 3 w 91"/>
                  <a:gd name="T13" fmla="*/ 63 h 92"/>
                  <a:gd name="T14" fmla="*/ 1 w 91"/>
                  <a:gd name="T15" fmla="*/ 55 h 92"/>
                  <a:gd name="T16" fmla="*/ 0 w 91"/>
                  <a:gd name="T17" fmla="*/ 46 h 92"/>
                  <a:gd name="T18" fmla="*/ 1 w 91"/>
                  <a:gd name="T19" fmla="*/ 36 h 92"/>
                  <a:gd name="T20" fmla="*/ 3 w 91"/>
                  <a:gd name="T21" fmla="*/ 28 h 92"/>
                  <a:gd name="T22" fmla="*/ 7 w 91"/>
                  <a:gd name="T23" fmla="*/ 20 h 92"/>
                  <a:gd name="T24" fmla="*/ 13 w 91"/>
                  <a:gd name="T25" fmla="*/ 13 h 92"/>
                  <a:gd name="T26" fmla="*/ 20 w 91"/>
                  <a:gd name="T27" fmla="*/ 7 h 92"/>
                  <a:gd name="T28" fmla="*/ 27 w 91"/>
                  <a:gd name="T29" fmla="*/ 3 h 92"/>
                  <a:gd name="T30" fmla="*/ 36 w 91"/>
                  <a:gd name="T31" fmla="*/ 1 h 92"/>
                  <a:gd name="T32" fmla="*/ 44 w 91"/>
                  <a:gd name="T33" fmla="*/ 0 h 92"/>
                  <a:gd name="T34" fmla="*/ 54 w 91"/>
                  <a:gd name="T35" fmla="*/ 1 h 92"/>
                  <a:gd name="T36" fmla="*/ 62 w 91"/>
                  <a:gd name="T37" fmla="*/ 3 h 92"/>
                  <a:gd name="T38" fmla="*/ 70 w 91"/>
                  <a:gd name="T39" fmla="*/ 7 h 92"/>
                  <a:gd name="T40" fmla="*/ 77 w 91"/>
                  <a:gd name="T41" fmla="*/ 13 h 92"/>
                  <a:gd name="T42" fmla="*/ 82 w 91"/>
                  <a:gd name="T43" fmla="*/ 20 h 92"/>
                  <a:gd name="T44" fmla="*/ 87 w 91"/>
                  <a:gd name="T45" fmla="*/ 28 h 92"/>
                  <a:gd name="T46" fmla="*/ 89 w 91"/>
                  <a:gd name="T47" fmla="*/ 36 h 92"/>
                  <a:gd name="T48" fmla="*/ 90 w 91"/>
                  <a:gd name="T49" fmla="*/ 46 h 92"/>
                  <a:gd name="T50" fmla="*/ 89 w 91"/>
                  <a:gd name="T51" fmla="*/ 55 h 92"/>
                  <a:gd name="T52" fmla="*/ 87 w 91"/>
                  <a:gd name="T53" fmla="*/ 63 h 92"/>
                  <a:gd name="T54" fmla="*/ 82 w 91"/>
                  <a:gd name="T55" fmla="*/ 71 h 92"/>
                  <a:gd name="T56" fmla="*/ 77 w 91"/>
                  <a:gd name="T57" fmla="*/ 78 h 92"/>
                  <a:gd name="T58" fmla="*/ 70 w 91"/>
                  <a:gd name="T59" fmla="*/ 84 h 92"/>
                  <a:gd name="T60" fmla="*/ 62 w 91"/>
                  <a:gd name="T61" fmla="*/ 88 h 92"/>
                  <a:gd name="T62" fmla="*/ 54 w 91"/>
                  <a:gd name="T63" fmla="*/ 90 h 92"/>
                  <a:gd name="T64" fmla="*/ 44 w 91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2">
                    <a:moveTo>
                      <a:pt x="44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4" y="0"/>
                    </a:lnTo>
                    <a:lnTo>
                      <a:pt x="54" y="1"/>
                    </a:lnTo>
                    <a:lnTo>
                      <a:pt x="62" y="3"/>
                    </a:lnTo>
                    <a:lnTo>
                      <a:pt x="70" y="7"/>
                    </a:lnTo>
                    <a:lnTo>
                      <a:pt x="77" y="13"/>
                    </a:lnTo>
                    <a:lnTo>
                      <a:pt x="82" y="20"/>
                    </a:lnTo>
                    <a:lnTo>
                      <a:pt x="87" y="28"/>
                    </a:lnTo>
                    <a:lnTo>
                      <a:pt x="89" y="36"/>
                    </a:lnTo>
                    <a:lnTo>
                      <a:pt x="90" y="46"/>
                    </a:lnTo>
                    <a:lnTo>
                      <a:pt x="89" y="55"/>
                    </a:lnTo>
                    <a:lnTo>
                      <a:pt x="87" y="63"/>
                    </a:lnTo>
                    <a:lnTo>
                      <a:pt x="82" y="71"/>
                    </a:lnTo>
                    <a:lnTo>
                      <a:pt x="77" y="78"/>
                    </a:lnTo>
                    <a:lnTo>
                      <a:pt x="70" y="84"/>
                    </a:lnTo>
                    <a:lnTo>
                      <a:pt x="62" y="88"/>
                    </a:lnTo>
                    <a:lnTo>
                      <a:pt x="54" y="90"/>
                    </a:lnTo>
                    <a:lnTo>
                      <a:pt x="44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1"/>
              <p:cNvSpPr>
                <a:spLocks/>
              </p:cNvSpPr>
              <p:nvPr/>
            </p:nvSpPr>
            <p:spPr bwMode="auto">
              <a:xfrm>
                <a:off x="1132" y="1429"/>
                <a:ext cx="68" cy="69"/>
              </a:xfrm>
              <a:custGeom>
                <a:avLst/>
                <a:gdLst>
                  <a:gd name="T0" fmla="*/ 36 w 68"/>
                  <a:gd name="T1" fmla="*/ 31 h 69"/>
                  <a:gd name="T2" fmla="*/ 36 w 68"/>
                  <a:gd name="T3" fmla="*/ 0 h 69"/>
                  <a:gd name="T4" fmla="*/ 31 w 68"/>
                  <a:gd name="T5" fmla="*/ 0 h 69"/>
                  <a:gd name="T6" fmla="*/ 31 w 68"/>
                  <a:gd name="T7" fmla="*/ 31 h 69"/>
                  <a:gd name="T8" fmla="*/ 0 w 68"/>
                  <a:gd name="T9" fmla="*/ 31 h 69"/>
                  <a:gd name="T10" fmla="*/ 0 w 68"/>
                  <a:gd name="T11" fmla="*/ 38 h 69"/>
                  <a:gd name="T12" fmla="*/ 31 w 68"/>
                  <a:gd name="T13" fmla="*/ 38 h 69"/>
                  <a:gd name="T14" fmla="*/ 31 w 68"/>
                  <a:gd name="T15" fmla="*/ 68 h 69"/>
                  <a:gd name="T16" fmla="*/ 36 w 68"/>
                  <a:gd name="T17" fmla="*/ 68 h 69"/>
                  <a:gd name="T18" fmla="*/ 36 w 68"/>
                  <a:gd name="T19" fmla="*/ 38 h 69"/>
                  <a:gd name="T20" fmla="*/ 67 w 68"/>
                  <a:gd name="T21" fmla="*/ 38 h 69"/>
                  <a:gd name="T22" fmla="*/ 67 w 68"/>
                  <a:gd name="T23" fmla="*/ 31 h 69"/>
                  <a:gd name="T24" fmla="*/ 36 w 68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69">
                    <a:moveTo>
                      <a:pt x="36" y="31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6" y="68"/>
                    </a:lnTo>
                    <a:lnTo>
                      <a:pt x="36" y="38"/>
                    </a:lnTo>
                    <a:lnTo>
                      <a:pt x="67" y="38"/>
                    </a:lnTo>
                    <a:lnTo>
                      <a:pt x="67" y="31"/>
                    </a:lnTo>
                    <a:lnTo>
                      <a:pt x="36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52"/>
              <p:cNvSpPr>
                <a:spLocks/>
              </p:cNvSpPr>
              <p:nvPr/>
            </p:nvSpPr>
            <p:spPr bwMode="auto">
              <a:xfrm>
                <a:off x="1061" y="1296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9 h 93"/>
                  <a:gd name="T6" fmla="*/ 20 w 92"/>
                  <a:gd name="T7" fmla="*/ 84 h 93"/>
                  <a:gd name="T8" fmla="*/ 13 w 92"/>
                  <a:gd name="T9" fmla="*/ 79 h 93"/>
                  <a:gd name="T10" fmla="*/ 7 w 92"/>
                  <a:gd name="T11" fmla="*/ 72 h 93"/>
                  <a:gd name="T12" fmla="*/ 3 w 92"/>
                  <a:gd name="T13" fmla="*/ 64 h 93"/>
                  <a:gd name="T14" fmla="*/ 0 w 92"/>
                  <a:gd name="T15" fmla="*/ 56 h 93"/>
                  <a:gd name="T16" fmla="*/ 0 w 92"/>
                  <a:gd name="T17" fmla="*/ 46 h 93"/>
                  <a:gd name="T18" fmla="*/ 0 w 92"/>
                  <a:gd name="T19" fmla="*/ 37 h 93"/>
                  <a:gd name="T20" fmla="*/ 3 w 92"/>
                  <a:gd name="T21" fmla="*/ 28 h 93"/>
                  <a:gd name="T22" fmla="*/ 7 w 92"/>
                  <a:gd name="T23" fmla="*/ 21 h 93"/>
                  <a:gd name="T24" fmla="*/ 13 w 92"/>
                  <a:gd name="T25" fmla="*/ 14 h 93"/>
                  <a:gd name="T26" fmla="*/ 20 w 92"/>
                  <a:gd name="T27" fmla="*/ 8 h 93"/>
                  <a:gd name="T28" fmla="*/ 27 w 92"/>
                  <a:gd name="T29" fmla="*/ 4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4 h 93"/>
                  <a:gd name="T38" fmla="*/ 71 w 92"/>
                  <a:gd name="T39" fmla="*/ 8 h 93"/>
                  <a:gd name="T40" fmla="*/ 78 w 92"/>
                  <a:gd name="T41" fmla="*/ 14 h 93"/>
                  <a:gd name="T42" fmla="*/ 83 w 92"/>
                  <a:gd name="T43" fmla="*/ 21 h 93"/>
                  <a:gd name="T44" fmla="*/ 88 w 92"/>
                  <a:gd name="T45" fmla="*/ 28 h 93"/>
                  <a:gd name="T46" fmla="*/ 90 w 92"/>
                  <a:gd name="T47" fmla="*/ 37 h 93"/>
                  <a:gd name="T48" fmla="*/ 91 w 92"/>
                  <a:gd name="T49" fmla="*/ 46 h 93"/>
                  <a:gd name="T50" fmla="*/ 90 w 92"/>
                  <a:gd name="T51" fmla="*/ 56 h 93"/>
                  <a:gd name="T52" fmla="*/ 88 w 92"/>
                  <a:gd name="T53" fmla="*/ 64 h 93"/>
                  <a:gd name="T54" fmla="*/ 83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3 w 92"/>
                  <a:gd name="T61" fmla="*/ 89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9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0" y="56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8"/>
                    </a:lnTo>
                    <a:lnTo>
                      <a:pt x="7" y="21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7" y="4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3" y="21"/>
                    </a:lnTo>
                    <a:lnTo>
                      <a:pt x="88" y="28"/>
                    </a:lnTo>
                    <a:lnTo>
                      <a:pt x="90" y="37"/>
                    </a:lnTo>
                    <a:lnTo>
                      <a:pt x="91" y="46"/>
                    </a:lnTo>
                    <a:lnTo>
                      <a:pt x="90" y="56"/>
                    </a:lnTo>
                    <a:lnTo>
                      <a:pt x="88" y="64"/>
                    </a:lnTo>
                    <a:lnTo>
                      <a:pt x="83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3" y="89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53"/>
              <p:cNvSpPr>
                <a:spLocks/>
              </p:cNvSpPr>
              <p:nvPr/>
            </p:nvSpPr>
            <p:spPr bwMode="auto">
              <a:xfrm>
                <a:off x="1061" y="1296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9 h 93"/>
                  <a:gd name="T6" fmla="*/ 20 w 92"/>
                  <a:gd name="T7" fmla="*/ 84 h 93"/>
                  <a:gd name="T8" fmla="*/ 13 w 92"/>
                  <a:gd name="T9" fmla="*/ 79 h 93"/>
                  <a:gd name="T10" fmla="*/ 7 w 92"/>
                  <a:gd name="T11" fmla="*/ 72 h 93"/>
                  <a:gd name="T12" fmla="*/ 3 w 92"/>
                  <a:gd name="T13" fmla="*/ 64 h 93"/>
                  <a:gd name="T14" fmla="*/ 0 w 92"/>
                  <a:gd name="T15" fmla="*/ 56 h 93"/>
                  <a:gd name="T16" fmla="*/ 0 w 92"/>
                  <a:gd name="T17" fmla="*/ 46 h 93"/>
                  <a:gd name="T18" fmla="*/ 0 w 92"/>
                  <a:gd name="T19" fmla="*/ 37 h 93"/>
                  <a:gd name="T20" fmla="*/ 3 w 92"/>
                  <a:gd name="T21" fmla="*/ 28 h 93"/>
                  <a:gd name="T22" fmla="*/ 7 w 92"/>
                  <a:gd name="T23" fmla="*/ 21 h 93"/>
                  <a:gd name="T24" fmla="*/ 13 w 92"/>
                  <a:gd name="T25" fmla="*/ 14 h 93"/>
                  <a:gd name="T26" fmla="*/ 20 w 92"/>
                  <a:gd name="T27" fmla="*/ 8 h 93"/>
                  <a:gd name="T28" fmla="*/ 27 w 92"/>
                  <a:gd name="T29" fmla="*/ 4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4 h 93"/>
                  <a:gd name="T38" fmla="*/ 71 w 92"/>
                  <a:gd name="T39" fmla="*/ 8 h 93"/>
                  <a:gd name="T40" fmla="*/ 78 w 92"/>
                  <a:gd name="T41" fmla="*/ 14 h 93"/>
                  <a:gd name="T42" fmla="*/ 83 w 92"/>
                  <a:gd name="T43" fmla="*/ 21 h 93"/>
                  <a:gd name="T44" fmla="*/ 88 w 92"/>
                  <a:gd name="T45" fmla="*/ 28 h 93"/>
                  <a:gd name="T46" fmla="*/ 90 w 92"/>
                  <a:gd name="T47" fmla="*/ 37 h 93"/>
                  <a:gd name="T48" fmla="*/ 91 w 92"/>
                  <a:gd name="T49" fmla="*/ 46 h 93"/>
                  <a:gd name="T50" fmla="*/ 90 w 92"/>
                  <a:gd name="T51" fmla="*/ 56 h 93"/>
                  <a:gd name="T52" fmla="*/ 88 w 92"/>
                  <a:gd name="T53" fmla="*/ 64 h 93"/>
                  <a:gd name="T54" fmla="*/ 83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3 w 92"/>
                  <a:gd name="T61" fmla="*/ 89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9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0" y="56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8"/>
                    </a:lnTo>
                    <a:lnTo>
                      <a:pt x="7" y="21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7" y="4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3" y="21"/>
                    </a:lnTo>
                    <a:lnTo>
                      <a:pt x="88" y="28"/>
                    </a:lnTo>
                    <a:lnTo>
                      <a:pt x="90" y="37"/>
                    </a:lnTo>
                    <a:lnTo>
                      <a:pt x="91" y="46"/>
                    </a:lnTo>
                    <a:lnTo>
                      <a:pt x="90" y="56"/>
                    </a:lnTo>
                    <a:lnTo>
                      <a:pt x="88" y="64"/>
                    </a:lnTo>
                    <a:lnTo>
                      <a:pt x="83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3" y="89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54"/>
              <p:cNvSpPr>
                <a:spLocks/>
              </p:cNvSpPr>
              <p:nvPr/>
            </p:nvSpPr>
            <p:spPr bwMode="auto">
              <a:xfrm>
                <a:off x="1073" y="1308"/>
                <a:ext cx="69" cy="70"/>
              </a:xfrm>
              <a:custGeom>
                <a:avLst/>
                <a:gdLst>
                  <a:gd name="T0" fmla="*/ 37 w 69"/>
                  <a:gd name="T1" fmla="*/ 32 h 70"/>
                  <a:gd name="T2" fmla="*/ 37 w 69"/>
                  <a:gd name="T3" fmla="*/ 0 h 70"/>
                  <a:gd name="T4" fmla="*/ 31 w 69"/>
                  <a:gd name="T5" fmla="*/ 0 h 70"/>
                  <a:gd name="T6" fmla="*/ 31 w 69"/>
                  <a:gd name="T7" fmla="*/ 32 h 70"/>
                  <a:gd name="T8" fmla="*/ 0 w 69"/>
                  <a:gd name="T9" fmla="*/ 32 h 70"/>
                  <a:gd name="T10" fmla="*/ 0 w 69"/>
                  <a:gd name="T11" fmla="*/ 39 h 70"/>
                  <a:gd name="T12" fmla="*/ 31 w 69"/>
                  <a:gd name="T13" fmla="*/ 39 h 70"/>
                  <a:gd name="T14" fmla="*/ 31 w 69"/>
                  <a:gd name="T15" fmla="*/ 69 h 70"/>
                  <a:gd name="T16" fmla="*/ 37 w 69"/>
                  <a:gd name="T17" fmla="*/ 69 h 70"/>
                  <a:gd name="T18" fmla="*/ 37 w 69"/>
                  <a:gd name="T19" fmla="*/ 39 h 70"/>
                  <a:gd name="T20" fmla="*/ 68 w 69"/>
                  <a:gd name="T21" fmla="*/ 39 h 70"/>
                  <a:gd name="T22" fmla="*/ 68 w 69"/>
                  <a:gd name="T23" fmla="*/ 32 h 70"/>
                  <a:gd name="T24" fmla="*/ 37 w 69"/>
                  <a:gd name="T25" fmla="*/ 3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7" y="32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2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31" y="39"/>
                    </a:lnTo>
                    <a:lnTo>
                      <a:pt x="31" y="69"/>
                    </a:lnTo>
                    <a:lnTo>
                      <a:pt x="37" y="69"/>
                    </a:lnTo>
                    <a:lnTo>
                      <a:pt x="37" y="39"/>
                    </a:lnTo>
                    <a:lnTo>
                      <a:pt x="68" y="39"/>
                    </a:lnTo>
                    <a:lnTo>
                      <a:pt x="68" y="32"/>
                    </a:lnTo>
                    <a:lnTo>
                      <a:pt x="37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55"/>
              <p:cNvSpPr>
                <a:spLocks/>
              </p:cNvSpPr>
              <p:nvPr/>
            </p:nvSpPr>
            <p:spPr bwMode="auto">
              <a:xfrm>
                <a:off x="982" y="1219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1 h 93"/>
                  <a:gd name="T12" fmla="*/ 3 w 92"/>
                  <a:gd name="T13" fmla="*/ 64 h 93"/>
                  <a:gd name="T14" fmla="*/ 0 w 92"/>
                  <a:gd name="T15" fmla="*/ 55 h 93"/>
                  <a:gd name="T16" fmla="*/ 0 w 92"/>
                  <a:gd name="T17" fmla="*/ 46 h 93"/>
                  <a:gd name="T18" fmla="*/ 0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3 w 92"/>
                  <a:gd name="T55" fmla="*/ 71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4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56"/>
              <p:cNvSpPr>
                <a:spLocks/>
              </p:cNvSpPr>
              <p:nvPr/>
            </p:nvSpPr>
            <p:spPr bwMode="auto">
              <a:xfrm>
                <a:off x="982" y="1219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1 h 93"/>
                  <a:gd name="T12" fmla="*/ 3 w 92"/>
                  <a:gd name="T13" fmla="*/ 64 h 93"/>
                  <a:gd name="T14" fmla="*/ 0 w 92"/>
                  <a:gd name="T15" fmla="*/ 55 h 93"/>
                  <a:gd name="T16" fmla="*/ 0 w 92"/>
                  <a:gd name="T17" fmla="*/ 46 h 93"/>
                  <a:gd name="T18" fmla="*/ 0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3 w 92"/>
                  <a:gd name="T55" fmla="*/ 71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4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57"/>
              <p:cNvSpPr>
                <a:spLocks/>
              </p:cNvSpPr>
              <p:nvPr/>
            </p:nvSpPr>
            <p:spPr bwMode="auto">
              <a:xfrm>
                <a:off x="993" y="1231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2 w 69"/>
                  <a:gd name="T13" fmla="*/ 38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2" y="38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58"/>
              <p:cNvSpPr>
                <a:spLocks/>
              </p:cNvSpPr>
              <p:nvPr/>
            </p:nvSpPr>
            <p:spPr bwMode="auto">
              <a:xfrm>
                <a:off x="789" y="1128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1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6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9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1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9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59"/>
              <p:cNvSpPr>
                <a:spLocks/>
              </p:cNvSpPr>
              <p:nvPr/>
            </p:nvSpPr>
            <p:spPr bwMode="auto">
              <a:xfrm>
                <a:off x="789" y="1128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1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6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9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1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9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801" y="1140"/>
                <a:ext cx="69" cy="69"/>
              </a:xfrm>
              <a:custGeom>
                <a:avLst/>
                <a:gdLst>
                  <a:gd name="T0" fmla="*/ 38 w 69"/>
                  <a:gd name="T1" fmla="*/ 32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2 h 69"/>
                  <a:gd name="T8" fmla="*/ 0 w 69"/>
                  <a:gd name="T9" fmla="*/ 32 h 69"/>
                  <a:gd name="T10" fmla="*/ 0 w 69"/>
                  <a:gd name="T11" fmla="*/ 37 h 69"/>
                  <a:gd name="T12" fmla="*/ 32 w 69"/>
                  <a:gd name="T13" fmla="*/ 37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7 h 69"/>
                  <a:gd name="T20" fmla="*/ 68 w 69"/>
                  <a:gd name="T21" fmla="*/ 37 h 69"/>
                  <a:gd name="T22" fmla="*/ 68 w 69"/>
                  <a:gd name="T23" fmla="*/ 32 h 69"/>
                  <a:gd name="T24" fmla="*/ 38 w 69"/>
                  <a:gd name="T25" fmla="*/ 3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2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2"/>
                    </a:lnTo>
                    <a:lnTo>
                      <a:pt x="0" y="32"/>
                    </a:lnTo>
                    <a:lnTo>
                      <a:pt x="0" y="37"/>
                    </a:lnTo>
                    <a:lnTo>
                      <a:pt x="32" y="37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7"/>
                    </a:lnTo>
                    <a:lnTo>
                      <a:pt x="68" y="37"/>
                    </a:lnTo>
                    <a:lnTo>
                      <a:pt x="68" y="32"/>
                    </a:lnTo>
                    <a:lnTo>
                      <a:pt x="38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61"/>
              <p:cNvSpPr>
                <a:spLocks/>
              </p:cNvSpPr>
              <p:nvPr/>
            </p:nvSpPr>
            <p:spPr bwMode="auto">
              <a:xfrm>
                <a:off x="905" y="1159"/>
                <a:ext cx="93" cy="91"/>
              </a:xfrm>
              <a:custGeom>
                <a:avLst/>
                <a:gdLst>
                  <a:gd name="T0" fmla="*/ 46 w 93"/>
                  <a:gd name="T1" fmla="*/ 90 h 91"/>
                  <a:gd name="T2" fmla="*/ 37 w 93"/>
                  <a:gd name="T3" fmla="*/ 90 h 91"/>
                  <a:gd name="T4" fmla="*/ 28 w 93"/>
                  <a:gd name="T5" fmla="*/ 87 h 91"/>
                  <a:gd name="T6" fmla="*/ 20 w 93"/>
                  <a:gd name="T7" fmla="*/ 83 h 91"/>
                  <a:gd name="T8" fmla="*/ 14 w 93"/>
                  <a:gd name="T9" fmla="*/ 77 h 91"/>
                  <a:gd name="T10" fmla="*/ 8 w 93"/>
                  <a:gd name="T11" fmla="*/ 70 h 91"/>
                  <a:gd name="T12" fmla="*/ 4 w 93"/>
                  <a:gd name="T13" fmla="*/ 63 h 91"/>
                  <a:gd name="T14" fmla="*/ 1 w 93"/>
                  <a:gd name="T15" fmla="*/ 54 h 91"/>
                  <a:gd name="T16" fmla="*/ 0 w 93"/>
                  <a:gd name="T17" fmla="*/ 45 h 91"/>
                  <a:gd name="T18" fmla="*/ 1 w 93"/>
                  <a:gd name="T19" fmla="*/ 35 h 91"/>
                  <a:gd name="T20" fmla="*/ 4 w 93"/>
                  <a:gd name="T21" fmla="*/ 27 h 91"/>
                  <a:gd name="T22" fmla="*/ 8 w 93"/>
                  <a:gd name="T23" fmla="*/ 19 h 91"/>
                  <a:gd name="T24" fmla="*/ 14 w 93"/>
                  <a:gd name="T25" fmla="*/ 13 h 91"/>
                  <a:gd name="T26" fmla="*/ 20 w 93"/>
                  <a:gd name="T27" fmla="*/ 7 h 91"/>
                  <a:gd name="T28" fmla="*/ 28 w 93"/>
                  <a:gd name="T29" fmla="*/ 3 h 91"/>
                  <a:gd name="T30" fmla="*/ 37 w 93"/>
                  <a:gd name="T31" fmla="*/ 1 h 91"/>
                  <a:gd name="T32" fmla="*/ 46 w 93"/>
                  <a:gd name="T33" fmla="*/ 0 h 91"/>
                  <a:gd name="T34" fmla="*/ 56 w 93"/>
                  <a:gd name="T35" fmla="*/ 1 h 91"/>
                  <a:gd name="T36" fmla="*/ 64 w 93"/>
                  <a:gd name="T37" fmla="*/ 3 h 91"/>
                  <a:gd name="T38" fmla="*/ 72 w 93"/>
                  <a:gd name="T39" fmla="*/ 7 h 91"/>
                  <a:gd name="T40" fmla="*/ 79 w 93"/>
                  <a:gd name="T41" fmla="*/ 13 h 91"/>
                  <a:gd name="T42" fmla="*/ 84 w 93"/>
                  <a:gd name="T43" fmla="*/ 19 h 91"/>
                  <a:gd name="T44" fmla="*/ 88 w 93"/>
                  <a:gd name="T45" fmla="*/ 27 h 91"/>
                  <a:gd name="T46" fmla="*/ 91 w 93"/>
                  <a:gd name="T47" fmla="*/ 35 h 91"/>
                  <a:gd name="T48" fmla="*/ 92 w 93"/>
                  <a:gd name="T49" fmla="*/ 45 h 91"/>
                  <a:gd name="T50" fmla="*/ 91 w 93"/>
                  <a:gd name="T51" fmla="*/ 54 h 91"/>
                  <a:gd name="T52" fmla="*/ 88 w 93"/>
                  <a:gd name="T53" fmla="*/ 63 h 91"/>
                  <a:gd name="T54" fmla="*/ 84 w 93"/>
                  <a:gd name="T55" fmla="*/ 70 h 91"/>
                  <a:gd name="T56" fmla="*/ 79 w 93"/>
                  <a:gd name="T57" fmla="*/ 77 h 91"/>
                  <a:gd name="T58" fmla="*/ 72 w 93"/>
                  <a:gd name="T59" fmla="*/ 83 h 91"/>
                  <a:gd name="T60" fmla="*/ 64 w 93"/>
                  <a:gd name="T61" fmla="*/ 87 h 91"/>
                  <a:gd name="T62" fmla="*/ 56 w 93"/>
                  <a:gd name="T63" fmla="*/ 90 h 91"/>
                  <a:gd name="T64" fmla="*/ 46 w 93"/>
                  <a:gd name="T65" fmla="*/ 9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1">
                    <a:moveTo>
                      <a:pt x="46" y="90"/>
                    </a:moveTo>
                    <a:lnTo>
                      <a:pt x="37" y="90"/>
                    </a:lnTo>
                    <a:lnTo>
                      <a:pt x="28" y="87"/>
                    </a:lnTo>
                    <a:lnTo>
                      <a:pt x="20" y="83"/>
                    </a:lnTo>
                    <a:lnTo>
                      <a:pt x="14" y="77"/>
                    </a:lnTo>
                    <a:lnTo>
                      <a:pt x="8" y="70"/>
                    </a:lnTo>
                    <a:lnTo>
                      <a:pt x="4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5"/>
                    </a:lnTo>
                    <a:lnTo>
                      <a:pt x="4" y="27"/>
                    </a:lnTo>
                    <a:lnTo>
                      <a:pt x="8" y="19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19"/>
                    </a:lnTo>
                    <a:lnTo>
                      <a:pt x="88" y="27"/>
                    </a:lnTo>
                    <a:lnTo>
                      <a:pt x="91" y="35"/>
                    </a:lnTo>
                    <a:lnTo>
                      <a:pt x="92" y="45"/>
                    </a:lnTo>
                    <a:lnTo>
                      <a:pt x="91" y="54"/>
                    </a:lnTo>
                    <a:lnTo>
                      <a:pt x="88" y="63"/>
                    </a:lnTo>
                    <a:lnTo>
                      <a:pt x="84" y="70"/>
                    </a:lnTo>
                    <a:lnTo>
                      <a:pt x="79" y="77"/>
                    </a:lnTo>
                    <a:lnTo>
                      <a:pt x="72" y="83"/>
                    </a:lnTo>
                    <a:lnTo>
                      <a:pt x="64" y="87"/>
                    </a:lnTo>
                    <a:lnTo>
                      <a:pt x="56" y="90"/>
                    </a:lnTo>
                    <a:lnTo>
                      <a:pt x="46" y="90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62"/>
              <p:cNvSpPr>
                <a:spLocks/>
              </p:cNvSpPr>
              <p:nvPr/>
            </p:nvSpPr>
            <p:spPr bwMode="auto">
              <a:xfrm>
                <a:off x="905" y="1159"/>
                <a:ext cx="93" cy="91"/>
              </a:xfrm>
              <a:custGeom>
                <a:avLst/>
                <a:gdLst>
                  <a:gd name="T0" fmla="*/ 46 w 93"/>
                  <a:gd name="T1" fmla="*/ 90 h 91"/>
                  <a:gd name="T2" fmla="*/ 37 w 93"/>
                  <a:gd name="T3" fmla="*/ 90 h 91"/>
                  <a:gd name="T4" fmla="*/ 28 w 93"/>
                  <a:gd name="T5" fmla="*/ 87 h 91"/>
                  <a:gd name="T6" fmla="*/ 20 w 93"/>
                  <a:gd name="T7" fmla="*/ 83 h 91"/>
                  <a:gd name="T8" fmla="*/ 14 w 93"/>
                  <a:gd name="T9" fmla="*/ 77 h 91"/>
                  <a:gd name="T10" fmla="*/ 8 w 93"/>
                  <a:gd name="T11" fmla="*/ 70 h 91"/>
                  <a:gd name="T12" fmla="*/ 4 w 93"/>
                  <a:gd name="T13" fmla="*/ 63 h 91"/>
                  <a:gd name="T14" fmla="*/ 1 w 93"/>
                  <a:gd name="T15" fmla="*/ 54 h 91"/>
                  <a:gd name="T16" fmla="*/ 0 w 93"/>
                  <a:gd name="T17" fmla="*/ 45 h 91"/>
                  <a:gd name="T18" fmla="*/ 1 w 93"/>
                  <a:gd name="T19" fmla="*/ 35 h 91"/>
                  <a:gd name="T20" fmla="*/ 4 w 93"/>
                  <a:gd name="T21" fmla="*/ 27 h 91"/>
                  <a:gd name="T22" fmla="*/ 8 w 93"/>
                  <a:gd name="T23" fmla="*/ 19 h 91"/>
                  <a:gd name="T24" fmla="*/ 14 w 93"/>
                  <a:gd name="T25" fmla="*/ 13 h 91"/>
                  <a:gd name="T26" fmla="*/ 20 w 93"/>
                  <a:gd name="T27" fmla="*/ 7 h 91"/>
                  <a:gd name="T28" fmla="*/ 28 w 93"/>
                  <a:gd name="T29" fmla="*/ 3 h 91"/>
                  <a:gd name="T30" fmla="*/ 37 w 93"/>
                  <a:gd name="T31" fmla="*/ 1 h 91"/>
                  <a:gd name="T32" fmla="*/ 46 w 93"/>
                  <a:gd name="T33" fmla="*/ 0 h 91"/>
                  <a:gd name="T34" fmla="*/ 56 w 93"/>
                  <a:gd name="T35" fmla="*/ 1 h 91"/>
                  <a:gd name="T36" fmla="*/ 64 w 93"/>
                  <a:gd name="T37" fmla="*/ 3 h 91"/>
                  <a:gd name="T38" fmla="*/ 72 w 93"/>
                  <a:gd name="T39" fmla="*/ 7 h 91"/>
                  <a:gd name="T40" fmla="*/ 79 w 93"/>
                  <a:gd name="T41" fmla="*/ 13 h 91"/>
                  <a:gd name="T42" fmla="*/ 84 w 93"/>
                  <a:gd name="T43" fmla="*/ 19 h 91"/>
                  <a:gd name="T44" fmla="*/ 88 w 93"/>
                  <a:gd name="T45" fmla="*/ 27 h 91"/>
                  <a:gd name="T46" fmla="*/ 91 w 93"/>
                  <a:gd name="T47" fmla="*/ 35 h 91"/>
                  <a:gd name="T48" fmla="*/ 92 w 93"/>
                  <a:gd name="T49" fmla="*/ 45 h 91"/>
                  <a:gd name="T50" fmla="*/ 91 w 93"/>
                  <a:gd name="T51" fmla="*/ 54 h 91"/>
                  <a:gd name="T52" fmla="*/ 88 w 93"/>
                  <a:gd name="T53" fmla="*/ 63 h 91"/>
                  <a:gd name="T54" fmla="*/ 84 w 93"/>
                  <a:gd name="T55" fmla="*/ 70 h 91"/>
                  <a:gd name="T56" fmla="*/ 79 w 93"/>
                  <a:gd name="T57" fmla="*/ 77 h 91"/>
                  <a:gd name="T58" fmla="*/ 72 w 93"/>
                  <a:gd name="T59" fmla="*/ 83 h 91"/>
                  <a:gd name="T60" fmla="*/ 64 w 93"/>
                  <a:gd name="T61" fmla="*/ 87 h 91"/>
                  <a:gd name="T62" fmla="*/ 56 w 93"/>
                  <a:gd name="T63" fmla="*/ 90 h 91"/>
                  <a:gd name="T64" fmla="*/ 46 w 93"/>
                  <a:gd name="T65" fmla="*/ 9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1">
                    <a:moveTo>
                      <a:pt x="46" y="90"/>
                    </a:moveTo>
                    <a:lnTo>
                      <a:pt x="37" y="90"/>
                    </a:lnTo>
                    <a:lnTo>
                      <a:pt x="28" y="87"/>
                    </a:lnTo>
                    <a:lnTo>
                      <a:pt x="20" y="83"/>
                    </a:lnTo>
                    <a:lnTo>
                      <a:pt x="14" y="77"/>
                    </a:lnTo>
                    <a:lnTo>
                      <a:pt x="8" y="70"/>
                    </a:lnTo>
                    <a:lnTo>
                      <a:pt x="4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5"/>
                    </a:lnTo>
                    <a:lnTo>
                      <a:pt x="4" y="27"/>
                    </a:lnTo>
                    <a:lnTo>
                      <a:pt x="8" y="19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19"/>
                    </a:lnTo>
                    <a:lnTo>
                      <a:pt x="88" y="27"/>
                    </a:lnTo>
                    <a:lnTo>
                      <a:pt x="91" y="35"/>
                    </a:lnTo>
                    <a:lnTo>
                      <a:pt x="92" y="45"/>
                    </a:lnTo>
                    <a:lnTo>
                      <a:pt x="91" y="54"/>
                    </a:lnTo>
                    <a:lnTo>
                      <a:pt x="88" y="63"/>
                    </a:lnTo>
                    <a:lnTo>
                      <a:pt x="84" y="70"/>
                    </a:lnTo>
                    <a:lnTo>
                      <a:pt x="79" y="77"/>
                    </a:lnTo>
                    <a:lnTo>
                      <a:pt x="72" y="83"/>
                    </a:lnTo>
                    <a:lnTo>
                      <a:pt x="64" y="87"/>
                    </a:lnTo>
                    <a:lnTo>
                      <a:pt x="56" y="90"/>
                    </a:lnTo>
                    <a:lnTo>
                      <a:pt x="46" y="9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63"/>
              <p:cNvSpPr>
                <a:spLocks/>
              </p:cNvSpPr>
              <p:nvPr/>
            </p:nvSpPr>
            <p:spPr bwMode="auto">
              <a:xfrm>
                <a:off x="917" y="1171"/>
                <a:ext cx="69" cy="68"/>
              </a:xfrm>
              <a:custGeom>
                <a:avLst/>
                <a:gdLst>
                  <a:gd name="T0" fmla="*/ 38 w 69"/>
                  <a:gd name="T1" fmla="*/ 30 h 68"/>
                  <a:gd name="T2" fmla="*/ 38 w 69"/>
                  <a:gd name="T3" fmla="*/ 0 h 68"/>
                  <a:gd name="T4" fmla="*/ 32 w 69"/>
                  <a:gd name="T5" fmla="*/ 0 h 68"/>
                  <a:gd name="T6" fmla="*/ 32 w 69"/>
                  <a:gd name="T7" fmla="*/ 30 h 68"/>
                  <a:gd name="T8" fmla="*/ 0 w 69"/>
                  <a:gd name="T9" fmla="*/ 30 h 68"/>
                  <a:gd name="T10" fmla="*/ 0 w 69"/>
                  <a:gd name="T11" fmla="*/ 37 h 68"/>
                  <a:gd name="T12" fmla="*/ 32 w 69"/>
                  <a:gd name="T13" fmla="*/ 37 h 68"/>
                  <a:gd name="T14" fmla="*/ 32 w 69"/>
                  <a:gd name="T15" fmla="*/ 67 h 68"/>
                  <a:gd name="T16" fmla="*/ 38 w 69"/>
                  <a:gd name="T17" fmla="*/ 67 h 68"/>
                  <a:gd name="T18" fmla="*/ 38 w 69"/>
                  <a:gd name="T19" fmla="*/ 37 h 68"/>
                  <a:gd name="T20" fmla="*/ 68 w 69"/>
                  <a:gd name="T21" fmla="*/ 37 h 68"/>
                  <a:gd name="T22" fmla="*/ 68 w 69"/>
                  <a:gd name="T23" fmla="*/ 30 h 68"/>
                  <a:gd name="T24" fmla="*/ 38 w 69"/>
                  <a:gd name="T25" fmla="*/ 3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8">
                    <a:moveTo>
                      <a:pt x="38" y="3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0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32" y="37"/>
                    </a:lnTo>
                    <a:lnTo>
                      <a:pt x="32" y="67"/>
                    </a:lnTo>
                    <a:lnTo>
                      <a:pt x="38" y="67"/>
                    </a:lnTo>
                    <a:lnTo>
                      <a:pt x="38" y="37"/>
                    </a:lnTo>
                    <a:lnTo>
                      <a:pt x="68" y="37"/>
                    </a:lnTo>
                    <a:lnTo>
                      <a:pt x="68" y="30"/>
                    </a:lnTo>
                    <a:lnTo>
                      <a:pt x="38" y="3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64"/>
              <p:cNvSpPr>
                <a:spLocks/>
              </p:cNvSpPr>
              <p:nvPr/>
            </p:nvSpPr>
            <p:spPr bwMode="auto">
              <a:xfrm>
                <a:off x="635" y="1128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8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65"/>
              <p:cNvSpPr>
                <a:spLocks/>
              </p:cNvSpPr>
              <p:nvPr/>
            </p:nvSpPr>
            <p:spPr bwMode="auto">
              <a:xfrm>
                <a:off x="635" y="1128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8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66"/>
              <p:cNvSpPr>
                <a:spLocks/>
              </p:cNvSpPr>
              <p:nvPr/>
            </p:nvSpPr>
            <p:spPr bwMode="auto">
              <a:xfrm>
                <a:off x="647" y="1140"/>
                <a:ext cx="69" cy="69"/>
              </a:xfrm>
              <a:custGeom>
                <a:avLst/>
                <a:gdLst>
                  <a:gd name="T0" fmla="*/ 38 w 69"/>
                  <a:gd name="T1" fmla="*/ 32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2 h 69"/>
                  <a:gd name="T8" fmla="*/ 0 w 69"/>
                  <a:gd name="T9" fmla="*/ 32 h 69"/>
                  <a:gd name="T10" fmla="*/ 0 w 69"/>
                  <a:gd name="T11" fmla="*/ 37 h 69"/>
                  <a:gd name="T12" fmla="*/ 31 w 69"/>
                  <a:gd name="T13" fmla="*/ 37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7 h 69"/>
                  <a:gd name="T20" fmla="*/ 68 w 69"/>
                  <a:gd name="T21" fmla="*/ 37 h 69"/>
                  <a:gd name="T22" fmla="*/ 68 w 69"/>
                  <a:gd name="T23" fmla="*/ 32 h 69"/>
                  <a:gd name="T24" fmla="*/ 38 w 69"/>
                  <a:gd name="T25" fmla="*/ 3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2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2"/>
                    </a:lnTo>
                    <a:lnTo>
                      <a:pt x="0" y="32"/>
                    </a:lnTo>
                    <a:lnTo>
                      <a:pt x="0" y="37"/>
                    </a:lnTo>
                    <a:lnTo>
                      <a:pt x="31" y="37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7"/>
                    </a:lnTo>
                    <a:lnTo>
                      <a:pt x="68" y="37"/>
                    </a:lnTo>
                    <a:lnTo>
                      <a:pt x="68" y="32"/>
                    </a:lnTo>
                    <a:lnTo>
                      <a:pt x="38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67"/>
              <p:cNvSpPr>
                <a:spLocks/>
              </p:cNvSpPr>
              <p:nvPr/>
            </p:nvSpPr>
            <p:spPr bwMode="auto">
              <a:xfrm>
                <a:off x="521" y="1174"/>
                <a:ext cx="93" cy="93"/>
              </a:xfrm>
              <a:custGeom>
                <a:avLst/>
                <a:gdLst>
                  <a:gd name="T0" fmla="*/ 46 w 93"/>
                  <a:gd name="T1" fmla="*/ 92 h 93"/>
                  <a:gd name="T2" fmla="*/ 36 w 93"/>
                  <a:gd name="T3" fmla="*/ 91 h 93"/>
                  <a:gd name="T4" fmla="*/ 28 w 93"/>
                  <a:gd name="T5" fmla="*/ 88 h 93"/>
                  <a:gd name="T6" fmla="*/ 20 w 93"/>
                  <a:gd name="T7" fmla="*/ 84 h 93"/>
                  <a:gd name="T8" fmla="*/ 13 w 93"/>
                  <a:gd name="T9" fmla="*/ 78 h 93"/>
                  <a:gd name="T10" fmla="*/ 8 w 93"/>
                  <a:gd name="T11" fmla="*/ 72 h 93"/>
                  <a:gd name="T12" fmla="*/ 3 w 93"/>
                  <a:gd name="T13" fmla="*/ 64 h 93"/>
                  <a:gd name="T14" fmla="*/ 1 w 93"/>
                  <a:gd name="T15" fmla="*/ 55 h 93"/>
                  <a:gd name="T16" fmla="*/ 0 w 93"/>
                  <a:gd name="T17" fmla="*/ 46 h 93"/>
                  <a:gd name="T18" fmla="*/ 1 w 93"/>
                  <a:gd name="T19" fmla="*/ 36 h 93"/>
                  <a:gd name="T20" fmla="*/ 3 w 93"/>
                  <a:gd name="T21" fmla="*/ 28 h 93"/>
                  <a:gd name="T22" fmla="*/ 8 w 93"/>
                  <a:gd name="T23" fmla="*/ 20 h 93"/>
                  <a:gd name="T24" fmla="*/ 13 w 93"/>
                  <a:gd name="T25" fmla="*/ 13 h 93"/>
                  <a:gd name="T26" fmla="*/ 20 w 93"/>
                  <a:gd name="T27" fmla="*/ 8 h 93"/>
                  <a:gd name="T28" fmla="*/ 28 w 93"/>
                  <a:gd name="T29" fmla="*/ 3 h 93"/>
                  <a:gd name="T30" fmla="*/ 36 w 93"/>
                  <a:gd name="T31" fmla="*/ 1 h 93"/>
                  <a:gd name="T32" fmla="*/ 46 w 93"/>
                  <a:gd name="T33" fmla="*/ 0 h 93"/>
                  <a:gd name="T34" fmla="*/ 55 w 93"/>
                  <a:gd name="T35" fmla="*/ 1 h 93"/>
                  <a:gd name="T36" fmla="*/ 64 w 93"/>
                  <a:gd name="T37" fmla="*/ 3 h 93"/>
                  <a:gd name="T38" fmla="*/ 71 w 93"/>
                  <a:gd name="T39" fmla="*/ 8 h 93"/>
                  <a:gd name="T40" fmla="*/ 78 w 93"/>
                  <a:gd name="T41" fmla="*/ 13 h 93"/>
                  <a:gd name="T42" fmla="*/ 84 w 93"/>
                  <a:gd name="T43" fmla="*/ 20 h 93"/>
                  <a:gd name="T44" fmla="*/ 88 w 93"/>
                  <a:gd name="T45" fmla="*/ 28 h 93"/>
                  <a:gd name="T46" fmla="*/ 91 w 93"/>
                  <a:gd name="T47" fmla="*/ 36 h 93"/>
                  <a:gd name="T48" fmla="*/ 92 w 93"/>
                  <a:gd name="T49" fmla="*/ 46 h 93"/>
                  <a:gd name="T50" fmla="*/ 91 w 93"/>
                  <a:gd name="T51" fmla="*/ 55 h 93"/>
                  <a:gd name="T52" fmla="*/ 88 w 93"/>
                  <a:gd name="T53" fmla="*/ 64 h 93"/>
                  <a:gd name="T54" fmla="*/ 84 w 93"/>
                  <a:gd name="T55" fmla="*/ 72 h 93"/>
                  <a:gd name="T56" fmla="*/ 78 w 93"/>
                  <a:gd name="T57" fmla="*/ 78 h 93"/>
                  <a:gd name="T58" fmla="*/ 71 w 93"/>
                  <a:gd name="T59" fmla="*/ 84 h 93"/>
                  <a:gd name="T60" fmla="*/ 64 w 93"/>
                  <a:gd name="T61" fmla="*/ 88 h 93"/>
                  <a:gd name="T62" fmla="*/ 55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68"/>
              <p:cNvSpPr>
                <a:spLocks/>
              </p:cNvSpPr>
              <p:nvPr/>
            </p:nvSpPr>
            <p:spPr bwMode="auto">
              <a:xfrm>
                <a:off x="521" y="1174"/>
                <a:ext cx="93" cy="93"/>
              </a:xfrm>
              <a:custGeom>
                <a:avLst/>
                <a:gdLst>
                  <a:gd name="T0" fmla="*/ 46 w 93"/>
                  <a:gd name="T1" fmla="*/ 92 h 93"/>
                  <a:gd name="T2" fmla="*/ 36 w 93"/>
                  <a:gd name="T3" fmla="*/ 91 h 93"/>
                  <a:gd name="T4" fmla="*/ 28 w 93"/>
                  <a:gd name="T5" fmla="*/ 88 h 93"/>
                  <a:gd name="T6" fmla="*/ 20 w 93"/>
                  <a:gd name="T7" fmla="*/ 84 h 93"/>
                  <a:gd name="T8" fmla="*/ 13 w 93"/>
                  <a:gd name="T9" fmla="*/ 78 h 93"/>
                  <a:gd name="T10" fmla="*/ 8 w 93"/>
                  <a:gd name="T11" fmla="*/ 72 h 93"/>
                  <a:gd name="T12" fmla="*/ 3 w 93"/>
                  <a:gd name="T13" fmla="*/ 64 h 93"/>
                  <a:gd name="T14" fmla="*/ 1 w 93"/>
                  <a:gd name="T15" fmla="*/ 55 h 93"/>
                  <a:gd name="T16" fmla="*/ 0 w 93"/>
                  <a:gd name="T17" fmla="*/ 46 h 93"/>
                  <a:gd name="T18" fmla="*/ 1 w 93"/>
                  <a:gd name="T19" fmla="*/ 36 h 93"/>
                  <a:gd name="T20" fmla="*/ 3 w 93"/>
                  <a:gd name="T21" fmla="*/ 28 h 93"/>
                  <a:gd name="T22" fmla="*/ 8 w 93"/>
                  <a:gd name="T23" fmla="*/ 20 h 93"/>
                  <a:gd name="T24" fmla="*/ 13 w 93"/>
                  <a:gd name="T25" fmla="*/ 13 h 93"/>
                  <a:gd name="T26" fmla="*/ 20 w 93"/>
                  <a:gd name="T27" fmla="*/ 8 h 93"/>
                  <a:gd name="T28" fmla="*/ 28 w 93"/>
                  <a:gd name="T29" fmla="*/ 3 h 93"/>
                  <a:gd name="T30" fmla="*/ 36 w 93"/>
                  <a:gd name="T31" fmla="*/ 1 h 93"/>
                  <a:gd name="T32" fmla="*/ 46 w 93"/>
                  <a:gd name="T33" fmla="*/ 0 h 93"/>
                  <a:gd name="T34" fmla="*/ 55 w 93"/>
                  <a:gd name="T35" fmla="*/ 1 h 93"/>
                  <a:gd name="T36" fmla="*/ 64 w 93"/>
                  <a:gd name="T37" fmla="*/ 3 h 93"/>
                  <a:gd name="T38" fmla="*/ 71 w 93"/>
                  <a:gd name="T39" fmla="*/ 8 h 93"/>
                  <a:gd name="T40" fmla="*/ 78 w 93"/>
                  <a:gd name="T41" fmla="*/ 13 h 93"/>
                  <a:gd name="T42" fmla="*/ 84 w 93"/>
                  <a:gd name="T43" fmla="*/ 20 h 93"/>
                  <a:gd name="T44" fmla="*/ 88 w 93"/>
                  <a:gd name="T45" fmla="*/ 28 h 93"/>
                  <a:gd name="T46" fmla="*/ 91 w 93"/>
                  <a:gd name="T47" fmla="*/ 36 h 93"/>
                  <a:gd name="T48" fmla="*/ 92 w 93"/>
                  <a:gd name="T49" fmla="*/ 46 h 93"/>
                  <a:gd name="T50" fmla="*/ 91 w 93"/>
                  <a:gd name="T51" fmla="*/ 55 h 93"/>
                  <a:gd name="T52" fmla="*/ 88 w 93"/>
                  <a:gd name="T53" fmla="*/ 64 h 93"/>
                  <a:gd name="T54" fmla="*/ 84 w 93"/>
                  <a:gd name="T55" fmla="*/ 72 h 93"/>
                  <a:gd name="T56" fmla="*/ 78 w 93"/>
                  <a:gd name="T57" fmla="*/ 78 h 93"/>
                  <a:gd name="T58" fmla="*/ 71 w 93"/>
                  <a:gd name="T59" fmla="*/ 84 h 93"/>
                  <a:gd name="T60" fmla="*/ 64 w 93"/>
                  <a:gd name="T61" fmla="*/ 88 h 93"/>
                  <a:gd name="T62" fmla="*/ 55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69"/>
              <p:cNvSpPr>
                <a:spLocks/>
              </p:cNvSpPr>
              <p:nvPr/>
            </p:nvSpPr>
            <p:spPr bwMode="auto">
              <a:xfrm>
                <a:off x="533" y="1186"/>
                <a:ext cx="69" cy="70"/>
              </a:xfrm>
              <a:custGeom>
                <a:avLst/>
                <a:gdLst>
                  <a:gd name="T0" fmla="*/ 38 w 69"/>
                  <a:gd name="T1" fmla="*/ 31 h 70"/>
                  <a:gd name="T2" fmla="*/ 38 w 69"/>
                  <a:gd name="T3" fmla="*/ 0 h 70"/>
                  <a:gd name="T4" fmla="*/ 31 w 69"/>
                  <a:gd name="T5" fmla="*/ 0 h 70"/>
                  <a:gd name="T6" fmla="*/ 31 w 69"/>
                  <a:gd name="T7" fmla="*/ 31 h 70"/>
                  <a:gd name="T8" fmla="*/ 0 w 69"/>
                  <a:gd name="T9" fmla="*/ 31 h 70"/>
                  <a:gd name="T10" fmla="*/ 0 w 69"/>
                  <a:gd name="T11" fmla="*/ 38 h 70"/>
                  <a:gd name="T12" fmla="*/ 31 w 69"/>
                  <a:gd name="T13" fmla="*/ 38 h 70"/>
                  <a:gd name="T14" fmla="*/ 31 w 69"/>
                  <a:gd name="T15" fmla="*/ 69 h 70"/>
                  <a:gd name="T16" fmla="*/ 38 w 69"/>
                  <a:gd name="T17" fmla="*/ 69 h 70"/>
                  <a:gd name="T18" fmla="*/ 38 w 69"/>
                  <a:gd name="T19" fmla="*/ 38 h 70"/>
                  <a:gd name="T20" fmla="*/ 68 w 69"/>
                  <a:gd name="T21" fmla="*/ 38 h 70"/>
                  <a:gd name="T22" fmla="*/ 68 w 69"/>
                  <a:gd name="T23" fmla="*/ 31 h 70"/>
                  <a:gd name="T24" fmla="*/ 38 w 69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8" y="69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70"/>
              <p:cNvSpPr>
                <a:spLocks/>
              </p:cNvSpPr>
              <p:nvPr/>
            </p:nvSpPr>
            <p:spPr bwMode="auto">
              <a:xfrm>
                <a:off x="432" y="1263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2 h 93"/>
                  <a:gd name="T12" fmla="*/ 3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4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4 w 92"/>
                  <a:gd name="T55" fmla="*/ 72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71"/>
              <p:cNvSpPr>
                <a:spLocks/>
              </p:cNvSpPr>
              <p:nvPr/>
            </p:nvSpPr>
            <p:spPr bwMode="auto">
              <a:xfrm>
                <a:off x="432" y="1263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2 h 93"/>
                  <a:gd name="T12" fmla="*/ 3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4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4 w 92"/>
                  <a:gd name="T55" fmla="*/ 72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72"/>
              <p:cNvSpPr>
                <a:spLocks/>
              </p:cNvSpPr>
              <p:nvPr/>
            </p:nvSpPr>
            <p:spPr bwMode="auto">
              <a:xfrm>
                <a:off x="444" y="1275"/>
                <a:ext cx="69" cy="70"/>
              </a:xfrm>
              <a:custGeom>
                <a:avLst/>
                <a:gdLst>
                  <a:gd name="T0" fmla="*/ 37 w 69"/>
                  <a:gd name="T1" fmla="*/ 31 h 70"/>
                  <a:gd name="T2" fmla="*/ 37 w 69"/>
                  <a:gd name="T3" fmla="*/ 0 h 70"/>
                  <a:gd name="T4" fmla="*/ 31 w 69"/>
                  <a:gd name="T5" fmla="*/ 0 h 70"/>
                  <a:gd name="T6" fmla="*/ 31 w 69"/>
                  <a:gd name="T7" fmla="*/ 31 h 70"/>
                  <a:gd name="T8" fmla="*/ 0 w 69"/>
                  <a:gd name="T9" fmla="*/ 31 h 70"/>
                  <a:gd name="T10" fmla="*/ 0 w 69"/>
                  <a:gd name="T11" fmla="*/ 38 h 70"/>
                  <a:gd name="T12" fmla="*/ 31 w 69"/>
                  <a:gd name="T13" fmla="*/ 38 h 70"/>
                  <a:gd name="T14" fmla="*/ 31 w 69"/>
                  <a:gd name="T15" fmla="*/ 69 h 70"/>
                  <a:gd name="T16" fmla="*/ 37 w 69"/>
                  <a:gd name="T17" fmla="*/ 69 h 70"/>
                  <a:gd name="T18" fmla="*/ 37 w 69"/>
                  <a:gd name="T19" fmla="*/ 38 h 70"/>
                  <a:gd name="T20" fmla="*/ 68 w 69"/>
                  <a:gd name="T21" fmla="*/ 38 h 70"/>
                  <a:gd name="T22" fmla="*/ 68 w 69"/>
                  <a:gd name="T23" fmla="*/ 31 h 70"/>
                  <a:gd name="T24" fmla="*/ 37 w 69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7" y="31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7" y="69"/>
                    </a:lnTo>
                    <a:lnTo>
                      <a:pt x="37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7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73"/>
              <p:cNvSpPr>
                <a:spLocks/>
              </p:cNvSpPr>
              <p:nvPr/>
            </p:nvSpPr>
            <p:spPr bwMode="auto">
              <a:xfrm>
                <a:off x="1173" y="1174"/>
                <a:ext cx="92" cy="92"/>
              </a:xfrm>
              <a:custGeom>
                <a:avLst/>
                <a:gdLst>
                  <a:gd name="T0" fmla="*/ 46 w 92"/>
                  <a:gd name="T1" fmla="*/ 91 h 92"/>
                  <a:gd name="T2" fmla="*/ 36 w 92"/>
                  <a:gd name="T3" fmla="*/ 90 h 92"/>
                  <a:gd name="T4" fmla="*/ 28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8 w 92"/>
                  <a:gd name="T11" fmla="*/ 71 h 92"/>
                  <a:gd name="T12" fmla="*/ 3 w 92"/>
                  <a:gd name="T13" fmla="*/ 63 h 92"/>
                  <a:gd name="T14" fmla="*/ 1 w 92"/>
                  <a:gd name="T15" fmla="*/ 55 h 92"/>
                  <a:gd name="T16" fmla="*/ 0 w 92"/>
                  <a:gd name="T17" fmla="*/ 45 h 92"/>
                  <a:gd name="T18" fmla="*/ 1 w 92"/>
                  <a:gd name="T19" fmla="*/ 36 h 92"/>
                  <a:gd name="T20" fmla="*/ 3 w 92"/>
                  <a:gd name="T21" fmla="*/ 27 h 92"/>
                  <a:gd name="T22" fmla="*/ 8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8 w 92"/>
                  <a:gd name="T29" fmla="*/ 3 h 92"/>
                  <a:gd name="T30" fmla="*/ 36 w 92"/>
                  <a:gd name="T31" fmla="*/ 0 h 92"/>
                  <a:gd name="T32" fmla="*/ 46 w 92"/>
                  <a:gd name="T33" fmla="*/ 0 h 92"/>
                  <a:gd name="T34" fmla="*/ 55 w 92"/>
                  <a:gd name="T35" fmla="*/ 0 h 92"/>
                  <a:gd name="T36" fmla="*/ 64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4 w 92"/>
                  <a:gd name="T43" fmla="*/ 20 h 92"/>
                  <a:gd name="T44" fmla="*/ 88 w 92"/>
                  <a:gd name="T45" fmla="*/ 27 h 92"/>
                  <a:gd name="T46" fmla="*/ 91 w 92"/>
                  <a:gd name="T47" fmla="*/ 36 h 92"/>
                  <a:gd name="T48" fmla="*/ 91 w 92"/>
                  <a:gd name="T49" fmla="*/ 45 h 92"/>
                  <a:gd name="T50" fmla="*/ 91 w 92"/>
                  <a:gd name="T51" fmla="*/ 55 h 92"/>
                  <a:gd name="T52" fmla="*/ 88 w 92"/>
                  <a:gd name="T53" fmla="*/ 63 h 92"/>
                  <a:gd name="T54" fmla="*/ 84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4 w 92"/>
                  <a:gd name="T61" fmla="*/ 88 h 92"/>
                  <a:gd name="T62" fmla="*/ 55 w 92"/>
                  <a:gd name="T63" fmla="*/ 90 h 92"/>
                  <a:gd name="T64" fmla="*/ 46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3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55" y="0"/>
                    </a:lnTo>
                    <a:lnTo>
                      <a:pt x="64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1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74"/>
              <p:cNvSpPr>
                <a:spLocks/>
              </p:cNvSpPr>
              <p:nvPr/>
            </p:nvSpPr>
            <p:spPr bwMode="auto">
              <a:xfrm>
                <a:off x="1173" y="1174"/>
                <a:ext cx="92" cy="92"/>
              </a:xfrm>
              <a:custGeom>
                <a:avLst/>
                <a:gdLst>
                  <a:gd name="T0" fmla="*/ 46 w 92"/>
                  <a:gd name="T1" fmla="*/ 91 h 92"/>
                  <a:gd name="T2" fmla="*/ 36 w 92"/>
                  <a:gd name="T3" fmla="*/ 90 h 92"/>
                  <a:gd name="T4" fmla="*/ 28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8 w 92"/>
                  <a:gd name="T11" fmla="*/ 71 h 92"/>
                  <a:gd name="T12" fmla="*/ 3 w 92"/>
                  <a:gd name="T13" fmla="*/ 63 h 92"/>
                  <a:gd name="T14" fmla="*/ 1 w 92"/>
                  <a:gd name="T15" fmla="*/ 55 h 92"/>
                  <a:gd name="T16" fmla="*/ 0 w 92"/>
                  <a:gd name="T17" fmla="*/ 45 h 92"/>
                  <a:gd name="T18" fmla="*/ 1 w 92"/>
                  <a:gd name="T19" fmla="*/ 36 h 92"/>
                  <a:gd name="T20" fmla="*/ 3 w 92"/>
                  <a:gd name="T21" fmla="*/ 27 h 92"/>
                  <a:gd name="T22" fmla="*/ 8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8 w 92"/>
                  <a:gd name="T29" fmla="*/ 3 h 92"/>
                  <a:gd name="T30" fmla="*/ 36 w 92"/>
                  <a:gd name="T31" fmla="*/ 0 h 92"/>
                  <a:gd name="T32" fmla="*/ 46 w 92"/>
                  <a:gd name="T33" fmla="*/ 0 h 92"/>
                  <a:gd name="T34" fmla="*/ 55 w 92"/>
                  <a:gd name="T35" fmla="*/ 0 h 92"/>
                  <a:gd name="T36" fmla="*/ 64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4 w 92"/>
                  <a:gd name="T43" fmla="*/ 20 h 92"/>
                  <a:gd name="T44" fmla="*/ 88 w 92"/>
                  <a:gd name="T45" fmla="*/ 27 h 92"/>
                  <a:gd name="T46" fmla="*/ 91 w 92"/>
                  <a:gd name="T47" fmla="*/ 36 h 92"/>
                  <a:gd name="T48" fmla="*/ 91 w 92"/>
                  <a:gd name="T49" fmla="*/ 45 h 92"/>
                  <a:gd name="T50" fmla="*/ 91 w 92"/>
                  <a:gd name="T51" fmla="*/ 55 h 92"/>
                  <a:gd name="T52" fmla="*/ 88 w 92"/>
                  <a:gd name="T53" fmla="*/ 63 h 92"/>
                  <a:gd name="T54" fmla="*/ 84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4 w 92"/>
                  <a:gd name="T61" fmla="*/ 88 h 92"/>
                  <a:gd name="T62" fmla="*/ 55 w 92"/>
                  <a:gd name="T63" fmla="*/ 90 h 92"/>
                  <a:gd name="T64" fmla="*/ 46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3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55" y="0"/>
                    </a:lnTo>
                    <a:lnTo>
                      <a:pt x="64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1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75"/>
              <p:cNvSpPr>
                <a:spLocks/>
              </p:cNvSpPr>
              <p:nvPr/>
            </p:nvSpPr>
            <p:spPr bwMode="auto">
              <a:xfrm>
                <a:off x="1185" y="1186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76"/>
              <p:cNvSpPr>
                <a:spLocks/>
              </p:cNvSpPr>
              <p:nvPr/>
            </p:nvSpPr>
            <p:spPr bwMode="auto">
              <a:xfrm>
                <a:off x="1279" y="1353"/>
                <a:ext cx="93" cy="93"/>
              </a:xfrm>
              <a:custGeom>
                <a:avLst/>
                <a:gdLst>
                  <a:gd name="T0" fmla="*/ 46 w 93"/>
                  <a:gd name="T1" fmla="*/ 92 h 93"/>
                  <a:gd name="T2" fmla="*/ 37 w 93"/>
                  <a:gd name="T3" fmla="*/ 91 h 93"/>
                  <a:gd name="T4" fmla="*/ 28 w 93"/>
                  <a:gd name="T5" fmla="*/ 89 h 93"/>
                  <a:gd name="T6" fmla="*/ 21 w 93"/>
                  <a:gd name="T7" fmla="*/ 84 h 93"/>
                  <a:gd name="T8" fmla="*/ 14 w 93"/>
                  <a:gd name="T9" fmla="*/ 79 h 93"/>
                  <a:gd name="T10" fmla="*/ 8 w 93"/>
                  <a:gd name="T11" fmla="*/ 72 h 93"/>
                  <a:gd name="T12" fmla="*/ 4 w 93"/>
                  <a:gd name="T13" fmla="*/ 64 h 93"/>
                  <a:gd name="T14" fmla="*/ 1 w 93"/>
                  <a:gd name="T15" fmla="*/ 56 h 93"/>
                  <a:gd name="T16" fmla="*/ 0 w 93"/>
                  <a:gd name="T17" fmla="*/ 46 h 93"/>
                  <a:gd name="T18" fmla="*/ 1 w 93"/>
                  <a:gd name="T19" fmla="*/ 37 h 93"/>
                  <a:gd name="T20" fmla="*/ 4 w 93"/>
                  <a:gd name="T21" fmla="*/ 28 h 93"/>
                  <a:gd name="T22" fmla="*/ 8 w 93"/>
                  <a:gd name="T23" fmla="*/ 20 h 93"/>
                  <a:gd name="T24" fmla="*/ 14 w 93"/>
                  <a:gd name="T25" fmla="*/ 14 h 93"/>
                  <a:gd name="T26" fmla="*/ 21 w 93"/>
                  <a:gd name="T27" fmla="*/ 8 h 93"/>
                  <a:gd name="T28" fmla="*/ 28 w 93"/>
                  <a:gd name="T29" fmla="*/ 4 h 93"/>
                  <a:gd name="T30" fmla="*/ 37 w 93"/>
                  <a:gd name="T31" fmla="*/ 1 h 93"/>
                  <a:gd name="T32" fmla="*/ 46 w 93"/>
                  <a:gd name="T33" fmla="*/ 0 h 93"/>
                  <a:gd name="T34" fmla="*/ 56 w 93"/>
                  <a:gd name="T35" fmla="*/ 1 h 93"/>
                  <a:gd name="T36" fmla="*/ 64 w 93"/>
                  <a:gd name="T37" fmla="*/ 4 h 93"/>
                  <a:gd name="T38" fmla="*/ 72 w 93"/>
                  <a:gd name="T39" fmla="*/ 8 h 93"/>
                  <a:gd name="T40" fmla="*/ 79 w 93"/>
                  <a:gd name="T41" fmla="*/ 14 h 93"/>
                  <a:gd name="T42" fmla="*/ 84 w 93"/>
                  <a:gd name="T43" fmla="*/ 20 h 93"/>
                  <a:gd name="T44" fmla="*/ 89 w 93"/>
                  <a:gd name="T45" fmla="*/ 28 h 93"/>
                  <a:gd name="T46" fmla="*/ 91 w 93"/>
                  <a:gd name="T47" fmla="*/ 37 h 93"/>
                  <a:gd name="T48" fmla="*/ 92 w 93"/>
                  <a:gd name="T49" fmla="*/ 46 h 93"/>
                  <a:gd name="T50" fmla="*/ 91 w 93"/>
                  <a:gd name="T51" fmla="*/ 56 h 93"/>
                  <a:gd name="T52" fmla="*/ 89 w 93"/>
                  <a:gd name="T53" fmla="*/ 64 h 93"/>
                  <a:gd name="T54" fmla="*/ 84 w 93"/>
                  <a:gd name="T55" fmla="*/ 72 h 93"/>
                  <a:gd name="T56" fmla="*/ 79 w 93"/>
                  <a:gd name="T57" fmla="*/ 79 h 93"/>
                  <a:gd name="T58" fmla="*/ 72 w 93"/>
                  <a:gd name="T59" fmla="*/ 84 h 93"/>
                  <a:gd name="T60" fmla="*/ 64 w 93"/>
                  <a:gd name="T61" fmla="*/ 89 h 93"/>
                  <a:gd name="T62" fmla="*/ 56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9"/>
                    </a:lnTo>
                    <a:lnTo>
                      <a:pt x="21" y="84"/>
                    </a:lnTo>
                    <a:lnTo>
                      <a:pt x="14" y="79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6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1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0"/>
                    </a:lnTo>
                    <a:lnTo>
                      <a:pt x="89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6"/>
                    </a:lnTo>
                    <a:lnTo>
                      <a:pt x="89" y="64"/>
                    </a:lnTo>
                    <a:lnTo>
                      <a:pt x="84" y="72"/>
                    </a:lnTo>
                    <a:lnTo>
                      <a:pt x="79" y="79"/>
                    </a:lnTo>
                    <a:lnTo>
                      <a:pt x="72" y="84"/>
                    </a:lnTo>
                    <a:lnTo>
                      <a:pt x="64" y="89"/>
                    </a:lnTo>
                    <a:lnTo>
                      <a:pt x="56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7"/>
              <p:cNvSpPr>
                <a:spLocks/>
              </p:cNvSpPr>
              <p:nvPr/>
            </p:nvSpPr>
            <p:spPr bwMode="auto">
              <a:xfrm>
                <a:off x="1279" y="1353"/>
                <a:ext cx="93" cy="93"/>
              </a:xfrm>
              <a:custGeom>
                <a:avLst/>
                <a:gdLst>
                  <a:gd name="T0" fmla="*/ 46 w 93"/>
                  <a:gd name="T1" fmla="*/ 92 h 93"/>
                  <a:gd name="T2" fmla="*/ 37 w 93"/>
                  <a:gd name="T3" fmla="*/ 91 h 93"/>
                  <a:gd name="T4" fmla="*/ 28 w 93"/>
                  <a:gd name="T5" fmla="*/ 89 h 93"/>
                  <a:gd name="T6" fmla="*/ 21 w 93"/>
                  <a:gd name="T7" fmla="*/ 84 h 93"/>
                  <a:gd name="T8" fmla="*/ 14 w 93"/>
                  <a:gd name="T9" fmla="*/ 79 h 93"/>
                  <a:gd name="T10" fmla="*/ 8 w 93"/>
                  <a:gd name="T11" fmla="*/ 72 h 93"/>
                  <a:gd name="T12" fmla="*/ 4 w 93"/>
                  <a:gd name="T13" fmla="*/ 64 h 93"/>
                  <a:gd name="T14" fmla="*/ 1 w 93"/>
                  <a:gd name="T15" fmla="*/ 56 h 93"/>
                  <a:gd name="T16" fmla="*/ 0 w 93"/>
                  <a:gd name="T17" fmla="*/ 46 h 93"/>
                  <a:gd name="T18" fmla="*/ 1 w 93"/>
                  <a:gd name="T19" fmla="*/ 37 h 93"/>
                  <a:gd name="T20" fmla="*/ 4 w 93"/>
                  <a:gd name="T21" fmla="*/ 28 h 93"/>
                  <a:gd name="T22" fmla="*/ 8 w 93"/>
                  <a:gd name="T23" fmla="*/ 20 h 93"/>
                  <a:gd name="T24" fmla="*/ 14 w 93"/>
                  <a:gd name="T25" fmla="*/ 14 h 93"/>
                  <a:gd name="T26" fmla="*/ 21 w 93"/>
                  <a:gd name="T27" fmla="*/ 8 h 93"/>
                  <a:gd name="T28" fmla="*/ 28 w 93"/>
                  <a:gd name="T29" fmla="*/ 4 h 93"/>
                  <a:gd name="T30" fmla="*/ 37 w 93"/>
                  <a:gd name="T31" fmla="*/ 1 h 93"/>
                  <a:gd name="T32" fmla="*/ 46 w 93"/>
                  <a:gd name="T33" fmla="*/ 0 h 93"/>
                  <a:gd name="T34" fmla="*/ 56 w 93"/>
                  <a:gd name="T35" fmla="*/ 1 h 93"/>
                  <a:gd name="T36" fmla="*/ 64 w 93"/>
                  <a:gd name="T37" fmla="*/ 4 h 93"/>
                  <a:gd name="T38" fmla="*/ 72 w 93"/>
                  <a:gd name="T39" fmla="*/ 8 h 93"/>
                  <a:gd name="T40" fmla="*/ 79 w 93"/>
                  <a:gd name="T41" fmla="*/ 14 h 93"/>
                  <a:gd name="T42" fmla="*/ 84 w 93"/>
                  <a:gd name="T43" fmla="*/ 20 h 93"/>
                  <a:gd name="T44" fmla="*/ 89 w 93"/>
                  <a:gd name="T45" fmla="*/ 28 h 93"/>
                  <a:gd name="T46" fmla="*/ 91 w 93"/>
                  <a:gd name="T47" fmla="*/ 37 h 93"/>
                  <a:gd name="T48" fmla="*/ 92 w 93"/>
                  <a:gd name="T49" fmla="*/ 46 h 93"/>
                  <a:gd name="T50" fmla="*/ 91 w 93"/>
                  <a:gd name="T51" fmla="*/ 56 h 93"/>
                  <a:gd name="T52" fmla="*/ 89 w 93"/>
                  <a:gd name="T53" fmla="*/ 64 h 93"/>
                  <a:gd name="T54" fmla="*/ 84 w 93"/>
                  <a:gd name="T55" fmla="*/ 72 h 93"/>
                  <a:gd name="T56" fmla="*/ 79 w 93"/>
                  <a:gd name="T57" fmla="*/ 79 h 93"/>
                  <a:gd name="T58" fmla="*/ 72 w 93"/>
                  <a:gd name="T59" fmla="*/ 84 h 93"/>
                  <a:gd name="T60" fmla="*/ 64 w 93"/>
                  <a:gd name="T61" fmla="*/ 89 h 93"/>
                  <a:gd name="T62" fmla="*/ 56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9"/>
                    </a:lnTo>
                    <a:lnTo>
                      <a:pt x="21" y="84"/>
                    </a:lnTo>
                    <a:lnTo>
                      <a:pt x="14" y="79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6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1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0"/>
                    </a:lnTo>
                    <a:lnTo>
                      <a:pt x="89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6"/>
                    </a:lnTo>
                    <a:lnTo>
                      <a:pt x="89" y="64"/>
                    </a:lnTo>
                    <a:lnTo>
                      <a:pt x="84" y="72"/>
                    </a:lnTo>
                    <a:lnTo>
                      <a:pt x="79" y="79"/>
                    </a:lnTo>
                    <a:lnTo>
                      <a:pt x="72" y="84"/>
                    </a:lnTo>
                    <a:lnTo>
                      <a:pt x="64" y="89"/>
                    </a:lnTo>
                    <a:lnTo>
                      <a:pt x="56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78"/>
              <p:cNvSpPr>
                <a:spLocks/>
              </p:cNvSpPr>
              <p:nvPr/>
            </p:nvSpPr>
            <p:spPr bwMode="auto">
              <a:xfrm>
                <a:off x="1291" y="1365"/>
                <a:ext cx="69" cy="70"/>
              </a:xfrm>
              <a:custGeom>
                <a:avLst/>
                <a:gdLst>
                  <a:gd name="T0" fmla="*/ 38 w 69"/>
                  <a:gd name="T1" fmla="*/ 32 h 70"/>
                  <a:gd name="T2" fmla="*/ 38 w 69"/>
                  <a:gd name="T3" fmla="*/ 0 h 70"/>
                  <a:gd name="T4" fmla="*/ 32 w 69"/>
                  <a:gd name="T5" fmla="*/ 0 h 70"/>
                  <a:gd name="T6" fmla="*/ 32 w 69"/>
                  <a:gd name="T7" fmla="*/ 32 h 70"/>
                  <a:gd name="T8" fmla="*/ 0 w 69"/>
                  <a:gd name="T9" fmla="*/ 32 h 70"/>
                  <a:gd name="T10" fmla="*/ 0 w 69"/>
                  <a:gd name="T11" fmla="*/ 38 h 70"/>
                  <a:gd name="T12" fmla="*/ 32 w 69"/>
                  <a:gd name="T13" fmla="*/ 38 h 70"/>
                  <a:gd name="T14" fmla="*/ 32 w 69"/>
                  <a:gd name="T15" fmla="*/ 69 h 70"/>
                  <a:gd name="T16" fmla="*/ 38 w 69"/>
                  <a:gd name="T17" fmla="*/ 69 h 70"/>
                  <a:gd name="T18" fmla="*/ 38 w 69"/>
                  <a:gd name="T19" fmla="*/ 38 h 70"/>
                  <a:gd name="T20" fmla="*/ 68 w 69"/>
                  <a:gd name="T21" fmla="*/ 38 h 70"/>
                  <a:gd name="T22" fmla="*/ 68 w 69"/>
                  <a:gd name="T23" fmla="*/ 32 h 70"/>
                  <a:gd name="T24" fmla="*/ 38 w 69"/>
                  <a:gd name="T25" fmla="*/ 3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8" y="32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2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32" y="38"/>
                    </a:lnTo>
                    <a:lnTo>
                      <a:pt x="32" y="69"/>
                    </a:lnTo>
                    <a:lnTo>
                      <a:pt x="38" y="69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2"/>
                    </a:lnTo>
                    <a:lnTo>
                      <a:pt x="38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79"/>
              <p:cNvSpPr>
                <a:spLocks/>
              </p:cNvSpPr>
              <p:nvPr/>
            </p:nvSpPr>
            <p:spPr bwMode="auto">
              <a:xfrm>
                <a:off x="760" y="2050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1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9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1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9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80"/>
              <p:cNvSpPr>
                <a:spLocks/>
              </p:cNvSpPr>
              <p:nvPr/>
            </p:nvSpPr>
            <p:spPr bwMode="auto">
              <a:xfrm>
                <a:off x="760" y="2050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1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9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1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9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81"/>
              <p:cNvSpPr>
                <a:spLocks/>
              </p:cNvSpPr>
              <p:nvPr/>
            </p:nvSpPr>
            <p:spPr bwMode="auto">
              <a:xfrm>
                <a:off x="772" y="2062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2 w 69"/>
                  <a:gd name="T13" fmla="*/ 38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2" y="38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82"/>
              <p:cNvSpPr>
                <a:spLocks/>
              </p:cNvSpPr>
              <p:nvPr/>
            </p:nvSpPr>
            <p:spPr bwMode="auto">
              <a:xfrm>
                <a:off x="372" y="1931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5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5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83"/>
              <p:cNvSpPr>
                <a:spLocks/>
              </p:cNvSpPr>
              <p:nvPr/>
            </p:nvSpPr>
            <p:spPr bwMode="auto">
              <a:xfrm>
                <a:off x="372" y="1931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5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5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84"/>
              <p:cNvSpPr>
                <a:spLocks/>
              </p:cNvSpPr>
              <p:nvPr/>
            </p:nvSpPr>
            <p:spPr bwMode="auto">
              <a:xfrm>
                <a:off x="384" y="1943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85"/>
              <p:cNvSpPr>
                <a:spLocks/>
              </p:cNvSpPr>
              <p:nvPr/>
            </p:nvSpPr>
            <p:spPr bwMode="auto">
              <a:xfrm>
                <a:off x="251" y="1675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7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4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6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4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7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7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4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7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86"/>
              <p:cNvSpPr>
                <a:spLocks/>
              </p:cNvSpPr>
              <p:nvPr/>
            </p:nvSpPr>
            <p:spPr bwMode="auto">
              <a:xfrm>
                <a:off x="251" y="1675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7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4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6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4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7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7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4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7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87"/>
              <p:cNvSpPr>
                <a:spLocks/>
              </p:cNvSpPr>
              <p:nvPr/>
            </p:nvSpPr>
            <p:spPr bwMode="auto">
              <a:xfrm>
                <a:off x="263" y="1687"/>
                <a:ext cx="69" cy="69"/>
              </a:xfrm>
              <a:custGeom>
                <a:avLst/>
                <a:gdLst>
                  <a:gd name="T0" fmla="*/ 38 w 69"/>
                  <a:gd name="T1" fmla="*/ 30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0 h 69"/>
                  <a:gd name="T8" fmla="*/ 0 w 69"/>
                  <a:gd name="T9" fmla="*/ 30 h 69"/>
                  <a:gd name="T10" fmla="*/ 0 w 69"/>
                  <a:gd name="T11" fmla="*/ 37 h 69"/>
                  <a:gd name="T12" fmla="*/ 32 w 69"/>
                  <a:gd name="T13" fmla="*/ 37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7 h 69"/>
                  <a:gd name="T20" fmla="*/ 68 w 69"/>
                  <a:gd name="T21" fmla="*/ 37 h 69"/>
                  <a:gd name="T22" fmla="*/ 68 w 69"/>
                  <a:gd name="T23" fmla="*/ 30 h 69"/>
                  <a:gd name="T24" fmla="*/ 38 w 69"/>
                  <a:gd name="T2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0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32" y="37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7"/>
                    </a:lnTo>
                    <a:lnTo>
                      <a:pt x="68" y="37"/>
                    </a:lnTo>
                    <a:lnTo>
                      <a:pt x="68" y="30"/>
                    </a:lnTo>
                    <a:lnTo>
                      <a:pt x="38" y="3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88"/>
              <p:cNvSpPr>
                <a:spLocks/>
              </p:cNvSpPr>
              <p:nvPr/>
            </p:nvSpPr>
            <p:spPr bwMode="auto">
              <a:xfrm>
                <a:off x="779" y="937"/>
                <a:ext cx="93" cy="93"/>
              </a:xfrm>
              <a:custGeom>
                <a:avLst/>
                <a:gdLst>
                  <a:gd name="T0" fmla="*/ 46 w 93"/>
                  <a:gd name="T1" fmla="*/ 92 h 93"/>
                  <a:gd name="T2" fmla="*/ 37 w 93"/>
                  <a:gd name="T3" fmla="*/ 91 h 93"/>
                  <a:gd name="T4" fmla="*/ 28 w 93"/>
                  <a:gd name="T5" fmla="*/ 88 h 93"/>
                  <a:gd name="T6" fmla="*/ 20 w 93"/>
                  <a:gd name="T7" fmla="*/ 84 h 93"/>
                  <a:gd name="T8" fmla="*/ 13 w 93"/>
                  <a:gd name="T9" fmla="*/ 78 h 93"/>
                  <a:gd name="T10" fmla="*/ 8 w 93"/>
                  <a:gd name="T11" fmla="*/ 72 h 93"/>
                  <a:gd name="T12" fmla="*/ 4 w 93"/>
                  <a:gd name="T13" fmla="*/ 64 h 93"/>
                  <a:gd name="T14" fmla="*/ 1 w 93"/>
                  <a:gd name="T15" fmla="*/ 55 h 93"/>
                  <a:gd name="T16" fmla="*/ 0 w 93"/>
                  <a:gd name="T17" fmla="*/ 46 h 93"/>
                  <a:gd name="T18" fmla="*/ 1 w 93"/>
                  <a:gd name="T19" fmla="*/ 36 h 93"/>
                  <a:gd name="T20" fmla="*/ 4 w 93"/>
                  <a:gd name="T21" fmla="*/ 28 h 93"/>
                  <a:gd name="T22" fmla="*/ 8 w 93"/>
                  <a:gd name="T23" fmla="*/ 20 h 93"/>
                  <a:gd name="T24" fmla="*/ 13 w 93"/>
                  <a:gd name="T25" fmla="*/ 13 h 93"/>
                  <a:gd name="T26" fmla="*/ 20 w 93"/>
                  <a:gd name="T27" fmla="*/ 8 h 93"/>
                  <a:gd name="T28" fmla="*/ 28 w 93"/>
                  <a:gd name="T29" fmla="*/ 4 h 93"/>
                  <a:gd name="T30" fmla="*/ 37 w 93"/>
                  <a:gd name="T31" fmla="*/ 1 h 93"/>
                  <a:gd name="T32" fmla="*/ 46 w 93"/>
                  <a:gd name="T33" fmla="*/ 0 h 93"/>
                  <a:gd name="T34" fmla="*/ 55 w 93"/>
                  <a:gd name="T35" fmla="*/ 1 h 93"/>
                  <a:gd name="T36" fmla="*/ 64 w 93"/>
                  <a:gd name="T37" fmla="*/ 4 h 93"/>
                  <a:gd name="T38" fmla="*/ 72 w 93"/>
                  <a:gd name="T39" fmla="*/ 8 h 93"/>
                  <a:gd name="T40" fmla="*/ 78 w 93"/>
                  <a:gd name="T41" fmla="*/ 13 h 93"/>
                  <a:gd name="T42" fmla="*/ 84 w 93"/>
                  <a:gd name="T43" fmla="*/ 20 h 93"/>
                  <a:gd name="T44" fmla="*/ 88 w 93"/>
                  <a:gd name="T45" fmla="*/ 28 h 93"/>
                  <a:gd name="T46" fmla="*/ 91 w 93"/>
                  <a:gd name="T47" fmla="*/ 36 h 93"/>
                  <a:gd name="T48" fmla="*/ 92 w 93"/>
                  <a:gd name="T49" fmla="*/ 46 h 93"/>
                  <a:gd name="T50" fmla="*/ 91 w 93"/>
                  <a:gd name="T51" fmla="*/ 55 h 93"/>
                  <a:gd name="T52" fmla="*/ 88 w 93"/>
                  <a:gd name="T53" fmla="*/ 64 h 93"/>
                  <a:gd name="T54" fmla="*/ 84 w 93"/>
                  <a:gd name="T55" fmla="*/ 72 h 93"/>
                  <a:gd name="T56" fmla="*/ 78 w 93"/>
                  <a:gd name="T57" fmla="*/ 78 h 93"/>
                  <a:gd name="T58" fmla="*/ 72 w 93"/>
                  <a:gd name="T59" fmla="*/ 84 h 93"/>
                  <a:gd name="T60" fmla="*/ 64 w 93"/>
                  <a:gd name="T61" fmla="*/ 88 h 93"/>
                  <a:gd name="T62" fmla="*/ 55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89"/>
              <p:cNvSpPr>
                <a:spLocks/>
              </p:cNvSpPr>
              <p:nvPr/>
            </p:nvSpPr>
            <p:spPr bwMode="auto">
              <a:xfrm>
                <a:off x="779" y="937"/>
                <a:ext cx="93" cy="93"/>
              </a:xfrm>
              <a:custGeom>
                <a:avLst/>
                <a:gdLst>
                  <a:gd name="T0" fmla="*/ 46 w 93"/>
                  <a:gd name="T1" fmla="*/ 92 h 93"/>
                  <a:gd name="T2" fmla="*/ 37 w 93"/>
                  <a:gd name="T3" fmla="*/ 91 h 93"/>
                  <a:gd name="T4" fmla="*/ 28 w 93"/>
                  <a:gd name="T5" fmla="*/ 88 h 93"/>
                  <a:gd name="T6" fmla="*/ 20 w 93"/>
                  <a:gd name="T7" fmla="*/ 84 h 93"/>
                  <a:gd name="T8" fmla="*/ 13 w 93"/>
                  <a:gd name="T9" fmla="*/ 78 h 93"/>
                  <a:gd name="T10" fmla="*/ 8 w 93"/>
                  <a:gd name="T11" fmla="*/ 72 h 93"/>
                  <a:gd name="T12" fmla="*/ 4 w 93"/>
                  <a:gd name="T13" fmla="*/ 64 h 93"/>
                  <a:gd name="T14" fmla="*/ 1 w 93"/>
                  <a:gd name="T15" fmla="*/ 55 h 93"/>
                  <a:gd name="T16" fmla="*/ 0 w 93"/>
                  <a:gd name="T17" fmla="*/ 46 h 93"/>
                  <a:gd name="T18" fmla="*/ 1 w 93"/>
                  <a:gd name="T19" fmla="*/ 36 h 93"/>
                  <a:gd name="T20" fmla="*/ 4 w 93"/>
                  <a:gd name="T21" fmla="*/ 28 h 93"/>
                  <a:gd name="T22" fmla="*/ 8 w 93"/>
                  <a:gd name="T23" fmla="*/ 20 h 93"/>
                  <a:gd name="T24" fmla="*/ 13 w 93"/>
                  <a:gd name="T25" fmla="*/ 13 h 93"/>
                  <a:gd name="T26" fmla="*/ 20 w 93"/>
                  <a:gd name="T27" fmla="*/ 8 h 93"/>
                  <a:gd name="T28" fmla="*/ 28 w 93"/>
                  <a:gd name="T29" fmla="*/ 4 h 93"/>
                  <a:gd name="T30" fmla="*/ 37 w 93"/>
                  <a:gd name="T31" fmla="*/ 1 h 93"/>
                  <a:gd name="T32" fmla="*/ 46 w 93"/>
                  <a:gd name="T33" fmla="*/ 0 h 93"/>
                  <a:gd name="T34" fmla="*/ 55 w 93"/>
                  <a:gd name="T35" fmla="*/ 1 h 93"/>
                  <a:gd name="T36" fmla="*/ 64 w 93"/>
                  <a:gd name="T37" fmla="*/ 4 h 93"/>
                  <a:gd name="T38" fmla="*/ 72 w 93"/>
                  <a:gd name="T39" fmla="*/ 8 h 93"/>
                  <a:gd name="T40" fmla="*/ 78 w 93"/>
                  <a:gd name="T41" fmla="*/ 13 h 93"/>
                  <a:gd name="T42" fmla="*/ 84 w 93"/>
                  <a:gd name="T43" fmla="*/ 20 h 93"/>
                  <a:gd name="T44" fmla="*/ 88 w 93"/>
                  <a:gd name="T45" fmla="*/ 28 h 93"/>
                  <a:gd name="T46" fmla="*/ 91 w 93"/>
                  <a:gd name="T47" fmla="*/ 36 h 93"/>
                  <a:gd name="T48" fmla="*/ 92 w 93"/>
                  <a:gd name="T49" fmla="*/ 46 h 93"/>
                  <a:gd name="T50" fmla="*/ 91 w 93"/>
                  <a:gd name="T51" fmla="*/ 55 h 93"/>
                  <a:gd name="T52" fmla="*/ 88 w 93"/>
                  <a:gd name="T53" fmla="*/ 64 h 93"/>
                  <a:gd name="T54" fmla="*/ 84 w 93"/>
                  <a:gd name="T55" fmla="*/ 72 h 93"/>
                  <a:gd name="T56" fmla="*/ 78 w 93"/>
                  <a:gd name="T57" fmla="*/ 78 h 93"/>
                  <a:gd name="T58" fmla="*/ 72 w 93"/>
                  <a:gd name="T59" fmla="*/ 84 h 93"/>
                  <a:gd name="T60" fmla="*/ 64 w 93"/>
                  <a:gd name="T61" fmla="*/ 88 h 93"/>
                  <a:gd name="T62" fmla="*/ 55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90"/>
              <p:cNvSpPr>
                <a:spLocks/>
              </p:cNvSpPr>
              <p:nvPr/>
            </p:nvSpPr>
            <p:spPr bwMode="auto">
              <a:xfrm>
                <a:off x="791" y="949"/>
                <a:ext cx="69" cy="70"/>
              </a:xfrm>
              <a:custGeom>
                <a:avLst/>
                <a:gdLst>
                  <a:gd name="T0" fmla="*/ 38 w 69"/>
                  <a:gd name="T1" fmla="*/ 31 h 70"/>
                  <a:gd name="T2" fmla="*/ 38 w 69"/>
                  <a:gd name="T3" fmla="*/ 0 h 70"/>
                  <a:gd name="T4" fmla="*/ 31 w 69"/>
                  <a:gd name="T5" fmla="*/ 0 h 70"/>
                  <a:gd name="T6" fmla="*/ 31 w 69"/>
                  <a:gd name="T7" fmla="*/ 31 h 70"/>
                  <a:gd name="T8" fmla="*/ 0 w 69"/>
                  <a:gd name="T9" fmla="*/ 31 h 70"/>
                  <a:gd name="T10" fmla="*/ 0 w 69"/>
                  <a:gd name="T11" fmla="*/ 38 h 70"/>
                  <a:gd name="T12" fmla="*/ 31 w 69"/>
                  <a:gd name="T13" fmla="*/ 38 h 70"/>
                  <a:gd name="T14" fmla="*/ 31 w 69"/>
                  <a:gd name="T15" fmla="*/ 69 h 70"/>
                  <a:gd name="T16" fmla="*/ 38 w 69"/>
                  <a:gd name="T17" fmla="*/ 69 h 70"/>
                  <a:gd name="T18" fmla="*/ 38 w 69"/>
                  <a:gd name="T19" fmla="*/ 38 h 70"/>
                  <a:gd name="T20" fmla="*/ 68 w 69"/>
                  <a:gd name="T21" fmla="*/ 38 h 70"/>
                  <a:gd name="T22" fmla="*/ 68 w 69"/>
                  <a:gd name="T23" fmla="*/ 31 h 70"/>
                  <a:gd name="T24" fmla="*/ 38 w 69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8" y="69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91"/>
              <p:cNvSpPr>
                <a:spLocks/>
              </p:cNvSpPr>
              <p:nvPr/>
            </p:nvSpPr>
            <p:spPr bwMode="auto">
              <a:xfrm>
                <a:off x="1274" y="964"/>
                <a:ext cx="39" cy="38"/>
              </a:xfrm>
              <a:custGeom>
                <a:avLst/>
                <a:gdLst>
                  <a:gd name="T0" fmla="*/ 0 w 39"/>
                  <a:gd name="T1" fmla="*/ 0 h 38"/>
                  <a:gd name="T2" fmla="*/ 2 w 39"/>
                  <a:gd name="T3" fmla="*/ 7 h 38"/>
                  <a:gd name="T4" fmla="*/ 5 w 39"/>
                  <a:gd name="T5" fmla="*/ 13 h 38"/>
                  <a:gd name="T6" fmla="*/ 8 w 39"/>
                  <a:gd name="T7" fmla="*/ 19 h 38"/>
                  <a:gd name="T8" fmla="*/ 13 w 39"/>
                  <a:gd name="T9" fmla="*/ 25 h 38"/>
                  <a:gd name="T10" fmla="*/ 18 w 39"/>
                  <a:gd name="T11" fmla="*/ 29 h 38"/>
                  <a:gd name="T12" fmla="*/ 25 w 39"/>
                  <a:gd name="T13" fmla="*/ 33 h 38"/>
                  <a:gd name="T14" fmla="*/ 31 w 39"/>
                  <a:gd name="T15" fmla="*/ 36 h 38"/>
                  <a:gd name="T16" fmla="*/ 38 w 39"/>
                  <a:gd name="T17" fmla="*/ 37 h 38"/>
                  <a:gd name="T18" fmla="*/ 32 w 39"/>
                  <a:gd name="T19" fmla="*/ 34 h 38"/>
                  <a:gd name="T20" fmla="*/ 26 w 39"/>
                  <a:gd name="T21" fmla="*/ 30 h 38"/>
                  <a:gd name="T22" fmla="*/ 20 w 39"/>
                  <a:gd name="T23" fmla="*/ 26 h 38"/>
                  <a:gd name="T24" fmla="*/ 15 w 39"/>
                  <a:gd name="T25" fmla="*/ 22 h 38"/>
                  <a:gd name="T26" fmla="*/ 11 w 39"/>
                  <a:gd name="T27" fmla="*/ 17 h 38"/>
                  <a:gd name="T28" fmla="*/ 7 w 39"/>
                  <a:gd name="T29" fmla="*/ 11 h 38"/>
                  <a:gd name="T30" fmla="*/ 3 w 39"/>
                  <a:gd name="T31" fmla="*/ 6 h 38"/>
                  <a:gd name="T32" fmla="*/ 0 w 39"/>
                  <a:gd name="T3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38">
                    <a:moveTo>
                      <a:pt x="0" y="0"/>
                    </a:moveTo>
                    <a:lnTo>
                      <a:pt x="2" y="7"/>
                    </a:lnTo>
                    <a:lnTo>
                      <a:pt x="5" y="13"/>
                    </a:lnTo>
                    <a:lnTo>
                      <a:pt x="8" y="19"/>
                    </a:lnTo>
                    <a:lnTo>
                      <a:pt x="13" y="25"/>
                    </a:lnTo>
                    <a:lnTo>
                      <a:pt x="18" y="29"/>
                    </a:lnTo>
                    <a:lnTo>
                      <a:pt x="25" y="33"/>
                    </a:lnTo>
                    <a:lnTo>
                      <a:pt x="31" y="36"/>
                    </a:lnTo>
                    <a:lnTo>
                      <a:pt x="38" y="37"/>
                    </a:lnTo>
                    <a:lnTo>
                      <a:pt x="32" y="34"/>
                    </a:lnTo>
                    <a:lnTo>
                      <a:pt x="26" y="30"/>
                    </a:lnTo>
                    <a:lnTo>
                      <a:pt x="20" y="26"/>
                    </a:lnTo>
                    <a:lnTo>
                      <a:pt x="15" y="22"/>
                    </a:lnTo>
                    <a:lnTo>
                      <a:pt x="11" y="17"/>
                    </a:lnTo>
                    <a:lnTo>
                      <a:pt x="7" y="11"/>
                    </a:lnTo>
                    <a:lnTo>
                      <a:pt x="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92"/>
              <p:cNvSpPr>
                <a:spLocks/>
              </p:cNvSpPr>
              <p:nvPr/>
            </p:nvSpPr>
            <p:spPr bwMode="auto">
              <a:xfrm>
                <a:off x="1273" y="948"/>
                <a:ext cx="58" cy="55"/>
              </a:xfrm>
              <a:custGeom>
                <a:avLst/>
                <a:gdLst>
                  <a:gd name="T0" fmla="*/ 38 w 58"/>
                  <a:gd name="T1" fmla="*/ 53 h 55"/>
                  <a:gd name="T2" fmla="*/ 40 w 58"/>
                  <a:gd name="T3" fmla="*/ 54 h 55"/>
                  <a:gd name="T4" fmla="*/ 42 w 58"/>
                  <a:gd name="T5" fmla="*/ 54 h 55"/>
                  <a:gd name="T6" fmla="*/ 45 w 58"/>
                  <a:gd name="T7" fmla="*/ 54 h 55"/>
                  <a:gd name="T8" fmla="*/ 47 w 58"/>
                  <a:gd name="T9" fmla="*/ 54 h 55"/>
                  <a:gd name="T10" fmla="*/ 49 w 58"/>
                  <a:gd name="T11" fmla="*/ 54 h 55"/>
                  <a:gd name="T12" fmla="*/ 52 w 58"/>
                  <a:gd name="T13" fmla="*/ 54 h 55"/>
                  <a:gd name="T14" fmla="*/ 54 w 58"/>
                  <a:gd name="T15" fmla="*/ 53 h 55"/>
                  <a:gd name="T16" fmla="*/ 57 w 58"/>
                  <a:gd name="T17" fmla="*/ 53 h 55"/>
                  <a:gd name="T18" fmla="*/ 53 w 58"/>
                  <a:gd name="T19" fmla="*/ 52 h 55"/>
                  <a:gd name="T20" fmla="*/ 41 w 58"/>
                  <a:gd name="T21" fmla="*/ 49 h 55"/>
                  <a:gd name="T22" fmla="*/ 30 w 58"/>
                  <a:gd name="T23" fmla="*/ 43 h 55"/>
                  <a:gd name="T24" fmla="*/ 20 w 58"/>
                  <a:gd name="T25" fmla="*/ 34 h 55"/>
                  <a:gd name="T26" fmla="*/ 12 w 58"/>
                  <a:gd name="T27" fmla="*/ 25 h 55"/>
                  <a:gd name="T28" fmla="*/ 6 w 58"/>
                  <a:gd name="T29" fmla="*/ 14 h 55"/>
                  <a:gd name="T30" fmla="*/ 2 w 58"/>
                  <a:gd name="T31" fmla="*/ 1 h 55"/>
                  <a:gd name="T32" fmla="*/ 1 w 58"/>
                  <a:gd name="T33" fmla="*/ 0 h 55"/>
                  <a:gd name="T34" fmla="*/ 1 w 58"/>
                  <a:gd name="T35" fmla="*/ 2 h 55"/>
                  <a:gd name="T36" fmla="*/ 1 w 58"/>
                  <a:gd name="T37" fmla="*/ 5 h 55"/>
                  <a:gd name="T38" fmla="*/ 0 w 58"/>
                  <a:gd name="T39" fmla="*/ 7 h 55"/>
                  <a:gd name="T40" fmla="*/ 0 w 58"/>
                  <a:gd name="T41" fmla="*/ 9 h 55"/>
                  <a:gd name="T42" fmla="*/ 0 w 58"/>
                  <a:gd name="T43" fmla="*/ 11 h 55"/>
                  <a:gd name="T44" fmla="*/ 1 w 58"/>
                  <a:gd name="T45" fmla="*/ 13 h 55"/>
                  <a:gd name="T46" fmla="*/ 1 w 58"/>
                  <a:gd name="T47" fmla="*/ 15 h 55"/>
                  <a:gd name="T48" fmla="*/ 1 w 58"/>
                  <a:gd name="T49" fmla="*/ 17 h 55"/>
                  <a:gd name="T50" fmla="*/ 4 w 58"/>
                  <a:gd name="T51" fmla="*/ 22 h 55"/>
                  <a:gd name="T52" fmla="*/ 8 w 58"/>
                  <a:gd name="T53" fmla="*/ 28 h 55"/>
                  <a:gd name="T54" fmla="*/ 12 w 58"/>
                  <a:gd name="T55" fmla="*/ 33 h 55"/>
                  <a:gd name="T56" fmla="*/ 16 w 58"/>
                  <a:gd name="T57" fmla="*/ 38 h 55"/>
                  <a:gd name="T58" fmla="*/ 21 w 58"/>
                  <a:gd name="T59" fmla="*/ 43 h 55"/>
                  <a:gd name="T60" fmla="*/ 27 w 58"/>
                  <a:gd name="T61" fmla="*/ 46 h 55"/>
                  <a:gd name="T62" fmla="*/ 33 w 58"/>
                  <a:gd name="T63" fmla="*/ 50 h 55"/>
                  <a:gd name="T64" fmla="*/ 38 w 58"/>
                  <a:gd name="T65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55">
                    <a:moveTo>
                      <a:pt x="38" y="53"/>
                    </a:moveTo>
                    <a:lnTo>
                      <a:pt x="40" y="54"/>
                    </a:lnTo>
                    <a:lnTo>
                      <a:pt x="42" y="54"/>
                    </a:lnTo>
                    <a:lnTo>
                      <a:pt x="45" y="54"/>
                    </a:lnTo>
                    <a:lnTo>
                      <a:pt x="47" y="54"/>
                    </a:lnTo>
                    <a:lnTo>
                      <a:pt x="49" y="54"/>
                    </a:lnTo>
                    <a:lnTo>
                      <a:pt x="52" y="54"/>
                    </a:lnTo>
                    <a:lnTo>
                      <a:pt x="54" y="53"/>
                    </a:lnTo>
                    <a:lnTo>
                      <a:pt x="57" y="53"/>
                    </a:lnTo>
                    <a:lnTo>
                      <a:pt x="53" y="52"/>
                    </a:lnTo>
                    <a:lnTo>
                      <a:pt x="41" y="49"/>
                    </a:lnTo>
                    <a:lnTo>
                      <a:pt x="30" y="43"/>
                    </a:lnTo>
                    <a:lnTo>
                      <a:pt x="20" y="34"/>
                    </a:lnTo>
                    <a:lnTo>
                      <a:pt x="12" y="25"/>
                    </a:lnTo>
                    <a:lnTo>
                      <a:pt x="6" y="14"/>
                    </a:lnTo>
                    <a:lnTo>
                      <a:pt x="2" y="1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1" y="17"/>
                    </a:lnTo>
                    <a:lnTo>
                      <a:pt x="4" y="22"/>
                    </a:lnTo>
                    <a:lnTo>
                      <a:pt x="8" y="28"/>
                    </a:lnTo>
                    <a:lnTo>
                      <a:pt x="12" y="33"/>
                    </a:lnTo>
                    <a:lnTo>
                      <a:pt x="16" y="38"/>
                    </a:lnTo>
                    <a:lnTo>
                      <a:pt x="21" y="43"/>
                    </a:lnTo>
                    <a:lnTo>
                      <a:pt x="27" y="46"/>
                    </a:lnTo>
                    <a:lnTo>
                      <a:pt x="33" y="50"/>
                    </a:lnTo>
                    <a:lnTo>
                      <a:pt x="38" y="53"/>
                    </a:lnTo>
                  </a:path>
                </a:pathLst>
              </a:custGeom>
              <a:solidFill>
                <a:srgbClr val="0D0D0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93"/>
              <p:cNvSpPr>
                <a:spLocks/>
              </p:cNvSpPr>
              <p:nvPr/>
            </p:nvSpPr>
            <p:spPr bwMode="auto">
              <a:xfrm>
                <a:off x="1274" y="937"/>
                <a:ext cx="68" cy="65"/>
              </a:xfrm>
              <a:custGeom>
                <a:avLst/>
                <a:gdLst>
                  <a:gd name="T0" fmla="*/ 4 w 68"/>
                  <a:gd name="T1" fmla="*/ 0 h 65"/>
                  <a:gd name="T2" fmla="*/ 3 w 68"/>
                  <a:gd name="T3" fmla="*/ 1 h 65"/>
                  <a:gd name="T4" fmla="*/ 3 w 68"/>
                  <a:gd name="T5" fmla="*/ 3 h 65"/>
                  <a:gd name="T6" fmla="*/ 2 w 68"/>
                  <a:gd name="T7" fmla="*/ 4 h 65"/>
                  <a:gd name="T8" fmla="*/ 2 w 68"/>
                  <a:gd name="T9" fmla="*/ 6 h 65"/>
                  <a:gd name="T10" fmla="*/ 1 w 68"/>
                  <a:gd name="T11" fmla="*/ 8 h 65"/>
                  <a:gd name="T12" fmla="*/ 1 w 68"/>
                  <a:gd name="T13" fmla="*/ 9 h 65"/>
                  <a:gd name="T14" fmla="*/ 0 w 68"/>
                  <a:gd name="T15" fmla="*/ 11 h 65"/>
                  <a:gd name="T16" fmla="*/ 0 w 68"/>
                  <a:gd name="T17" fmla="*/ 13 h 65"/>
                  <a:gd name="T18" fmla="*/ 4 w 68"/>
                  <a:gd name="T19" fmla="*/ 25 h 65"/>
                  <a:gd name="T20" fmla="*/ 11 w 68"/>
                  <a:gd name="T21" fmla="*/ 36 h 65"/>
                  <a:gd name="T22" fmla="*/ 19 w 68"/>
                  <a:gd name="T23" fmla="*/ 45 h 65"/>
                  <a:gd name="T24" fmla="*/ 29 w 68"/>
                  <a:gd name="T25" fmla="*/ 54 h 65"/>
                  <a:gd name="T26" fmla="*/ 40 w 68"/>
                  <a:gd name="T27" fmla="*/ 60 h 65"/>
                  <a:gd name="T28" fmla="*/ 52 w 68"/>
                  <a:gd name="T29" fmla="*/ 64 h 65"/>
                  <a:gd name="T30" fmla="*/ 54 w 68"/>
                  <a:gd name="T31" fmla="*/ 64 h 65"/>
                  <a:gd name="T32" fmla="*/ 56 w 68"/>
                  <a:gd name="T33" fmla="*/ 64 h 65"/>
                  <a:gd name="T34" fmla="*/ 57 w 68"/>
                  <a:gd name="T35" fmla="*/ 63 h 65"/>
                  <a:gd name="T36" fmla="*/ 59 w 68"/>
                  <a:gd name="T37" fmla="*/ 63 h 65"/>
                  <a:gd name="T38" fmla="*/ 61 w 68"/>
                  <a:gd name="T39" fmla="*/ 63 h 65"/>
                  <a:gd name="T40" fmla="*/ 62 w 68"/>
                  <a:gd name="T41" fmla="*/ 62 h 65"/>
                  <a:gd name="T42" fmla="*/ 64 w 68"/>
                  <a:gd name="T43" fmla="*/ 61 h 65"/>
                  <a:gd name="T44" fmla="*/ 65 w 68"/>
                  <a:gd name="T45" fmla="*/ 61 h 65"/>
                  <a:gd name="T46" fmla="*/ 67 w 68"/>
                  <a:gd name="T47" fmla="*/ 60 h 65"/>
                  <a:gd name="T48" fmla="*/ 65 w 68"/>
                  <a:gd name="T49" fmla="*/ 60 h 65"/>
                  <a:gd name="T50" fmla="*/ 53 w 68"/>
                  <a:gd name="T51" fmla="*/ 59 h 65"/>
                  <a:gd name="T52" fmla="*/ 42 w 68"/>
                  <a:gd name="T53" fmla="*/ 55 h 65"/>
                  <a:gd name="T54" fmla="*/ 31 w 68"/>
                  <a:gd name="T55" fmla="*/ 49 h 65"/>
                  <a:gd name="T56" fmla="*/ 22 w 68"/>
                  <a:gd name="T57" fmla="*/ 42 h 65"/>
                  <a:gd name="T58" fmla="*/ 15 w 68"/>
                  <a:gd name="T59" fmla="*/ 33 h 65"/>
                  <a:gd name="T60" fmla="*/ 9 w 68"/>
                  <a:gd name="T61" fmla="*/ 22 h 65"/>
                  <a:gd name="T62" fmla="*/ 5 w 68"/>
                  <a:gd name="T63" fmla="*/ 11 h 65"/>
                  <a:gd name="T64" fmla="*/ 4 w 68"/>
                  <a:gd name="T6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8" h="65">
                    <a:moveTo>
                      <a:pt x="4" y="0"/>
                    </a:moveTo>
                    <a:lnTo>
                      <a:pt x="3" y="1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1" y="8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4" y="25"/>
                    </a:lnTo>
                    <a:lnTo>
                      <a:pt x="11" y="36"/>
                    </a:lnTo>
                    <a:lnTo>
                      <a:pt x="19" y="45"/>
                    </a:lnTo>
                    <a:lnTo>
                      <a:pt x="29" y="54"/>
                    </a:lnTo>
                    <a:lnTo>
                      <a:pt x="40" y="60"/>
                    </a:lnTo>
                    <a:lnTo>
                      <a:pt x="52" y="64"/>
                    </a:lnTo>
                    <a:lnTo>
                      <a:pt x="54" y="64"/>
                    </a:lnTo>
                    <a:lnTo>
                      <a:pt x="56" y="64"/>
                    </a:lnTo>
                    <a:lnTo>
                      <a:pt x="57" y="63"/>
                    </a:lnTo>
                    <a:lnTo>
                      <a:pt x="59" y="63"/>
                    </a:lnTo>
                    <a:lnTo>
                      <a:pt x="61" y="63"/>
                    </a:lnTo>
                    <a:lnTo>
                      <a:pt x="62" y="62"/>
                    </a:lnTo>
                    <a:lnTo>
                      <a:pt x="64" y="61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5" y="60"/>
                    </a:lnTo>
                    <a:lnTo>
                      <a:pt x="53" y="59"/>
                    </a:lnTo>
                    <a:lnTo>
                      <a:pt x="42" y="55"/>
                    </a:lnTo>
                    <a:lnTo>
                      <a:pt x="31" y="49"/>
                    </a:lnTo>
                    <a:lnTo>
                      <a:pt x="22" y="42"/>
                    </a:lnTo>
                    <a:lnTo>
                      <a:pt x="15" y="33"/>
                    </a:lnTo>
                    <a:lnTo>
                      <a:pt x="9" y="22"/>
                    </a:lnTo>
                    <a:lnTo>
                      <a:pt x="5" y="11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D0D0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94"/>
              <p:cNvSpPr>
                <a:spLocks/>
              </p:cNvSpPr>
              <p:nvPr/>
            </p:nvSpPr>
            <p:spPr bwMode="auto">
              <a:xfrm>
                <a:off x="1278" y="928"/>
                <a:ext cx="73" cy="70"/>
              </a:xfrm>
              <a:custGeom>
                <a:avLst/>
                <a:gdLst>
                  <a:gd name="T0" fmla="*/ 6 w 73"/>
                  <a:gd name="T1" fmla="*/ 0 h 70"/>
                  <a:gd name="T2" fmla="*/ 4 w 73"/>
                  <a:gd name="T3" fmla="*/ 2 h 70"/>
                  <a:gd name="T4" fmla="*/ 2 w 73"/>
                  <a:gd name="T5" fmla="*/ 4 h 70"/>
                  <a:gd name="T6" fmla="*/ 1 w 73"/>
                  <a:gd name="T7" fmla="*/ 7 h 70"/>
                  <a:gd name="T8" fmla="*/ 0 w 73"/>
                  <a:gd name="T9" fmla="*/ 10 h 70"/>
                  <a:gd name="T10" fmla="*/ 1 w 73"/>
                  <a:gd name="T11" fmla="*/ 20 h 70"/>
                  <a:gd name="T12" fmla="*/ 4 w 73"/>
                  <a:gd name="T13" fmla="*/ 32 h 70"/>
                  <a:gd name="T14" fmla="*/ 10 w 73"/>
                  <a:gd name="T15" fmla="*/ 42 h 70"/>
                  <a:gd name="T16" fmla="*/ 18 w 73"/>
                  <a:gd name="T17" fmla="*/ 51 h 70"/>
                  <a:gd name="T18" fmla="*/ 27 w 73"/>
                  <a:gd name="T19" fmla="*/ 59 h 70"/>
                  <a:gd name="T20" fmla="*/ 37 w 73"/>
                  <a:gd name="T21" fmla="*/ 65 h 70"/>
                  <a:gd name="T22" fmla="*/ 49 w 73"/>
                  <a:gd name="T23" fmla="*/ 68 h 70"/>
                  <a:gd name="T24" fmla="*/ 61 w 73"/>
                  <a:gd name="T25" fmla="*/ 69 h 70"/>
                  <a:gd name="T26" fmla="*/ 62 w 73"/>
                  <a:gd name="T27" fmla="*/ 69 h 70"/>
                  <a:gd name="T28" fmla="*/ 64 w 73"/>
                  <a:gd name="T29" fmla="*/ 68 h 70"/>
                  <a:gd name="T30" fmla="*/ 67 w 73"/>
                  <a:gd name="T31" fmla="*/ 67 h 70"/>
                  <a:gd name="T32" fmla="*/ 69 w 73"/>
                  <a:gd name="T33" fmla="*/ 65 h 70"/>
                  <a:gd name="T34" fmla="*/ 72 w 73"/>
                  <a:gd name="T35" fmla="*/ 63 h 70"/>
                  <a:gd name="T36" fmla="*/ 61 w 73"/>
                  <a:gd name="T37" fmla="*/ 64 h 70"/>
                  <a:gd name="T38" fmla="*/ 50 w 73"/>
                  <a:gd name="T39" fmla="*/ 63 h 70"/>
                  <a:gd name="T40" fmla="*/ 40 w 73"/>
                  <a:gd name="T41" fmla="*/ 60 h 70"/>
                  <a:gd name="T42" fmla="*/ 30 w 73"/>
                  <a:gd name="T43" fmla="*/ 54 h 70"/>
                  <a:gd name="T44" fmla="*/ 22 w 73"/>
                  <a:gd name="T45" fmla="*/ 48 h 70"/>
                  <a:gd name="T46" fmla="*/ 15 w 73"/>
                  <a:gd name="T47" fmla="*/ 39 h 70"/>
                  <a:gd name="T48" fmla="*/ 10 w 73"/>
                  <a:gd name="T49" fmla="*/ 30 h 70"/>
                  <a:gd name="T50" fmla="*/ 6 w 73"/>
                  <a:gd name="T51" fmla="*/ 19 h 70"/>
                  <a:gd name="T52" fmla="*/ 5 w 73"/>
                  <a:gd name="T53" fmla="*/ 8 h 70"/>
                  <a:gd name="T54" fmla="*/ 6 w 73"/>
                  <a:gd name="T5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3" h="70">
                    <a:moveTo>
                      <a:pt x="6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1" y="7"/>
                    </a:lnTo>
                    <a:lnTo>
                      <a:pt x="0" y="10"/>
                    </a:lnTo>
                    <a:lnTo>
                      <a:pt x="1" y="20"/>
                    </a:lnTo>
                    <a:lnTo>
                      <a:pt x="4" y="32"/>
                    </a:lnTo>
                    <a:lnTo>
                      <a:pt x="10" y="42"/>
                    </a:lnTo>
                    <a:lnTo>
                      <a:pt x="18" y="51"/>
                    </a:lnTo>
                    <a:lnTo>
                      <a:pt x="27" y="59"/>
                    </a:lnTo>
                    <a:lnTo>
                      <a:pt x="37" y="65"/>
                    </a:lnTo>
                    <a:lnTo>
                      <a:pt x="49" y="68"/>
                    </a:lnTo>
                    <a:lnTo>
                      <a:pt x="61" y="69"/>
                    </a:lnTo>
                    <a:lnTo>
                      <a:pt x="62" y="69"/>
                    </a:lnTo>
                    <a:lnTo>
                      <a:pt x="64" y="68"/>
                    </a:lnTo>
                    <a:lnTo>
                      <a:pt x="67" y="67"/>
                    </a:lnTo>
                    <a:lnTo>
                      <a:pt x="69" y="65"/>
                    </a:lnTo>
                    <a:lnTo>
                      <a:pt x="72" y="63"/>
                    </a:lnTo>
                    <a:lnTo>
                      <a:pt x="61" y="64"/>
                    </a:lnTo>
                    <a:lnTo>
                      <a:pt x="50" y="63"/>
                    </a:lnTo>
                    <a:lnTo>
                      <a:pt x="40" y="60"/>
                    </a:lnTo>
                    <a:lnTo>
                      <a:pt x="30" y="54"/>
                    </a:lnTo>
                    <a:lnTo>
                      <a:pt x="22" y="48"/>
                    </a:lnTo>
                    <a:lnTo>
                      <a:pt x="15" y="39"/>
                    </a:lnTo>
                    <a:lnTo>
                      <a:pt x="10" y="30"/>
                    </a:lnTo>
                    <a:lnTo>
                      <a:pt x="6" y="19"/>
                    </a:lnTo>
                    <a:lnTo>
                      <a:pt x="5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24242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95"/>
              <p:cNvSpPr>
                <a:spLocks/>
              </p:cNvSpPr>
              <p:nvPr/>
            </p:nvSpPr>
            <p:spPr bwMode="auto">
              <a:xfrm>
                <a:off x="1282" y="921"/>
                <a:ext cx="75" cy="73"/>
              </a:xfrm>
              <a:custGeom>
                <a:avLst/>
                <a:gdLst>
                  <a:gd name="T0" fmla="*/ 8 w 75"/>
                  <a:gd name="T1" fmla="*/ 0 h 73"/>
                  <a:gd name="T2" fmla="*/ 6 w 75"/>
                  <a:gd name="T3" fmla="*/ 2 h 73"/>
                  <a:gd name="T4" fmla="*/ 4 w 75"/>
                  <a:gd name="T5" fmla="*/ 4 h 73"/>
                  <a:gd name="T6" fmla="*/ 3 w 75"/>
                  <a:gd name="T7" fmla="*/ 6 h 73"/>
                  <a:gd name="T8" fmla="*/ 1 w 75"/>
                  <a:gd name="T9" fmla="*/ 8 h 73"/>
                  <a:gd name="T10" fmla="*/ 0 w 75"/>
                  <a:gd name="T11" fmla="*/ 15 h 73"/>
                  <a:gd name="T12" fmla="*/ 2 w 75"/>
                  <a:gd name="T13" fmla="*/ 26 h 73"/>
                  <a:gd name="T14" fmla="*/ 5 w 75"/>
                  <a:gd name="T15" fmla="*/ 37 h 73"/>
                  <a:gd name="T16" fmla="*/ 10 w 75"/>
                  <a:gd name="T17" fmla="*/ 46 h 73"/>
                  <a:gd name="T18" fmla="*/ 17 w 75"/>
                  <a:gd name="T19" fmla="*/ 55 h 73"/>
                  <a:gd name="T20" fmla="*/ 26 w 75"/>
                  <a:gd name="T21" fmla="*/ 62 h 73"/>
                  <a:gd name="T22" fmla="*/ 35 w 75"/>
                  <a:gd name="T23" fmla="*/ 67 h 73"/>
                  <a:gd name="T24" fmla="*/ 46 w 75"/>
                  <a:gd name="T25" fmla="*/ 70 h 73"/>
                  <a:gd name="T26" fmla="*/ 57 w 75"/>
                  <a:gd name="T27" fmla="*/ 72 h 73"/>
                  <a:gd name="T28" fmla="*/ 67 w 75"/>
                  <a:gd name="T29" fmla="*/ 71 h 73"/>
                  <a:gd name="T30" fmla="*/ 68 w 75"/>
                  <a:gd name="T31" fmla="*/ 69 h 73"/>
                  <a:gd name="T32" fmla="*/ 71 w 75"/>
                  <a:gd name="T33" fmla="*/ 67 h 73"/>
                  <a:gd name="T34" fmla="*/ 72 w 75"/>
                  <a:gd name="T35" fmla="*/ 65 h 73"/>
                  <a:gd name="T36" fmla="*/ 74 w 75"/>
                  <a:gd name="T37" fmla="*/ 64 h 73"/>
                  <a:gd name="T38" fmla="*/ 68 w 75"/>
                  <a:gd name="T39" fmla="*/ 66 h 73"/>
                  <a:gd name="T40" fmla="*/ 57 w 75"/>
                  <a:gd name="T41" fmla="*/ 67 h 73"/>
                  <a:gd name="T42" fmla="*/ 47 w 75"/>
                  <a:gd name="T43" fmla="*/ 66 h 73"/>
                  <a:gd name="T44" fmla="*/ 37 w 75"/>
                  <a:gd name="T45" fmla="*/ 62 h 73"/>
                  <a:gd name="T46" fmla="*/ 29 w 75"/>
                  <a:gd name="T47" fmla="*/ 58 h 73"/>
                  <a:gd name="T48" fmla="*/ 21 w 75"/>
                  <a:gd name="T49" fmla="*/ 51 h 73"/>
                  <a:gd name="T50" fmla="*/ 15 w 75"/>
                  <a:gd name="T51" fmla="*/ 43 h 73"/>
                  <a:gd name="T52" fmla="*/ 10 w 75"/>
                  <a:gd name="T53" fmla="*/ 35 h 73"/>
                  <a:gd name="T54" fmla="*/ 6 w 75"/>
                  <a:gd name="T55" fmla="*/ 25 h 73"/>
                  <a:gd name="T56" fmla="*/ 6 w 75"/>
                  <a:gd name="T57" fmla="*/ 15 h 73"/>
                  <a:gd name="T58" fmla="*/ 6 w 75"/>
                  <a:gd name="T59" fmla="*/ 5 h 73"/>
                  <a:gd name="T60" fmla="*/ 8 w 75"/>
                  <a:gd name="T6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73">
                    <a:moveTo>
                      <a:pt x="8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0" y="15"/>
                    </a:lnTo>
                    <a:lnTo>
                      <a:pt x="2" y="26"/>
                    </a:lnTo>
                    <a:lnTo>
                      <a:pt x="5" y="37"/>
                    </a:lnTo>
                    <a:lnTo>
                      <a:pt x="10" y="46"/>
                    </a:lnTo>
                    <a:lnTo>
                      <a:pt x="17" y="55"/>
                    </a:lnTo>
                    <a:lnTo>
                      <a:pt x="26" y="62"/>
                    </a:lnTo>
                    <a:lnTo>
                      <a:pt x="35" y="67"/>
                    </a:lnTo>
                    <a:lnTo>
                      <a:pt x="46" y="70"/>
                    </a:lnTo>
                    <a:lnTo>
                      <a:pt x="57" y="72"/>
                    </a:lnTo>
                    <a:lnTo>
                      <a:pt x="67" y="71"/>
                    </a:lnTo>
                    <a:lnTo>
                      <a:pt x="68" y="69"/>
                    </a:lnTo>
                    <a:lnTo>
                      <a:pt x="71" y="67"/>
                    </a:lnTo>
                    <a:lnTo>
                      <a:pt x="72" y="65"/>
                    </a:lnTo>
                    <a:lnTo>
                      <a:pt x="74" y="64"/>
                    </a:lnTo>
                    <a:lnTo>
                      <a:pt x="68" y="66"/>
                    </a:lnTo>
                    <a:lnTo>
                      <a:pt x="57" y="67"/>
                    </a:lnTo>
                    <a:lnTo>
                      <a:pt x="47" y="66"/>
                    </a:lnTo>
                    <a:lnTo>
                      <a:pt x="37" y="62"/>
                    </a:lnTo>
                    <a:lnTo>
                      <a:pt x="29" y="58"/>
                    </a:lnTo>
                    <a:lnTo>
                      <a:pt x="21" y="51"/>
                    </a:lnTo>
                    <a:lnTo>
                      <a:pt x="15" y="43"/>
                    </a:lnTo>
                    <a:lnTo>
                      <a:pt x="10" y="35"/>
                    </a:lnTo>
                    <a:lnTo>
                      <a:pt x="6" y="25"/>
                    </a:lnTo>
                    <a:lnTo>
                      <a:pt x="6" y="15"/>
                    </a:lnTo>
                    <a:lnTo>
                      <a:pt x="6" y="5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3B3B3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96"/>
              <p:cNvSpPr>
                <a:spLocks/>
              </p:cNvSpPr>
              <p:nvPr/>
            </p:nvSpPr>
            <p:spPr bwMode="auto">
              <a:xfrm>
                <a:off x="1287" y="917"/>
                <a:ext cx="74" cy="72"/>
              </a:xfrm>
              <a:custGeom>
                <a:avLst/>
                <a:gdLst>
                  <a:gd name="T0" fmla="*/ 10 w 74"/>
                  <a:gd name="T1" fmla="*/ 0 h 72"/>
                  <a:gd name="T2" fmla="*/ 8 w 74"/>
                  <a:gd name="T3" fmla="*/ 1 h 72"/>
                  <a:gd name="T4" fmla="*/ 6 w 74"/>
                  <a:gd name="T5" fmla="*/ 2 h 72"/>
                  <a:gd name="T6" fmla="*/ 4 w 74"/>
                  <a:gd name="T7" fmla="*/ 3 h 72"/>
                  <a:gd name="T8" fmla="*/ 2 w 74"/>
                  <a:gd name="T9" fmla="*/ 5 h 72"/>
                  <a:gd name="T10" fmla="*/ 1 w 74"/>
                  <a:gd name="T11" fmla="*/ 9 h 72"/>
                  <a:gd name="T12" fmla="*/ 0 w 74"/>
                  <a:gd name="T13" fmla="*/ 19 h 72"/>
                  <a:gd name="T14" fmla="*/ 1 w 74"/>
                  <a:gd name="T15" fmla="*/ 29 h 72"/>
                  <a:gd name="T16" fmla="*/ 4 w 74"/>
                  <a:gd name="T17" fmla="*/ 39 h 72"/>
                  <a:gd name="T18" fmla="*/ 9 w 74"/>
                  <a:gd name="T19" fmla="*/ 48 h 72"/>
                  <a:gd name="T20" fmla="*/ 16 w 74"/>
                  <a:gd name="T21" fmla="*/ 56 h 72"/>
                  <a:gd name="T22" fmla="*/ 23 w 74"/>
                  <a:gd name="T23" fmla="*/ 62 h 72"/>
                  <a:gd name="T24" fmla="*/ 32 w 74"/>
                  <a:gd name="T25" fmla="*/ 67 h 72"/>
                  <a:gd name="T26" fmla="*/ 42 w 74"/>
                  <a:gd name="T27" fmla="*/ 70 h 72"/>
                  <a:gd name="T28" fmla="*/ 52 w 74"/>
                  <a:gd name="T29" fmla="*/ 71 h 72"/>
                  <a:gd name="T30" fmla="*/ 63 w 74"/>
                  <a:gd name="T31" fmla="*/ 70 h 72"/>
                  <a:gd name="T32" fmla="*/ 68 w 74"/>
                  <a:gd name="T33" fmla="*/ 68 h 72"/>
                  <a:gd name="T34" fmla="*/ 70 w 74"/>
                  <a:gd name="T35" fmla="*/ 66 h 72"/>
                  <a:gd name="T36" fmla="*/ 71 w 74"/>
                  <a:gd name="T37" fmla="*/ 65 h 72"/>
                  <a:gd name="T38" fmla="*/ 72 w 74"/>
                  <a:gd name="T39" fmla="*/ 62 h 72"/>
                  <a:gd name="T40" fmla="*/ 73 w 74"/>
                  <a:gd name="T41" fmla="*/ 61 h 72"/>
                  <a:gd name="T42" fmla="*/ 71 w 74"/>
                  <a:gd name="T43" fmla="*/ 62 h 72"/>
                  <a:gd name="T44" fmla="*/ 62 w 74"/>
                  <a:gd name="T45" fmla="*/ 65 h 72"/>
                  <a:gd name="T46" fmla="*/ 52 w 74"/>
                  <a:gd name="T47" fmla="*/ 66 h 72"/>
                  <a:gd name="T48" fmla="*/ 43 w 74"/>
                  <a:gd name="T49" fmla="*/ 65 h 72"/>
                  <a:gd name="T50" fmla="*/ 34 w 74"/>
                  <a:gd name="T51" fmla="*/ 62 h 72"/>
                  <a:gd name="T52" fmla="*/ 26 w 74"/>
                  <a:gd name="T53" fmla="*/ 58 h 72"/>
                  <a:gd name="T54" fmla="*/ 19 w 74"/>
                  <a:gd name="T55" fmla="*/ 52 h 72"/>
                  <a:gd name="T56" fmla="*/ 13 w 74"/>
                  <a:gd name="T57" fmla="*/ 45 h 72"/>
                  <a:gd name="T58" fmla="*/ 9 w 74"/>
                  <a:gd name="T59" fmla="*/ 37 h 72"/>
                  <a:gd name="T60" fmla="*/ 6 w 74"/>
                  <a:gd name="T61" fmla="*/ 28 h 72"/>
                  <a:gd name="T62" fmla="*/ 5 w 74"/>
                  <a:gd name="T63" fmla="*/ 19 h 72"/>
                  <a:gd name="T64" fmla="*/ 6 w 74"/>
                  <a:gd name="T65" fmla="*/ 9 h 72"/>
                  <a:gd name="T66" fmla="*/ 9 w 74"/>
                  <a:gd name="T67" fmla="*/ 0 h 72"/>
                  <a:gd name="T68" fmla="*/ 10 w 74"/>
                  <a:gd name="T6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4" h="72">
                    <a:moveTo>
                      <a:pt x="10" y="0"/>
                    </a:moveTo>
                    <a:lnTo>
                      <a:pt x="8" y="1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1" y="9"/>
                    </a:lnTo>
                    <a:lnTo>
                      <a:pt x="0" y="19"/>
                    </a:lnTo>
                    <a:lnTo>
                      <a:pt x="1" y="29"/>
                    </a:lnTo>
                    <a:lnTo>
                      <a:pt x="4" y="39"/>
                    </a:lnTo>
                    <a:lnTo>
                      <a:pt x="9" y="48"/>
                    </a:lnTo>
                    <a:lnTo>
                      <a:pt x="16" y="56"/>
                    </a:lnTo>
                    <a:lnTo>
                      <a:pt x="23" y="62"/>
                    </a:lnTo>
                    <a:lnTo>
                      <a:pt x="32" y="67"/>
                    </a:lnTo>
                    <a:lnTo>
                      <a:pt x="42" y="70"/>
                    </a:lnTo>
                    <a:lnTo>
                      <a:pt x="52" y="71"/>
                    </a:lnTo>
                    <a:lnTo>
                      <a:pt x="63" y="70"/>
                    </a:lnTo>
                    <a:lnTo>
                      <a:pt x="68" y="68"/>
                    </a:lnTo>
                    <a:lnTo>
                      <a:pt x="70" y="66"/>
                    </a:lnTo>
                    <a:lnTo>
                      <a:pt x="71" y="65"/>
                    </a:lnTo>
                    <a:lnTo>
                      <a:pt x="72" y="62"/>
                    </a:lnTo>
                    <a:lnTo>
                      <a:pt x="73" y="61"/>
                    </a:lnTo>
                    <a:lnTo>
                      <a:pt x="71" y="62"/>
                    </a:lnTo>
                    <a:lnTo>
                      <a:pt x="62" y="65"/>
                    </a:lnTo>
                    <a:lnTo>
                      <a:pt x="52" y="66"/>
                    </a:lnTo>
                    <a:lnTo>
                      <a:pt x="43" y="65"/>
                    </a:lnTo>
                    <a:lnTo>
                      <a:pt x="34" y="62"/>
                    </a:lnTo>
                    <a:lnTo>
                      <a:pt x="26" y="58"/>
                    </a:lnTo>
                    <a:lnTo>
                      <a:pt x="19" y="52"/>
                    </a:lnTo>
                    <a:lnTo>
                      <a:pt x="13" y="45"/>
                    </a:lnTo>
                    <a:lnTo>
                      <a:pt x="9" y="37"/>
                    </a:lnTo>
                    <a:lnTo>
                      <a:pt x="6" y="28"/>
                    </a:lnTo>
                    <a:lnTo>
                      <a:pt x="5" y="19"/>
                    </a:lnTo>
                    <a:lnTo>
                      <a:pt x="6" y="9"/>
                    </a:lnTo>
                    <a:lnTo>
                      <a:pt x="9" y="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52525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97"/>
              <p:cNvSpPr>
                <a:spLocks/>
              </p:cNvSpPr>
              <p:nvPr/>
            </p:nvSpPr>
            <p:spPr bwMode="auto">
              <a:xfrm>
                <a:off x="1292" y="913"/>
                <a:ext cx="72" cy="71"/>
              </a:xfrm>
              <a:custGeom>
                <a:avLst/>
                <a:gdLst>
                  <a:gd name="T0" fmla="*/ 12 w 72"/>
                  <a:gd name="T1" fmla="*/ 0 h 71"/>
                  <a:gd name="T2" fmla="*/ 10 w 72"/>
                  <a:gd name="T3" fmla="*/ 1 h 71"/>
                  <a:gd name="T4" fmla="*/ 8 w 72"/>
                  <a:gd name="T5" fmla="*/ 2 h 71"/>
                  <a:gd name="T6" fmla="*/ 6 w 72"/>
                  <a:gd name="T7" fmla="*/ 3 h 71"/>
                  <a:gd name="T8" fmla="*/ 4 w 72"/>
                  <a:gd name="T9" fmla="*/ 4 h 71"/>
                  <a:gd name="T10" fmla="*/ 1 w 72"/>
                  <a:gd name="T11" fmla="*/ 13 h 71"/>
                  <a:gd name="T12" fmla="*/ 0 w 72"/>
                  <a:gd name="T13" fmla="*/ 23 h 71"/>
                  <a:gd name="T14" fmla="*/ 1 w 72"/>
                  <a:gd name="T15" fmla="*/ 32 h 71"/>
                  <a:gd name="T16" fmla="*/ 4 w 72"/>
                  <a:gd name="T17" fmla="*/ 41 h 71"/>
                  <a:gd name="T18" fmla="*/ 8 w 72"/>
                  <a:gd name="T19" fmla="*/ 49 h 71"/>
                  <a:gd name="T20" fmla="*/ 14 w 72"/>
                  <a:gd name="T21" fmla="*/ 56 h 71"/>
                  <a:gd name="T22" fmla="*/ 21 w 72"/>
                  <a:gd name="T23" fmla="*/ 62 h 71"/>
                  <a:gd name="T24" fmla="*/ 29 w 72"/>
                  <a:gd name="T25" fmla="*/ 66 h 71"/>
                  <a:gd name="T26" fmla="*/ 38 w 72"/>
                  <a:gd name="T27" fmla="*/ 69 h 71"/>
                  <a:gd name="T28" fmla="*/ 47 w 72"/>
                  <a:gd name="T29" fmla="*/ 70 h 71"/>
                  <a:gd name="T30" fmla="*/ 57 w 72"/>
                  <a:gd name="T31" fmla="*/ 69 h 71"/>
                  <a:gd name="T32" fmla="*/ 66 w 72"/>
                  <a:gd name="T33" fmla="*/ 66 h 71"/>
                  <a:gd name="T34" fmla="*/ 68 w 72"/>
                  <a:gd name="T35" fmla="*/ 66 h 71"/>
                  <a:gd name="T36" fmla="*/ 69 w 72"/>
                  <a:gd name="T37" fmla="*/ 63 h 71"/>
                  <a:gd name="T38" fmla="*/ 70 w 72"/>
                  <a:gd name="T39" fmla="*/ 62 h 71"/>
                  <a:gd name="T40" fmla="*/ 70 w 72"/>
                  <a:gd name="T41" fmla="*/ 60 h 71"/>
                  <a:gd name="T42" fmla="*/ 71 w 72"/>
                  <a:gd name="T43" fmla="*/ 58 h 71"/>
                  <a:gd name="T44" fmla="*/ 64 w 72"/>
                  <a:gd name="T45" fmla="*/ 62 h 71"/>
                  <a:gd name="T46" fmla="*/ 56 w 72"/>
                  <a:gd name="T47" fmla="*/ 64 h 71"/>
                  <a:gd name="T48" fmla="*/ 47 w 72"/>
                  <a:gd name="T49" fmla="*/ 65 h 71"/>
                  <a:gd name="T50" fmla="*/ 39 w 72"/>
                  <a:gd name="T51" fmla="*/ 64 h 71"/>
                  <a:gd name="T52" fmla="*/ 31 w 72"/>
                  <a:gd name="T53" fmla="*/ 62 h 71"/>
                  <a:gd name="T54" fmla="*/ 24 w 72"/>
                  <a:gd name="T55" fmla="*/ 58 h 71"/>
                  <a:gd name="T56" fmla="*/ 17 w 72"/>
                  <a:gd name="T57" fmla="*/ 53 h 71"/>
                  <a:gd name="T58" fmla="*/ 12 w 72"/>
                  <a:gd name="T59" fmla="*/ 46 h 71"/>
                  <a:gd name="T60" fmla="*/ 8 w 72"/>
                  <a:gd name="T61" fmla="*/ 39 h 71"/>
                  <a:gd name="T62" fmla="*/ 6 w 72"/>
                  <a:gd name="T63" fmla="*/ 31 h 71"/>
                  <a:gd name="T64" fmla="*/ 5 w 72"/>
                  <a:gd name="T65" fmla="*/ 23 h 71"/>
                  <a:gd name="T66" fmla="*/ 6 w 72"/>
                  <a:gd name="T67" fmla="*/ 14 h 71"/>
                  <a:gd name="T68" fmla="*/ 8 w 72"/>
                  <a:gd name="T69" fmla="*/ 7 h 71"/>
                  <a:gd name="T70" fmla="*/ 12 w 72"/>
                  <a:gd name="T7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71">
                    <a:moveTo>
                      <a:pt x="12" y="0"/>
                    </a:moveTo>
                    <a:lnTo>
                      <a:pt x="10" y="1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1" y="13"/>
                    </a:lnTo>
                    <a:lnTo>
                      <a:pt x="0" y="23"/>
                    </a:lnTo>
                    <a:lnTo>
                      <a:pt x="1" y="32"/>
                    </a:lnTo>
                    <a:lnTo>
                      <a:pt x="4" y="41"/>
                    </a:lnTo>
                    <a:lnTo>
                      <a:pt x="8" y="49"/>
                    </a:lnTo>
                    <a:lnTo>
                      <a:pt x="14" y="56"/>
                    </a:lnTo>
                    <a:lnTo>
                      <a:pt x="21" y="62"/>
                    </a:lnTo>
                    <a:lnTo>
                      <a:pt x="29" y="66"/>
                    </a:lnTo>
                    <a:lnTo>
                      <a:pt x="38" y="69"/>
                    </a:lnTo>
                    <a:lnTo>
                      <a:pt x="47" y="70"/>
                    </a:lnTo>
                    <a:lnTo>
                      <a:pt x="57" y="69"/>
                    </a:lnTo>
                    <a:lnTo>
                      <a:pt x="66" y="66"/>
                    </a:lnTo>
                    <a:lnTo>
                      <a:pt x="68" y="66"/>
                    </a:lnTo>
                    <a:lnTo>
                      <a:pt x="69" y="63"/>
                    </a:lnTo>
                    <a:lnTo>
                      <a:pt x="70" y="62"/>
                    </a:lnTo>
                    <a:lnTo>
                      <a:pt x="70" y="60"/>
                    </a:lnTo>
                    <a:lnTo>
                      <a:pt x="71" y="58"/>
                    </a:lnTo>
                    <a:lnTo>
                      <a:pt x="64" y="62"/>
                    </a:lnTo>
                    <a:lnTo>
                      <a:pt x="56" y="64"/>
                    </a:lnTo>
                    <a:lnTo>
                      <a:pt x="47" y="65"/>
                    </a:lnTo>
                    <a:lnTo>
                      <a:pt x="39" y="64"/>
                    </a:lnTo>
                    <a:lnTo>
                      <a:pt x="31" y="62"/>
                    </a:lnTo>
                    <a:lnTo>
                      <a:pt x="24" y="58"/>
                    </a:lnTo>
                    <a:lnTo>
                      <a:pt x="17" y="53"/>
                    </a:lnTo>
                    <a:lnTo>
                      <a:pt x="12" y="46"/>
                    </a:lnTo>
                    <a:lnTo>
                      <a:pt x="8" y="39"/>
                    </a:lnTo>
                    <a:lnTo>
                      <a:pt x="6" y="31"/>
                    </a:lnTo>
                    <a:lnTo>
                      <a:pt x="5" y="23"/>
                    </a:lnTo>
                    <a:lnTo>
                      <a:pt x="6" y="14"/>
                    </a:lnTo>
                    <a:lnTo>
                      <a:pt x="8" y="7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69696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98"/>
              <p:cNvSpPr>
                <a:spLocks/>
              </p:cNvSpPr>
              <p:nvPr/>
            </p:nvSpPr>
            <p:spPr bwMode="auto">
              <a:xfrm>
                <a:off x="1297" y="912"/>
                <a:ext cx="69" cy="68"/>
              </a:xfrm>
              <a:custGeom>
                <a:avLst/>
                <a:gdLst>
                  <a:gd name="T0" fmla="*/ 14 w 69"/>
                  <a:gd name="T1" fmla="*/ 0 h 68"/>
                  <a:gd name="T2" fmla="*/ 12 w 69"/>
                  <a:gd name="T3" fmla="*/ 0 h 68"/>
                  <a:gd name="T4" fmla="*/ 10 w 69"/>
                  <a:gd name="T5" fmla="*/ 0 h 68"/>
                  <a:gd name="T6" fmla="*/ 8 w 69"/>
                  <a:gd name="T7" fmla="*/ 1 h 68"/>
                  <a:gd name="T8" fmla="*/ 6 w 69"/>
                  <a:gd name="T9" fmla="*/ 2 h 68"/>
                  <a:gd name="T10" fmla="*/ 3 w 69"/>
                  <a:gd name="T11" fmla="*/ 7 h 68"/>
                  <a:gd name="T12" fmla="*/ 0 w 69"/>
                  <a:gd name="T13" fmla="*/ 15 h 68"/>
                  <a:gd name="T14" fmla="*/ 0 w 69"/>
                  <a:gd name="T15" fmla="*/ 24 h 68"/>
                  <a:gd name="T16" fmla="*/ 0 w 69"/>
                  <a:gd name="T17" fmla="*/ 32 h 68"/>
                  <a:gd name="T18" fmla="*/ 3 w 69"/>
                  <a:gd name="T19" fmla="*/ 41 h 68"/>
                  <a:gd name="T20" fmla="*/ 7 w 69"/>
                  <a:gd name="T21" fmla="*/ 48 h 68"/>
                  <a:gd name="T22" fmla="*/ 12 w 69"/>
                  <a:gd name="T23" fmla="*/ 54 h 68"/>
                  <a:gd name="T24" fmla="*/ 18 w 69"/>
                  <a:gd name="T25" fmla="*/ 59 h 68"/>
                  <a:gd name="T26" fmla="*/ 26 w 69"/>
                  <a:gd name="T27" fmla="*/ 63 h 68"/>
                  <a:gd name="T28" fmla="*/ 34 w 69"/>
                  <a:gd name="T29" fmla="*/ 66 h 68"/>
                  <a:gd name="T30" fmla="*/ 42 w 69"/>
                  <a:gd name="T31" fmla="*/ 67 h 68"/>
                  <a:gd name="T32" fmla="*/ 51 w 69"/>
                  <a:gd name="T33" fmla="*/ 66 h 68"/>
                  <a:gd name="T34" fmla="*/ 59 w 69"/>
                  <a:gd name="T35" fmla="*/ 63 h 68"/>
                  <a:gd name="T36" fmla="*/ 66 w 69"/>
                  <a:gd name="T37" fmla="*/ 60 h 68"/>
                  <a:gd name="T38" fmla="*/ 66 w 69"/>
                  <a:gd name="T39" fmla="*/ 58 h 68"/>
                  <a:gd name="T40" fmla="*/ 67 w 69"/>
                  <a:gd name="T41" fmla="*/ 55 h 68"/>
                  <a:gd name="T42" fmla="*/ 67 w 69"/>
                  <a:gd name="T43" fmla="*/ 53 h 68"/>
                  <a:gd name="T44" fmla="*/ 68 w 69"/>
                  <a:gd name="T45" fmla="*/ 51 h 68"/>
                  <a:gd name="T46" fmla="*/ 63 w 69"/>
                  <a:gd name="T47" fmla="*/ 55 h 68"/>
                  <a:gd name="T48" fmla="*/ 57 w 69"/>
                  <a:gd name="T49" fmla="*/ 58 h 68"/>
                  <a:gd name="T50" fmla="*/ 50 w 69"/>
                  <a:gd name="T51" fmla="*/ 61 h 68"/>
                  <a:gd name="T52" fmla="*/ 42 w 69"/>
                  <a:gd name="T53" fmla="*/ 61 h 68"/>
                  <a:gd name="T54" fmla="*/ 35 w 69"/>
                  <a:gd name="T55" fmla="*/ 61 h 68"/>
                  <a:gd name="T56" fmla="*/ 28 w 69"/>
                  <a:gd name="T57" fmla="*/ 58 h 68"/>
                  <a:gd name="T58" fmla="*/ 21 w 69"/>
                  <a:gd name="T59" fmla="*/ 55 h 68"/>
                  <a:gd name="T60" fmla="*/ 16 w 69"/>
                  <a:gd name="T61" fmla="*/ 50 h 68"/>
                  <a:gd name="T62" fmla="*/ 11 w 69"/>
                  <a:gd name="T63" fmla="*/ 45 h 68"/>
                  <a:gd name="T64" fmla="*/ 8 w 69"/>
                  <a:gd name="T65" fmla="*/ 38 h 68"/>
                  <a:gd name="T66" fmla="*/ 6 w 69"/>
                  <a:gd name="T67" fmla="*/ 32 h 68"/>
                  <a:gd name="T68" fmla="*/ 5 w 69"/>
                  <a:gd name="T69" fmla="*/ 24 h 68"/>
                  <a:gd name="T70" fmla="*/ 6 w 69"/>
                  <a:gd name="T71" fmla="*/ 16 h 68"/>
                  <a:gd name="T72" fmla="*/ 8 w 69"/>
                  <a:gd name="T73" fmla="*/ 9 h 68"/>
                  <a:gd name="T74" fmla="*/ 11 w 69"/>
                  <a:gd name="T75" fmla="*/ 3 h 68"/>
                  <a:gd name="T76" fmla="*/ 14 w 69"/>
                  <a:gd name="T7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9" h="68">
                    <a:moveTo>
                      <a:pt x="14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3" y="7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3" y="41"/>
                    </a:lnTo>
                    <a:lnTo>
                      <a:pt x="7" y="48"/>
                    </a:lnTo>
                    <a:lnTo>
                      <a:pt x="12" y="54"/>
                    </a:lnTo>
                    <a:lnTo>
                      <a:pt x="18" y="59"/>
                    </a:lnTo>
                    <a:lnTo>
                      <a:pt x="26" y="63"/>
                    </a:lnTo>
                    <a:lnTo>
                      <a:pt x="34" y="66"/>
                    </a:lnTo>
                    <a:lnTo>
                      <a:pt x="42" y="67"/>
                    </a:lnTo>
                    <a:lnTo>
                      <a:pt x="51" y="66"/>
                    </a:lnTo>
                    <a:lnTo>
                      <a:pt x="59" y="63"/>
                    </a:lnTo>
                    <a:lnTo>
                      <a:pt x="66" y="60"/>
                    </a:lnTo>
                    <a:lnTo>
                      <a:pt x="66" y="58"/>
                    </a:lnTo>
                    <a:lnTo>
                      <a:pt x="67" y="55"/>
                    </a:lnTo>
                    <a:lnTo>
                      <a:pt x="67" y="53"/>
                    </a:lnTo>
                    <a:lnTo>
                      <a:pt x="68" y="51"/>
                    </a:lnTo>
                    <a:lnTo>
                      <a:pt x="63" y="55"/>
                    </a:lnTo>
                    <a:lnTo>
                      <a:pt x="57" y="58"/>
                    </a:lnTo>
                    <a:lnTo>
                      <a:pt x="50" y="61"/>
                    </a:lnTo>
                    <a:lnTo>
                      <a:pt x="42" y="61"/>
                    </a:lnTo>
                    <a:lnTo>
                      <a:pt x="35" y="61"/>
                    </a:lnTo>
                    <a:lnTo>
                      <a:pt x="28" y="58"/>
                    </a:lnTo>
                    <a:lnTo>
                      <a:pt x="21" y="55"/>
                    </a:lnTo>
                    <a:lnTo>
                      <a:pt x="16" y="50"/>
                    </a:lnTo>
                    <a:lnTo>
                      <a:pt x="11" y="45"/>
                    </a:lnTo>
                    <a:lnTo>
                      <a:pt x="8" y="38"/>
                    </a:lnTo>
                    <a:lnTo>
                      <a:pt x="6" y="32"/>
                    </a:lnTo>
                    <a:lnTo>
                      <a:pt x="5" y="24"/>
                    </a:lnTo>
                    <a:lnTo>
                      <a:pt x="6" y="16"/>
                    </a:lnTo>
                    <a:lnTo>
                      <a:pt x="8" y="9"/>
                    </a:lnTo>
                    <a:lnTo>
                      <a:pt x="11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99"/>
              <p:cNvSpPr>
                <a:spLocks/>
              </p:cNvSpPr>
              <p:nvPr/>
            </p:nvSpPr>
            <p:spPr bwMode="auto">
              <a:xfrm>
                <a:off x="1301" y="912"/>
                <a:ext cx="65" cy="63"/>
              </a:xfrm>
              <a:custGeom>
                <a:avLst/>
                <a:gdLst>
                  <a:gd name="T0" fmla="*/ 18 w 65"/>
                  <a:gd name="T1" fmla="*/ 0 h 63"/>
                  <a:gd name="T2" fmla="*/ 16 w 65"/>
                  <a:gd name="T3" fmla="*/ 0 h 63"/>
                  <a:gd name="T4" fmla="*/ 14 w 65"/>
                  <a:gd name="T5" fmla="*/ 0 h 63"/>
                  <a:gd name="T6" fmla="*/ 11 w 65"/>
                  <a:gd name="T7" fmla="*/ 0 h 63"/>
                  <a:gd name="T8" fmla="*/ 9 w 65"/>
                  <a:gd name="T9" fmla="*/ 0 h 63"/>
                  <a:gd name="T10" fmla="*/ 7 w 65"/>
                  <a:gd name="T11" fmla="*/ 2 h 63"/>
                  <a:gd name="T12" fmla="*/ 3 w 65"/>
                  <a:gd name="T13" fmla="*/ 9 h 63"/>
                  <a:gd name="T14" fmla="*/ 1 w 65"/>
                  <a:gd name="T15" fmla="*/ 16 h 63"/>
                  <a:gd name="T16" fmla="*/ 0 w 65"/>
                  <a:gd name="T17" fmla="*/ 24 h 63"/>
                  <a:gd name="T18" fmla="*/ 1 w 65"/>
                  <a:gd name="T19" fmla="*/ 32 h 63"/>
                  <a:gd name="T20" fmla="*/ 3 w 65"/>
                  <a:gd name="T21" fmla="*/ 39 h 63"/>
                  <a:gd name="T22" fmla="*/ 7 w 65"/>
                  <a:gd name="T23" fmla="*/ 45 h 63"/>
                  <a:gd name="T24" fmla="*/ 11 w 65"/>
                  <a:gd name="T25" fmla="*/ 51 h 63"/>
                  <a:gd name="T26" fmla="*/ 17 w 65"/>
                  <a:gd name="T27" fmla="*/ 55 h 63"/>
                  <a:gd name="T28" fmla="*/ 23 w 65"/>
                  <a:gd name="T29" fmla="*/ 59 h 63"/>
                  <a:gd name="T30" fmla="*/ 31 w 65"/>
                  <a:gd name="T31" fmla="*/ 61 h 63"/>
                  <a:gd name="T32" fmla="*/ 38 w 65"/>
                  <a:gd name="T33" fmla="*/ 62 h 63"/>
                  <a:gd name="T34" fmla="*/ 46 w 65"/>
                  <a:gd name="T35" fmla="*/ 61 h 63"/>
                  <a:gd name="T36" fmla="*/ 53 w 65"/>
                  <a:gd name="T37" fmla="*/ 59 h 63"/>
                  <a:gd name="T38" fmla="*/ 60 w 65"/>
                  <a:gd name="T39" fmla="*/ 55 h 63"/>
                  <a:gd name="T40" fmla="*/ 64 w 65"/>
                  <a:gd name="T41" fmla="*/ 52 h 63"/>
                  <a:gd name="T42" fmla="*/ 64 w 65"/>
                  <a:gd name="T43" fmla="*/ 50 h 63"/>
                  <a:gd name="T44" fmla="*/ 64 w 65"/>
                  <a:gd name="T45" fmla="*/ 49 h 63"/>
                  <a:gd name="T46" fmla="*/ 64 w 65"/>
                  <a:gd name="T47" fmla="*/ 47 h 63"/>
                  <a:gd name="T48" fmla="*/ 64 w 65"/>
                  <a:gd name="T49" fmla="*/ 45 h 63"/>
                  <a:gd name="T50" fmla="*/ 64 w 65"/>
                  <a:gd name="T51" fmla="*/ 44 h 63"/>
                  <a:gd name="T52" fmla="*/ 61 w 65"/>
                  <a:gd name="T53" fmla="*/ 47 h 63"/>
                  <a:gd name="T54" fmla="*/ 57 w 65"/>
                  <a:gd name="T55" fmla="*/ 51 h 63"/>
                  <a:gd name="T56" fmla="*/ 51 w 65"/>
                  <a:gd name="T57" fmla="*/ 54 h 63"/>
                  <a:gd name="T58" fmla="*/ 45 w 65"/>
                  <a:gd name="T59" fmla="*/ 56 h 63"/>
                  <a:gd name="T60" fmla="*/ 38 w 65"/>
                  <a:gd name="T61" fmla="*/ 57 h 63"/>
                  <a:gd name="T62" fmla="*/ 32 w 65"/>
                  <a:gd name="T63" fmla="*/ 56 h 63"/>
                  <a:gd name="T64" fmla="*/ 26 w 65"/>
                  <a:gd name="T65" fmla="*/ 54 h 63"/>
                  <a:gd name="T66" fmla="*/ 20 w 65"/>
                  <a:gd name="T67" fmla="*/ 51 h 63"/>
                  <a:gd name="T68" fmla="*/ 15 w 65"/>
                  <a:gd name="T69" fmla="*/ 47 h 63"/>
                  <a:gd name="T70" fmla="*/ 11 w 65"/>
                  <a:gd name="T71" fmla="*/ 42 h 63"/>
                  <a:gd name="T72" fmla="*/ 8 w 65"/>
                  <a:gd name="T73" fmla="*/ 37 h 63"/>
                  <a:gd name="T74" fmla="*/ 6 w 65"/>
                  <a:gd name="T75" fmla="*/ 30 h 63"/>
                  <a:gd name="T76" fmla="*/ 5 w 65"/>
                  <a:gd name="T77" fmla="*/ 24 h 63"/>
                  <a:gd name="T78" fmla="*/ 6 w 65"/>
                  <a:gd name="T79" fmla="*/ 17 h 63"/>
                  <a:gd name="T80" fmla="*/ 8 w 65"/>
                  <a:gd name="T81" fmla="*/ 11 h 63"/>
                  <a:gd name="T82" fmla="*/ 11 w 65"/>
                  <a:gd name="T83" fmla="*/ 5 h 63"/>
                  <a:gd name="T84" fmla="*/ 15 w 65"/>
                  <a:gd name="T85" fmla="*/ 1 h 63"/>
                  <a:gd name="T86" fmla="*/ 18 w 65"/>
                  <a:gd name="T8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3">
                    <a:moveTo>
                      <a:pt x="18" y="0"/>
                    </a:move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1" y="16"/>
                    </a:lnTo>
                    <a:lnTo>
                      <a:pt x="0" y="24"/>
                    </a:lnTo>
                    <a:lnTo>
                      <a:pt x="1" y="32"/>
                    </a:lnTo>
                    <a:lnTo>
                      <a:pt x="3" y="39"/>
                    </a:lnTo>
                    <a:lnTo>
                      <a:pt x="7" y="45"/>
                    </a:lnTo>
                    <a:lnTo>
                      <a:pt x="11" y="51"/>
                    </a:lnTo>
                    <a:lnTo>
                      <a:pt x="17" y="55"/>
                    </a:lnTo>
                    <a:lnTo>
                      <a:pt x="23" y="59"/>
                    </a:lnTo>
                    <a:lnTo>
                      <a:pt x="31" y="61"/>
                    </a:lnTo>
                    <a:lnTo>
                      <a:pt x="38" y="62"/>
                    </a:lnTo>
                    <a:lnTo>
                      <a:pt x="46" y="61"/>
                    </a:lnTo>
                    <a:lnTo>
                      <a:pt x="53" y="59"/>
                    </a:lnTo>
                    <a:lnTo>
                      <a:pt x="60" y="55"/>
                    </a:lnTo>
                    <a:lnTo>
                      <a:pt x="64" y="52"/>
                    </a:lnTo>
                    <a:lnTo>
                      <a:pt x="64" y="50"/>
                    </a:lnTo>
                    <a:lnTo>
                      <a:pt x="64" y="49"/>
                    </a:lnTo>
                    <a:lnTo>
                      <a:pt x="64" y="47"/>
                    </a:lnTo>
                    <a:lnTo>
                      <a:pt x="64" y="45"/>
                    </a:lnTo>
                    <a:lnTo>
                      <a:pt x="64" y="44"/>
                    </a:lnTo>
                    <a:lnTo>
                      <a:pt x="61" y="47"/>
                    </a:lnTo>
                    <a:lnTo>
                      <a:pt x="57" y="51"/>
                    </a:lnTo>
                    <a:lnTo>
                      <a:pt x="51" y="54"/>
                    </a:lnTo>
                    <a:lnTo>
                      <a:pt x="45" y="56"/>
                    </a:lnTo>
                    <a:lnTo>
                      <a:pt x="38" y="57"/>
                    </a:lnTo>
                    <a:lnTo>
                      <a:pt x="32" y="56"/>
                    </a:lnTo>
                    <a:lnTo>
                      <a:pt x="26" y="54"/>
                    </a:lnTo>
                    <a:lnTo>
                      <a:pt x="20" y="51"/>
                    </a:lnTo>
                    <a:lnTo>
                      <a:pt x="15" y="47"/>
                    </a:lnTo>
                    <a:lnTo>
                      <a:pt x="11" y="42"/>
                    </a:lnTo>
                    <a:lnTo>
                      <a:pt x="8" y="37"/>
                    </a:lnTo>
                    <a:lnTo>
                      <a:pt x="6" y="30"/>
                    </a:lnTo>
                    <a:lnTo>
                      <a:pt x="5" y="24"/>
                    </a:lnTo>
                    <a:lnTo>
                      <a:pt x="6" y="17"/>
                    </a:lnTo>
                    <a:lnTo>
                      <a:pt x="8" y="11"/>
                    </a:lnTo>
                    <a:lnTo>
                      <a:pt x="11" y="5"/>
                    </a:lnTo>
                    <a:lnTo>
                      <a:pt x="15" y="1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8F8F8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100"/>
              <p:cNvSpPr>
                <a:spLocks/>
              </p:cNvSpPr>
              <p:nvPr/>
            </p:nvSpPr>
            <p:spPr bwMode="auto">
              <a:xfrm>
                <a:off x="1306" y="912"/>
                <a:ext cx="60" cy="58"/>
              </a:xfrm>
              <a:custGeom>
                <a:avLst/>
                <a:gdLst>
                  <a:gd name="T0" fmla="*/ 12 w 60"/>
                  <a:gd name="T1" fmla="*/ 0 h 58"/>
                  <a:gd name="T2" fmla="*/ 13 w 60"/>
                  <a:gd name="T3" fmla="*/ 0 h 58"/>
                  <a:gd name="T4" fmla="*/ 14 w 60"/>
                  <a:gd name="T5" fmla="*/ 0 h 58"/>
                  <a:gd name="T6" fmla="*/ 15 w 60"/>
                  <a:gd name="T7" fmla="*/ 0 h 58"/>
                  <a:gd name="T8" fmla="*/ 17 w 60"/>
                  <a:gd name="T9" fmla="*/ 0 h 58"/>
                  <a:gd name="T10" fmla="*/ 19 w 60"/>
                  <a:gd name="T11" fmla="*/ 0 h 58"/>
                  <a:gd name="T12" fmla="*/ 21 w 60"/>
                  <a:gd name="T13" fmla="*/ 0 h 58"/>
                  <a:gd name="T14" fmla="*/ 18 w 60"/>
                  <a:gd name="T15" fmla="*/ 0 h 58"/>
                  <a:gd name="T16" fmla="*/ 14 w 60"/>
                  <a:gd name="T17" fmla="*/ 4 h 58"/>
                  <a:gd name="T18" fmla="*/ 10 w 60"/>
                  <a:gd name="T19" fmla="*/ 8 h 58"/>
                  <a:gd name="T20" fmla="*/ 7 w 60"/>
                  <a:gd name="T21" fmla="*/ 13 h 58"/>
                  <a:gd name="T22" fmla="*/ 6 w 60"/>
                  <a:gd name="T23" fmla="*/ 18 h 58"/>
                  <a:gd name="T24" fmla="*/ 5 w 60"/>
                  <a:gd name="T25" fmla="*/ 24 h 58"/>
                  <a:gd name="T26" fmla="*/ 6 w 60"/>
                  <a:gd name="T27" fmla="*/ 29 h 58"/>
                  <a:gd name="T28" fmla="*/ 7 w 60"/>
                  <a:gd name="T29" fmla="*/ 35 h 58"/>
                  <a:gd name="T30" fmla="*/ 10 w 60"/>
                  <a:gd name="T31" fmla="*/ 40 h 58"/>
                  <a:gd name="T32" fmla="*/ 14 w 60"/>
                  <a:gd name="T33" fmla="*/ 44 h 58"/>
                  <a:gd name="T34" fmla="*/ 18 w 60"/>
                  <a:gd name="T35" fmla="*/ 47 h 58"/>
                  <a:gd name="T36" fmla="*/ 23 w 60"/>
                  <a:gd name="T37" fmla="*/ 50 h 58"/>
                  <a:gd name="T38" fmla="*/ 28 w 60"/>
                  <a:gd name="T39" fmla="*/ 52 h 58"/>
                  <a:gd name="T40" fmla="*/ 33 w 60"/>
                  <a:gd name="T41" fmla="*/ 52 h 58"/>
                  <a:gd name="T42" fmla="*/ 39 w 60"/>
                  <a:gd name="T43" fmla="*/ 52 h 58"/>
                  <a:gd name="T44" fmla="*/ 44 w 60"/>
                  <a:gd name="T45" fmla="*/ 50 h 58"/>
                  <a:gd name="T46" fmla="*/ 49 w 60"/>
                  <a:gd name="T47" fmla="*/ 47 h 58"/>
                  <a:gd name="T48" fmla="*/ 53 w 60"/>
                  <a:gd name="T49" fmla="*/ 44 h 58"/>
                  <a:gd name="T50" fmla="*/ 57 w 60"/>
                  <a:gd name="T51" fmla="*/ 40 h 58"/>
                  <a:gd name="T52" fmla="*/ 59 w 60"/>
                  <a:gd name="T53" fmla="*/ 36 h 58"/>
                  <a:gd name="T54" fmla="*/ 59 w 60"/>
                  <a:gd name="T55" fmla="*/ 38 h 58"/>
                  <a:gd name="T56" fmla="*/ 59 w 60"/>
                  <a:gd name="T57" fmla="*/ 41 h 58"/>
                  <a:gd name="T58" fmla="*/ 59 w 60"/>
                  <a:gd name="T59" fmla="*/ 43 h 58"/>
                  <a:gd name="T60" fmla="*/ 59 w 60"/>
                  <a:gd name="T61" fmla="*/ 45 h 58"/>
                  <a:gd name="T62" fmla="*/ 57 w 60"/>
                  <a:gd name="T63" fmla="*/ 47 h 58"/>
                  <a:gd name="T64" fmla="*/ 52 w 60"/>
                  <a:gd name="T65" fmla="*/ 52 h 58"/>
                  <a:gd name="T66" fmla="*/ 46 w 60"/>
                  <a:gd name="T67" fmla="*/ 55 h 58"/>
                  <a:gd name="T68" fmla="*/ 40 w 60"/>
                  <a:gd name="T69" fmla="*/ 56 h 58"/>
                  <a:gd name="T70" fmla="*/ 33 w 60"/>
                  <a:gd name="T71" fmla="*/ 57 h 58"/>
                  <a:gd name="T72" fmla="*/ 26 w 60"/>
                  <a:gd name="T73" fmla="*/ 56 h 58"/>
                  <a:gd name="T74" fmla="*/ 21 w 60"/>
                  <a:gd name="T75" fmla="*/ 55 h 58"/>
                  <a:gd name="T76" fmla="*/ 15 w 60"/>
                  <a:gd name="T77" fmla="*/ 52 h 58"/>
                  <a:gd name="T78" fmla="*/ 10 w 60"/>
                  <a:gd name="T79" fmla="*/ 47 h 58"/>
                  <a:gd name="T80" fmla="*/ 6 w 60"/>
                  <a:gd name="T81" fmla="*/ 43 h 58"/>
                  <a:gd name="T82" fmla="*/ 3 w 60"/>
                  <a:gd name="T83" fmla="*/ 37 h 58"/>
                  <a:gd name="T84" fmla="*/ 1 w 60"/>
                  <a:gd name="T85" fmla="*/ 31 h 58"/>
                  <a:gd name="T86" fmla="*/ 0 w 60"/>
                  <a:gd name="T87" fmla="*/ 24 h 58"/>
                  <a:gd name="T88" fmla="*/ 1 w 60"/>
                  <a:gd name="T89" fmla="*/ 17 h 58"/>
                  <a:gd name="T90" fmla="*/ 3 w 60"/>
                  <a:gd name="T91" fmla="*/ 11 h 58"/>
                  <a:gd name="T92" fmla="*/ 6 w 60"/>
                  <a:gd name="T93" fmla="*/ 5 h 58"/>
                  <a:gd name="T94" fmla="*/ 10 w 60"/>
                  <a:gd name="T95" fmla="*/ 0 h 58"/>
                  <a:gd name="T96" fmla="*/ 12 w 60"/>
                  <a:gd name="T9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" h="58">
                    <a:moveTo>
                      <a:pt x="12" y="0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7" y="13"/>
                    </a:lnTo>
                    <a:lnTo>
                      <a:pt x="6" y="18"/>
                    </a:lnTo>
                    <a:lnTo>
                      <a:pt x="5" y="24"/>
                    </a:lnTo>
                    <a:lnTo>
                      <a:pt x="6" y="29"/>
                    </a:lnTo>
                    <a:lnTo>
                      <a:pt x="7" y="35"/>
                    </a:lnTo>
                    <a:lnTo>
                      <a:pt x="10" y="40"/>
                    </a:lnTo>
                    <a:lnTo>
                      <a:pt x="14" y="44"/>
                    </a:lnTo>
                    <a:lnTo>
                      <a:pt x="18" y="47"/>
                    </a:lnTo>
                    <a:lnTo>
                      <a:pt x="23" y="50"/>
                    </a:lnTo>
                    <a:lnTo>
                      <a:pt x="28" y="52"/>
                    </a:lnTo>
                    <a:lnTo>
                      <a:pt x="33" y="52"/>
                    </a:lnTo>
                    <a:lnTo>
                      <a:pt x="39" y="52"/>
                    </a:lnTo>
                    <a:lnTo>
                      <a:pt x="44" y="50"/>
                    </a:lnTo>
                    <a:lnTo>
                      <a:pt x="49" y="47"/>
                    </a:lnTo>
                    <a:lnTo>
                      <a:pt x="53" y="44"/>
                    </a:lnTo>
                    <a:lnTo>
                      <a:pt x="57" y="40"/>
                    </a:lnTo>
                    <a:lnTo>
                      <a:pt x="59" y="36"/>
                    </a:lnTo>
                    <a:lnTo>
                      <a:pt x="59" y="38"/>
                    </a:lnTo>
                    <a:lnTo>
                      <a:pt x="59" y="41"/>
                    </a:lnTo>
                    <a:lnTo>
                      <a:pt x="59" y="43"/>
                    </a:lnTo>
                    <a:lnTo>
                      <a:pt x="59" y="45"/>
                    </a:lnTo>
                    <a:lnTo>
                      <a:pt x="57" y="47"/>
                    </a:lnTo>
                    <a:lnTo>
                      <a:pt x="52" y="52"/>
                    </a:lnTo>
                    <a:lnTo>
                      <a:pt x="46" y="55"/>
                    </a:lnTo>
                    <a:lnTo>
                      <a:pt x="40" y="56"/>
                    </a:lnTo>
                    <a:lnTo>
                      <a:pt x="33" y="57"/>
                    </a:lnTo>
                    <a:lnTo>
                      <a:pt x="26" y="56"/>
                    </a:lnTo>
                    <a:lnTo>
                      <a:pt x="21" y="55"/>
                    </a:lnTo>
                    <a:lnTo>
                      <a:pt x="15" y="52"/>
                    </a:lnTo>
                    <a:lnTo>
                      <a:pt x="10" y="47"/>
                    </a:lnTo>
                    <a:lnTo>
                      <a:pt x="6" y="43"/>
                    </a:lnTo>
                    <a:lnTo>
                      <a:pt x="3" y="37"/>
                    </a:lnTo>
                    <a:lnTo>
                      <a:pt x="1" y="31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3" y="11"/>
                    </a:lnTo>
                    <a:lnTo>
                      <a:pt x="6" y="5"/>
                    </a:lnTo>
                    <a:lnTo>
                      <a:pt x="10" y="0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9E9E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101"/>
              <p:cNvSpPr>
                <a:spLocks/>
              </p:cNvSpPr>
              <p:nvPr/>
            </p:nvSpPr>
            <p:spPr bwMode="auto">
              <a:xfrm>
                <a:off x="1311" y="912"/>
                <a:ext cx="55" cy="53"/>
              </a:xfrm>
              <a:custGeom>
                <a:avLst/>
                <a:gdLst>
                  <a:gd name="T0" fmla="*/ 24 w 55"/>
                  <a:gd name="T1" fmla="*/ 1 h 53"/>
                  <a:gd name="T2" fmla="*/ 22 w 55"/>
                  <a:gd name="T3" fmla="*/ 0 h 53"/>
                  <a:gd name="T4" fmla="*/ 19 w 55"/>
                  <a:gd name="T5" fmla="*/ 0 h 53"/>
                  <a:gd name="T6" fmla="*/ 17 w 55"/>
                  <a:gd name="T7" fmla="*/ 0 h 53"/>
                  <a:gd name="T8" fmla="*/ 15 w 55"/>
                  <a:gd name="T9" fmla="*/ 0 h 53"/>
                  <a:gd name="T10" fmla="*/ 13 w 55"/>
                  <a:gd name="T11" fmla="*/ 0 h 53"/>
                  <a:gd name="T12" fmla="*/ 8 w 55"/>
                  <a:gd name="T13" fmla="*/ 4 h 53"/>
                  <a:gd name="T14" fmla="*/ 4 w 55"/>
                  <a:gd name="T15" fmla="*/ 8 h 53"/>
                  <a:gd name="T16" fmla="*/ 2 w 55"/>
                  <a:gd name="T17" fmla="*/ 13 h 53"/>
                  <a:gd name="T18" fmla="*/ 0 w 55"/>
                  <a:gd name="T19" fmla="*/ 18 h 53"/>
                  <a:gd name="T20" fmla="*/ 0 w 55"/>
                  <a:gd name="T21" fmla="*/ 24 h 53"/>
                  <a:gd name="T22" fmla="*/ 0 w 55"/>
                  <a:gd name="T23" fmla="*/ 30 h 53"/>
                  <a:gd name="T24" fmla="*/ 2 w 55"/>
                  <a:gd name="T25" fmla="*/ 35 h 53"/>
                  <a:gd name="T26" fmla="*/ 4 w 55"/>
                  <a:gd name="T27" fmla="*/ 40 h 53"/>
                  <a:gd name="T28" fmla="*/ 8 w 55"/>
                  <a:gd name="T29" fmla="*/ 44 h 53"/>
                  <a:gd name="T30" fmla="*/ 13 w 55"/>
                  <a:gd name="T31" fmla="*/ 48 h 53"/>
                  <a:gd name="T32" fmla="*/ 17 w 55"/>
                  <a:gd name="T33" fmla="*/ 50 h 53"/>
                  <a:gd name="T34" fmla="*/ 22 w 55"/>
                  <a:gd name="T35" fmla="*/ 52 h 53"/>
                  <a:gd name="T36" fmla="*/ 28 w 55"/>
                  <a:gd name="T37" fmla="*/ 52 h 53"/>
                  <a:gd name="T38" fmla="*/ 34 w 55"/>
                  <a:gd name="T39" fmla="*/ 52 h 53"/>
                  <a:gd name="T40" fmla="*/ 39 w 55"/>
                  <a:gd name="T41" fmla="*/ 50 h 53"/>
                  <a:gd name="T42" fmla="*/ 44 w 55"/>
                  <a:gd name="T43" fmla="*/ 48 h 53"/>
                  <a:gd name="T44" fmla="*/ 48 w 55"/>
                  <a:gd name="T45" fmla="*/ 44 h 53"/>
                  <a:gd name="T46" fmla="*/ 52 w 55"/>
                  <a:gd name="T47" fmla="*/ 40 h 53"/>
                  <a:gd name="T48" fmla="*/ 54 w 55"/>
                  <a:gd name="T49" fmla="*/ 37 h 53"/>
                  <a:gd name="T50" fmla="*/ 53 w 55"/>
                  <a:gd name="T51" fmla="*/ 35 h 53"/>
                  <a:gd name="T52" fmla="*/ 53 w 55"/>
                  <a:gd name="T53" fmla="*/ 32 h 53"/>
                  <a:gd name="T54" fmla="*/ 52 w 55"/>
                  <a:gd name="T55" fmla="*/ 30 h 53"/>
                  <a:gd name="T56" fmla="*/ 51 w 55"/>
                  <a:gd name="T57" fmla="*/ 28 h 53"/>
                  <a:gd name="T58" fmla="*/ 51 w 55"/>
                  <a:gd name="T59" fmla="*/ 29 h 53"/>
                  <a:gd name="T60" fmla="*/ 50 w 55"/>
                  <a:gd name="T61" fmla="*/ 33 h 53"/>
                  <a:gd name="T62" fmla="*/ 48 w 55"/>
                  <a:gd name="T63" fmla="*/ 37 h 53"/>
                  <a:gd name="T64" fmla="*/ 45 w 55"/>
                  <a:gd name="T65" fmla="*/ 41 h 53"/>
                  <a:gd name="T66" fmla="*/ 42 w 55"/>
                  <a:gd name="T67" fmla="*/ 44 h 53"/>
                  <a:gd name="T68" fmla="*/ 37 w 55"/>
                  <a:gd name="T69" fmla="*/ 46 h 53"/>
                  <a:gd name="T70" fmla="*/ 33 w 55"/>
                  <a:gd name="T71" fmla="*/ 47 h 53"/>
                  <a:gd name="T72" fmla="*/ 28 w 55"/>
                  <a:gd name="T73" fmla="*/ 47 h 53"/>
                  <a:gd name="T74" fmla="*/ 24 w 55"/>
                  <a:gd name="T75" fmla="*/ 47 h 53"/>
                  <a:gd name="T76" fmla="*/ 19 w 55"/>
                  <a:gd name="T77" fmla="*/ 46 h 53"/>
                  <a:gd name="T78" fmla="*/ 15 w 55"/>
                  <a:gd name="T79" fmla="*/ 44 h 53"/>
                  <a:gd name="T80" fmla="*/ 12 w 55"/>
                  <a:gd name="T81" fmla="*/ 41 h 53"/>
                  <a:gd name="T82" fmla="*/ 9 w 55"/>
                  <a:gd name="T83" fmla="*/ 37 h 53"/>
                  <a:gd name="T84" fmla="*/ 7 w 55"/>
                  <a:gd name="T85" fmla="*/ 33 h 53"/>
                  <a:gd name="T86" fmla="*/ 5 w 55"/>
                  <a:gd name="T87" fmla="*/ 29 h 53"/>
                  <a:gd name="T88" fmla="*/ 5 w 55"/>
                  <a:gd name="T89" fmla="*/ 24 h 53"/>
                  <a:gd name="T90" fmla="*/ 5 w 55"/>
                  <a:gd name="T91" fmla="*/ 19 h 53"/>
                  <a:gd name="T92" fmla="*/ 7 w 55"/>
                  <a:gd name="T93" fmla="*/ 15 h 53"/>
                  <a:gd name="T94" fmla="*/ 9 w 55"/>
                  <a:gd name="T95" fmla="*/ 11 h 53"/>
                  <a:gd name="T96" fmla="*/ 12 w 55"/>
                  <a:gd name="T97" fmla="*/ 7 h 53"/>
                  <a:gd name="T98" fmla="*/ 15 w 55"/>
                  <a:gd name="T99" fmla="*/ 4 h 53"/>
                  <a:gd name="T100" fmla="*/ 19 w 55"/>
                  <a:gd name="T101" fmla="*/ 2 h 53"/>
                  <a:gd name="T102" fmla="*/ 24 w 55"/>
                  <a:gd name="T10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5" h="53">
                    <a:moveTo>
                      <a:pt x="24" y="1"/>
                    </a:moveTo>
                    <a:lnTo>
                      <a:pt x="22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3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2" y="35"/>
                    </a:lnTo>
                    <a:lnTo>
                      <a:pt x="4" y="40"/>
                    </a:lnTo>
                    <a:lnTo>
                      <a:pt x="8" y="44"/>
                    </a:lnTo>
                    <a:lnTo>
                      <a:pt x="13" y="48"/>
                    </a:lnTo>
                    <a:lnTo>
                      <a:pt x="17" y="50"/>
                    </a:lnTo>
                    <a:lnTo>
                      <a:pt x="22" y="52"/>
                    </a:lnTo>
                    <a:lnTo>
                      <a:pt x="28" y="52"/>
                    </a:lnTo>
                    <a:lnTo>
                      <a:pt x="34" y="52"/>
                    </a:lnTo>
                    <a:lnTo>
                      <a:pt x="39" y="50"/>
                    </a:lnTo>
                    <a:lnTo>
                      <a:pt x="44" y="48"/>
                    </a:lnTo>
                    <a:lnTo>
                      <a:pt x="48" y="44"/>
                    </a:lnTo>
                    <a:lnTo>
                      <a:pt x="52" y="40"/>
                    </a:lnTo>
                    <a:lnTo>
                      <a:pt x="54" y="37"/>
                    </a:lnTo>
                    <a:lnTo>
                      <a:pt x="53" y="35"/>
                    </a:lnTo>
                    <a:lnTo>
                      <a:pt x="53" y="32"/>
                    </a:lnTo>
                    <a:lnTo>
                      <a:pt x="52" y="30"/>
                    </a:lnTo>
                    <a:lnTo>
                      <a:pt x="51" y="28"/>
                    </a:lnTo>
                    <a:lnTo>
                      <a:pt x="51" y="29"/>
                    </a:lnTo>
                    <a:lnTo>
                      <a:pt x="50" y="33"/>
                    </a:lnTo>
                    <a:lnTo>
                      <a:pt x="48" y="37"/>
                    </a:lnTo>
                    <a:lnTo>
                      <a:pt x="45" y="41"/>
                    </a:lnTo>
                    <a:lnTo>
                      <a:pt x="42" y="44"/>
                    </a:lnTo>
                    <a:lnTo>
                      <a:pt x="37" y="46"/>
                    </a:lnTo>
                    <a:lnTo>
                      <a:pt x="33" y="47"/>
                    </a:lnTo>
                    <a:lnTo>
                      <a:pt x="28" y="47"/>
                    </a:lnTo>
                    <a:lnTo>
                      <a:pt x="24" y="47"/>
                    </a:lnTo>
                    <a:lnTo>
                      <a:pt x="19" y="46"/>
                    </a:lnTo>
                    <a:lnTo>
                      <a:pt x="15" y="44"/>
                    </a:lnTo>
                    <a:lnTo>
                      <a:pt x="12" y="41"/>
                    </a:lnTo>
                    <a:lnTo>
                      <a:pt x="9" y="37"/>
                    </a:lnTo>
                    <a:lnTo>
                      <a:pt x="7" y="33"/>
                    </a:lnTo>
                    <a:lnTo>
                      <a:pt x="5" y="29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7" y="15"/>
                    </a:lnTo>
                    <a:lnTo>
                      <a:pt x="9" y="11"/>
                    </a:lnTo>
                    <a:lnTo>
                      <a:pt x="12" y="7"/>
                    </a:lnTo>
                    <a:lnTo>
                      <a:pt x="15" y="4"/>
                    </a:lnTo>
                    <a:lnTo>
                      <a:pt x="19" y="2"/>
                    </a:lnTo>
                    <a:lnTo>
                      <a:pt x="24" y="1"/>
                    </a:lnTo>
                  </a:path>
                </a:pathLst>
              </a:custGeom>
              <a:solidFill>
                <a:srgbClr val="ADAD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102"/>
              <p:cNvSpPr>
                <a:spLocks/>
              </p:cNvSpPr>
              <p:nvPr/>
            </p:nvSpPr>
            <p:spPr bwMode="auto">
              <a:xfrm>
                <a:off x="1315" y="913"/>
                <a:ext cx="48" cy="48"/>
              </a:xfrm>
              <a:custGeom>
                <a:avLst/>
                <a:gdLst>
                  <a:gd name="T0" fmla="*/ 28 w 48"/>
                  <a:gd name="T1" fmla="*/ 4 h 48"/>
                  <a:gd name="T2" fmla="*/ 22 w 48"/>
                  <a:gd name="T3" fmla="*/ 1 h 48"/>
                  <a:gd name="T4" fmla="*/ 15 w 48"/>
                  <a:gd name="T5" fmla="*/ 1 h 48"/>
                  <a:gd name="T6" fmla="*/ 8 w 48"/>
                  <a:gd name="T7" fmla="*/ 6 h 48"/>
                  <a:gd name="T8" fmla="*/ 3 w 48"/>
                  <a:gd name="T9" fmla="*/ 14 h 48"/>
                  <a:gd name="T10" fmla="*/ 0 w 48"/>
                  <a:gd name="T11" fmla="*/ 23 h 48"/>
                  <a:gd name="T12" fmla="*/ 3 w 48"/>
                  <a:gd name="T13" fmla="*/ 32 h 48"/>
                  <a:gd name="T14" fmla="*/ 8 w 48"/>
                  <a:gd name="T15" fmla="*/ 40 h 48"/>
                  <a:gd name="T16" fmla="*/ 15 w 48"/>
                  <a:gd name="T17" fmla="*/ 45 h 48"/>
                  <a:gd name="T18" fmla="*/ 24 w 48"/>
                  <a:gd name="T19" fmla="*/ 47 h 48"/>
                  <a:gd name="T20" fmla="*/ 33 w 48"/>
                  <a:gd name="T21" fmla="*/ 45 h 48"/>
                  <a:gd name="T22" fmla="*/ 41 w 48"/>
                  <a:gd name="T23" fmla="*/ 40 h 48"/>
                  <a:gd name="T24" fmla="*/ 46 w 48"/>
                  <a:gd name="T25" fmla="*/ 32 h 48"/>
                  <a:gd name="T26" fmla="*/ 47 w 48"/>
                  <a:gd name="T27" fmla="*/ 27 h 48"/>
                  <a:gd name="T28" fmla="*/ 46 w 48"/>
                  <a:gd name="T29" fmla="*/ 24 h 48"/>
                  <a:gd name="T30" fmla="*/ 43 w 48"/>
                  <a:gd name="T31" fmla="*/ 23 h 48"/>
                  <a:gd name="T32" fmla="*/ 42 w 48"/>
                  <a:gd name="T33" fmla="*/ 16 h 48"/>
                  <a:gd name="T34" fmla="*/ 44 w 48"/>
                  <a:gd name="T35" fmla="*/ 19 h 48"/>
                  <a:gd name="T36" fmla="*/ 46 w 48"/>
                  <a:gd name="T37" fmla="*/ 23 h 48"/>
                  <a:gd name="T38" fmla="*/ 43 w 48"/>
                  <a:gd name="T39" fmla="*/ 27 h 48"/>
                  <a:gd name="T40" fmla="*/ 40 w 48"/>
                  <a:gd name="T41" fmla="*/ 33 h 48"/>
                  <a:gd name="T42" fmla="*/ 35 w 48"/>
                  <a:gd name="T43" fmla="*/ 38 h 48"/>
                  <a:gd name="T44" fmla="*/ 28 w 48"/>
                  <a:gd name="T45" fmla="*/ 41 h 48"/>
                  <a:gd name="T46" fmla="*/ 20 w 48"/>
                  <a:gd name="T47" fmla="*/ 41 h 48"/>
                  <a:gd name="T48" fmla="*/ 14 w 48"/>
                  <a:gd name="T49" fmla="*/ 38 h 48"/>
                  <a:gd name="T50" fmla="*/ 9 w 48"/>
                  <a:gd name="T51" fmla="*/ 33 h 48"/>
                  <a:gd name="T52" fmla="*/ 6 w 48"/>
                  <a:gd name="T53" fmla="*/ 27 h 48"/>
                  <a:gd name="T54" fmla="*/ 6 w 48"/>
                  <a:gd name="T55" fmla="*/ 19 h 48"/>
                  <a:gd name="T56" fmla="*/ 9 w 48"/>
                  <a:gd name="T57" fmla="*/ 13 h 48"/>
                  <a:gd name="T58" fmla="*/ 14 w 48"/>
                  <a:gd name="T59" fmla="*/ 7 h 48"/>
                  <a:gd name="T60" fmla="*/ 20 w 48"/>
                  <a:gd name="T61" fmla="*/ 4 h 48"/>
                  <a:gd name="T62" fmla="*/ 28 w 48"/>
                  <a:gd name="T63" fmla="*/ 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" h="48">
                    <a:moveTo>
                      <a:pt x="31" y="5"/>
                    </a:moveTo>
                    <a:lnTo>
                      <a:pt x="28" y="4"/>
                    </a:lnTo>
                    <a:lnTo>
                      <a:pt x="25" y="2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1" y="3"/>
                    </a:lnTo>
                    <a:lnTo>
                      <a:pt x="8" y="6"/>
                    </a:lnTo>
                    <a:lnTo>
                      <a:pt x="5" y="10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3" y="32"/>
                    </a:lnTo>
                    <a:lnTo>
                      <a:pt x="5" y="36"/>
                    </a:lnTo>
                    <a:lnTo>
                      <a:pt x="8" y="40"/>
                    </a:lnTo>
                    <a:lnTo>
                      <a:pt x="11" y="43"/>
                    </a:lnTo>
                    <a:lnTo>
                      <a:pt x="15" y="45"/>
                    </a:lnTo>
                    <a:lnTo>
                      <a:pt x="20" y="46"/>
                    </a:lnTo>
                    <a:lnTo>
                      <a:pt x="24" y="47"/>
                    </a:lnTo>
                    <a:lnTo>
                      <a:pt x="29" y="46"/>
                    </a:lnTo>
                    <a:lnTo>
                      <a:pt x="33" y="45"/>
                    </a:lnTo>
                    <a:lnTo>
                      <a:pt x="38" y="43"/>
                    </a:lnTo>
                    <a:lnTo>
                      <a:pt x="41" y="40"/>
                    </a:lnTo>
                    <a:lnTo>
                      <a:pt x="44" y="36"/>
                    </a:lnTo>
                    <a:lnTo>
                      <a:pt x="46" y="32"/>
                    </a:lnTo>
                    <a:lnTo>
                      <a:pt x="47" y="28"/>
                    </a:lnTo>
                    <a:lnTo>
                      <a:pt x="47" y="27"/>
                    </a:lnTo>
                    <a:lnTo>
                      <a:pt x="47" y="25"/>
                    </a:lnTo>
                    <a:lnTo>
                      <a:pt x="46" y="24"/>
                    </a:lnTo>
                    <a:lnTo>
                      <a:pt x="46" y="23"/>
                    </a:lnTo>
                    <a:lnTo>
                      <a:pt x="43" y="23"/>
                    </a:lnTo>
                    <a:lnTo>
                      <a:pt x="43" y="19"/>
                    </a:lnTo>
                    <a:lnTo>
                      <a:pt x="42" y="16"/>
                    </a:lnTo>
                    <a:lnTo>
                      <a:pt x="43" y="18"/>
                    </a:lnTo>
                    <a:lnTo>
                      <a:pt x="44" y="19"/>
                    </a:lnTo>
                    <a:lnTo>
                      <a:pt x="45" y="21"/>
                    </a:lnTo>
                    <a:lnTo>
                      <a:pt x="46" y="23"/>
                    </a:lnTo>
                    <a:lnTo>
                      <a:pt x="43" y="23"/>
                    </a:lnTo>
                    <a:lnTo>
                      <a:pt x="43" y="27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6"/>
                    </a:lnTo>
                    <a:lnTo>
                      <a:pt x="35" y="38"/>
                    </a:lnTo>
                    <a:lnTo>
                      <a:pt x="32" y="40"/>
                    </a:lnTo>
                    <a:lnTo>
                      <a:pt x="28" y="41"/>
                    </a:lnTo>
                    <a:lnTo>
                      <a:pt x="24" y="42"/>
                    </a:lnTo>
                    <a:lnTo>
                      <a:pt x="20" y="41"/>
                    </a:lnTo>
                    <a:lnTo>
                      <a:pt x="17" y="40"/>
                    </a:lnTo>
                    <a:lnTo>
                      <a:pt x="14" y="38"/>
                    </a:lnTo>
                    <a:lnTo>
                      <a:pt x="11" y="36"/>
                    </a:lnTo>
                    <a:lnTo>
                      <a:pt x="9" y="33"/>
                    </a:lnTo>
                    <a:lnTo>
                      <a:pt x="7" y="30"/>
                    </a:lnTo>
                    <a:lnTo>
                      <a:pt x="6" y="27"/>
                    </a:lnTo>
                    <a:lnTo>
                      <a:pt x="6" y="23"/>
                    </a:lnTo>
                    <a:lnTo>
                      <a:pt x="6" y="19"/>
                    </a:lnTo>
                    <a:lnTo>
                      <a:pt x="7" y="16"/>
                    </a:lnTo>
                    <a:lnTo>
                      <a:pt x="9" y="13"/>
                    </a:lnTo>
                    <a:lnTo>
                      <a:pt x="11" y="10"/>
                    </a:lnTo>
                    <a:lnTo>
                      <a:pt x="14" y="7"/>
                    </a:lnTo>
                    <a:lnTo>
                      <a:pt x="17" y="5"/>
                    </a:lnTo>
                    <a:lnTo>
                      <a:pt x="20" y="4"/>
                    </a:lnTo>
                    <a:lnTo>
                      <a:pt x="24" y="4"/>
                    </a:lnTo>
                    <a:lnTo>
                      <a:pt x="28" y="4"/>
                    </a:lnTo>
                    <a:lnTo>
                      <a:pt x="31" y="5"/>
                    </a:lnTo>
                  </a:path>
                </a:pathLst>
              </a:custGeom>
              <a:solidFill>
                <a:srgbClr val="BFBFB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103"/>
              <p:cNvSpPr>
                <a:spLocks/>
              </p:cNvSpPr>
              <p:nvPr/>
            </p:nvSpPr>
            <p:spPr bwMode="auto">
              <a:xfrm>
                <a:off x="1320" y="917"/>
                <a:ext cx="40" cy="39"/>
              </a:xfrm>
              <a:custGeom>
                <a:avLst/>
                <a:gdLst>
                  <a:gd name="T0" fmla="*/ 34 w 40"/>
                  <a:gd name="T1" fmla="*/ 9 h 39"/>
                  <a:gd name="T2" fmla="*/ 29 w 40"/>
                  <a:gd name="T3" fmla="*/ 4 h 39"/>
                  <a:gd name="T4" fmla="*/ 23 w 40"/>
                  <a:gd name="T5" fmla="*/ 0 h 39"/>
                  <a:gd name="T6" fmla="*/ 15 w 40"/>
                  <a:gd name="T7" fmla="*/ 0 h 39"/>
                  <a:gd name="T8" fmla="*/ 9 w 40"/>
                  <a:gd name="T9" fmla="*/ 3 h 39"/>
                  <a:gd name="T10" fmla="*/ 4 w 40"/>
                  <a:gd name="T11" fmla="*/ 8 h 39"/>
                  <a:gd name="T12" fmla="*/ 1 w 40"/>
                  <a:gd name="T13" fmla="*/ 15 h 39"/>
                  <a:gd name="T14" fmla="*/ 1 w 40"/>
                  <a:gd name="T15" fmla="*/ 23 h 39"/>
                  <a:gd name="T16" fmla="*/ 4 w 40"/>
                  <a:gd name="T17" fmla="*/ 30 h 39"/>
                  <a:gd name="T18" fmla="*/ 9 w 40"/>
                  <a:gd name="T19" fmla="*/ 35 h 39"/>
                  <a:gd name="T20" fmla="*/ 15 w 40"/>
                  <a:gd name="T21" fmla="*/ 38 h 39"/>
                  <a:gd name="T22" fmla="*/ 23 w 40"/>
                  <a:gd name="T23" fmla="*/ 38 h 39"/>
                  <a:gd name="T24" fmla="*/ 30 w 40"/>
                  <a:gd name="T25" fmla="*/ 35 h 39"/>
                  <a:gd name="T26" fmla="*/ 35 w 40"/>
                  <a:gd name="T27" fmla="*/ 30 h 39"/>
                  <a:gd name="T28" fmla="*/ 38 w 40"/>
                  <a:gd name="T29" fmla="*/ 23 h 39"/>
                  <a:gd name="T30" fmla="*/ 33 w 40"/>
                  <a:gd name="T31" fmla="*/ 19 h 39"/>
                  <a:gd name="T32" fmla="*/ 32 w 40"/>
                  <a:gd name="T33" fmla="*/ 13 h 39"/>
                  <a:gd name="T34" fmla="*/ 29 w 40"/>
                  <a:gd name="T35" fmla="*/ 9 h 39"/>
                  <a:gd name="T36" fmla="*/ 25 w 40"/>
                  <a:gd name="T37" fmla="*/ 6 h 39"/>
                  <a:gd name="T38" fmla="*/ 19 w 40"/>
                  <a:gd name="T39" fmla="*/ 5 h 39"/>
                  <a:gd name="T40" fmla="*/ 14 w 40"/>
                  <a:gd name="T41" fmla="*/ 6 h 39"/>
                  <a:gd name="T42" fmla="*/ 10 w 40"/>
                  <a:gd name="T43" fmla="*/ 9 h 39"/>
                  <a:gd name="T44" fmla="*/ 7 w 40"/>
                  <a:gd name="T45" fmla="*/ 13 h 39"/>
                  <a:gd name="T46" fmla="*/ 5 w 40"/>
                  <a:gd name="T47" fmla="*/ 19 h 39"/>
                  <a:gd name="T48" fmla="*/ 7 w 40"/>
                  <a:gd name="T49" fmla="*/ 24 h 39"/>
                  <a:gd name="T50" fmla="*/ 10 w 40"/>
                  <a:gd name="T51" fmla="*/ 29 h 39"/>
                  <a:gd name="T52" fmla="*/ 14 w 40"/>
                  <a:gd name="T53" fmla="*/ 32 h 39"/>
                  <a:gd name="T54" fmla="*/ 19 w 40"/>
                  <a:gd name="T55" fmla="*/ 33 h 39"/>
                  <a:gd name="T56" fmla="*/ 25 w 40"/>
                  <a:gd name="T57" fmla="*/ 32 h 39"/>
                  <a:gd name="T58" fmla="*/ 29 w 40"/>
                  <a:gd name="T59" fmla="*/ 29 h 39"/>
                  <a:gd name="T60" fmla="*/ 32 w 40"/>
                  <a:gd name="T61" fmla="*/ 24 h 39"/>
                  <a:gd name="T62" fmla="*/ 33 w 40"/>
                  <a:gd name="T63" fmla="*/ 19 h 39"/>
                  <a:gd name="T64" fmla="*/ 38 w 40"/>
                  <a:gd name="T65" fmla="*/ 1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39">
                    <a:moveTo>
                      <a:pt x="37" y="13"/>
                    </a:moveTo>
                    <a:lnTo>
                      <a:pt x="34" y="9"/>
                    </a:lnTo>
                    <a:lnTo>
                      <a:pt x="32" y="6"/>
                    </a:lnTo>
                    <a:lnTo>
                      <a:pt x="29" y="4"/>
                    </a:lnTo>
                    <a:lnTo>
                      <a:pt x="25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2" y="1"/>
                    </a:lnTo>
                    <a:lnTo>
                      <a:pt x="9" y="3"/>
                    </a:lnTo>
                    <a:lnTo>
                      <a:pt x="6" y="5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30"/>
                    </a:lnTo>
                    <a:lnTo>
                      <a:pt x="6" y="32"/>
                    </a:lnTo>
                    <a:lnTo>
                      <a:pt x="9" y="35"/>
                    </a:lnTo>
                    <a:lnTo>
                      <a:pt x="12" y="36"/>
                    </a:lnTo>
                    <a:lnTo>
                      <a:pt x="15" y="38"/>
                    </a:lnTo>
                    <a:lnTo>
                      <a:pt x="19" y="38"/>
                    </a:lnTo>
                    <a:lnTo>
                      <a:pt x="23" y="38"/>
                    </a:lnTo>
                    <a:lnTo>
                      <a:pt x="27" y="36"/>
                    </a:lnTo>
                    <a:lnTo>
                      <a:pt x="30" y="35"/>
                    </a:lnTo>
                    <a:lnTo>
                      <a:pt x="33" y="32"/>
                    </a:lnTo>
                    <a:lnTo>
                      <a:pt x="35" y="30"/>
                    </a:lnTo>
                    <a:lnTo>
                      <a:pt x="37" y="26"/>
                    </a:lnTo>
                    <a:lnTo>
                      <a:pt x="38" y="23"/>
                    </a:lnTo>
                    <a:lnTo>
                      <a:pt x="39" y="19"/>
                    </a:lnTo>
                    <a:lnTo>
                      <a:pt x="33" y="19"/>
                    </a:lnTo>
                    <a:lnTo>
                      <a:pt x="33" y="16"/>
                    </a:lnTo>
                    <a:lnTo>
                      <a:pt x="32" y="13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5" y="6"/>
                    </a:lnTo>
                    <a:lnTo>
                      <a:pt x="22" y="5"/>
                    </a:lnTo>
                    <a:lnTo>
                      <a:pt x="19" y="5"/>
                    </a:lnTo>
                    <a:lnTo>
                      <a:pt x="16" y="5"/>
                    </a:lnTo>
                    <a:lnTo>
                      <a:pt x="14" y="6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7" y="13"/>
                    </a:lnTo>
                    <a:lnTo>
                      <a:pt x="6" y="16"/>
                    </a:lnTo>
                    <a:lnTo>
                      <a:pt x="5" y="19"/>
                    </a:lnTo>
                    <a:lnTo>
                      <a:pt x="6" y="22"/>
                    </a:lnTo>
                    <a:lnTo>
                      <a:pt x="7" y="24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30"/>
                    </a:lnTo>
                    <a:lnTo>
                      <a:pt x="14" y="32"/>
                    </a:lnTo>
                    <a:lnTo>
                      <a:pt x="16" y="33"/>
                    </a:lnTo>
                    <a:lnTo>
                      <a:pt x="19" y="33"/>
                    </a:lnTo>
                    <a:lnTo>
                      <a:pt x="22" y="33"/>
                    </a:lnTo>
                    <a:lnTo>
                      <a:pt x="25" y="32"/>
                    </a:lnTo>
                    <a:lnTo>
                      <a:pt x="27" y="30"/>
                    </a:lnTo>
                    <a:lnTo>
                      <a:pt x="29" y="29"/>
                    </a:lnTo>
                    <a:lnTo>
                      <a:pt x="31" y="27"/>
                    </a:lnTo>
                    <a:lnTo>
                      <a:pt x="32" y="24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9" y="19"/>
                    </a:lnTo>
                    <a:lnTo>
                      <a:pt x="38" y="15"/>
                    </a:lnTo>
                    <a:lnTo>
                      <a:pt x="37" y="13"/>
                    </a:lnTo>
                  </a:path>
                </a:pathLst>
              </a:custGeom>
              <a:solidFill>
                <a:srgbClr val="CFCFC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04"/>
              <p:cNvSpPr>
                <a:spLocks/>
              </p:cNvSpPr>
              <p:nvPr/>
            </p:nvSpPr>
            <p:spPr bwMode="auto">
              <a:xfrm>
                <a:off x="1325" y="921"/>
                <a:ext cx="30" cy="30"/>
              </a:xfrm>
              <a:custGeom>
                <a:avLst/>
                <a:gdLst>
                  <a:gd name="T0" fmla="*/ 29 w 30"/>
                  <a:gd name="T1" fmla="*/ 15 h 30"/>
                  <a:gd name="T2" fmla="*/ 28 w 30"/>
                  <a:gd name="T3" fmla="*/ 12 h 30"/>
                  <a:gd name="T4" fmla="*/ 28 w 30"/>
                  <a:gd name="T5" fmla="*/ 9 h 30"/>
                  <a:gd name="T6" fmla="*/ 26 w 30"/>
                  <a:gd name="T7" fmla="*/ 7 h 30"/>
                  <a:gd name="T8" fmla="*/ 25 w 30"/>
                  <a:gd name="T9" fmla="*/ 5 h 30"/>
                  <a:gd name="T10" fmla="*/ 22 w 30"/>
                  <a:gd name="T11" fmla="*/ 3 h 30"/>
                  <a:gd name="T12" fmla="*/ 20 w 30"/>
                  <a:gd name="T13" fmla="*/ 2 h 30"/>
                  <a:gd name="T14" fmla="*/ 17 w 30"/>
                  <a:gd name="T15" fmla="*/ 1 h 30"/>
                  <a:gd name="T16" fmla="*/ 14 w 30"/>
                  <a:gd name="T17" fmla="*/ 0 h 30"/>
                  <a:gd name="T18" fmla="*/ 11 w 30"/>
                  <a:gd name="T19" fmla="*/ 1 h 30"/>
                  <a:gd name="T20" fmla="*/ 9 w 30"/>
                  <a:gd name="T21" fmla="*/ 2 h 30"/>
                  <a:gd name="T22" fmla="*/ 6 w 30"/>
                  <a:gd name="T23" fmla="*/ 3 h 30"/>
                  <a:gd name="T24" fmla="*/ 4 w 30"/>
                  <a:gd name="T25" fmla="*/ 5 h 30"/>
                  <a:gd name="T26" fmla="*/ 2 w 30"/>
                  <a:gd name="T27" fmla="*/ 7 h 30"/>
                  <a:gd name="T28" fmla="*/ 1 w 30"/>
                  <a:gd name="T29" fmla="*/ 9 h 30"/>
                  <a:gd name="T30" fmla="*/ 0 w 30"/>
                  <a:gd name="T31" fmla="*/ 12 h 30"/>
                  <a:gd name="T32" fmla="*/ 0 w 30"/>
                  <a:gd name="T33" fmla="*/ 15 h 30"/>
                  <a:gd name="T34" fmla="*/ 0 w 30"/>
                  <a:gd name="T35" fmla="*/ 18 h 30"/>
                  <a:gd name="T36" fmla="*/ 1 w 30"/>
                  <a:gd name="T37" fmla="*/ 20 h 30"/>
                  <a:gd name="T38" fmla="*/ 2 w 30"/>
                  <a:gd name="T39" fmla="*/ 23 h 30"/>
                  <a:gd name="T40" fmla="*/ 4 w 30"/>
                  <a:gd name="T41" fmla="*/ 25 h 30"/>
                  <a:gd name="T42" fmla="*/ 6 w 30"/>
                  <a:gd name="T43" fmla="*/ 27 h 30"/>
                  <a:gd name="T44" fmla="*/ 9 w 30"/>
                  <a:gd name="T45" fmla="*/ 28 h 30"/>
                  <a:gd name="T46" fmla="*/ 11 w 30"/>
                  <a:gd name="T47" fmla="*/ 29 h 30"/>
                  <a:gd name="T48" fmla="*/ 14 w 30"/>
                  <a:gd name="T49" fmla="*/ 29 h 30"/>
                  <a:gd name="T50" fmla="*/ 17 w 30"/>
                  <a:gd name="T51" fmla="*/ 29 h 30"/>
                  <a:gd name="T52" fmla="*/ 20 w 30"/>
                  <a:gd name="T53" fmla="*/ 28 h 30"/>
                  <a:gd name="T54" fmla="*/ 22 w 30"/>
                  <a:gd name="T55" fmla="*/ 27 h 30"/>
                  <a:gd name="T56" fmla="*/ 25 w 30"/>
                  <a:gd name="T57" fmla="*/ 25 h 30"/>
                  <a:gd name="T58" fmla="*/ 26 w 30"/>
                  <a:gd name="T59" fmla="*/ 23 h 30"/>
                  <a:gd name="T60" fmla="*/ 28 w 30"/>
                  <a:gd name="T61" fmla="*/ 20 h 30"/>
                  <a:gd name="T62" fmla="*/ 28 w 30"/>
                  <a:gd name="T63" fmla="*/ 18 h 30"/>
                  <a:gd name="T64" fmla="*/ 29 w 30"/>
                  <a:gd name="T65" fmla="*/ 15 h 30"/>
                  <a:gd name="T66" fmla="*/ 24 w 30"/>
                  <a:gd name="T67" fmla="*/ 15 h 30"/>
                  <a:gd name="T68" fmla="*/ 23 w 30"/>
                  <a:gd name="T69" fmla="*/ 11 h 30"/>
                  <a:gd name="T70" fmla="*/ 21 w 30"/>
                  <a:gd name="T71" fmla="*/ 8 h 30"/>
                  <a:gd name="T72" fmla="*/ 18 w 30"/>
                  <a:gd name="T73" fmla="*/ 6 h 30"/>
                  <a:gd name="T74" fmla="*/ 14 w 30"/>
                  <a:gd name="T75" fmla="*/ 5 h 30"/>
                  <a:gd name="T76" fmla="*/ 11 w 30"/>
                  <a:gd name="T77" fmla="*/ 6 h 30"/>
                  <a:gd name="T78" fmla="*/ 8 w 30"/>
                  <a:gd name="T79" fmla="*/ 8 h 30"/>
                  <a:gd name="T80" fmla="*/ 6 w 30"/>
                  <a:gd name="T81" fmla="*/ 11 h 30"/>
                  <a:gd name="T82" fmla="*/ 5 w 30"/>
                  <a:gd name="T83" fmla="*/ 15 h 30"/>
                  <a:gd name="T84" fmla="*/ 6 w 30"/>
                  <a:gd name="T85" fmla="*/ 18 h 30"/>
                  <a:gd name="T86" fmla="*/ 8 w 30"/>
                  <a:gd name="T87" fmla="*/ 21 h 30"/>
                  <a:gd name="T88" fmla="*/ 11 w 30"/>
                  <a:gd name="T89" fmla="*/ 23 h 30"/>
                  <a:gd name="T90" fmla="*/ 14 w 30"/>
                  <a:gd name="T91" fmla="*/ 24 h 30"/>
                  <a:gd name="T92" fmla="*/ 18 w 30"/>
                  <a:gd name="T93" fmla="*/ 23 h 30"/>
                  <a:gd name="T94" fmla="*/ 21 w 30"/>
                  <a:gd name="T95" fmla="*/ 21 h 30"/>
                  <a:gd name="T96" fmla="*/ 23 w 30"/>
                  <a:gd name="T97" fmla="*/ 18 h 30"/>
                  <a:gd name="T98" fmla="*/ 24 w 30"/>
                  <a:gd name="T99" fmla="*/ 15 h 30"/>
                  <a:gd name="T100" fmla="*/ 29 w 30"/>
                  <a:gd name="T101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0">
                    <a:moveTo>
                      <a:pt x="29" y="15"/>
                    </a:moveTo>
                    <a:lnTo>
                      <a:pt x="28" y="12"/>
                    </a:lnTo>
                    <a:lnTo>
                      <a:pt x="28" y="9"/>
                    </a:lnTo>
                    <a:lnTo>
                      <a:pt x="26" y="7"/>
                    </a:lnTo>
                    <a:lnTo>
                      <a:pt x="25" y="5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9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9" y="28"/>
                    </a:lnTo>
                    <a:lnTo>
                      <a:pt x="11" y="29"/>
                    </a:lnTo>
                    <a:lnTo>
                      <a:pt x="14" y="29"/>
                    </a:lnTo>
                    <a:lnTo>
                      <a:pt x="17" y="29"/>
                    </a:lnTo>
                    <a:lnTo>
                      <a:pt x="20" y="28"/>
                    </a:lnTo>
                    <a:lnTo>
                      <a:pt x="22" y="27"/>
                    </a:lnTo>
                    <a:lnTo>
                      <a:pt x="25" y="25"/>
                    </a:lnTo>
                    <a:lnTo>
                      <a:pt x="26" y="23"/>
                    </a:lnTo>
                    <a:lnTo>
                      <a:pt x="28" y="20"/>
                    </a:lnTo>
                    <a:lnTo>
                      <a:pt x="28" y="18"/>
                    </a:lnTo>
                    <a:lnTo>
                      <a:pt x="29" y="15"/>
                    </a:lnTo>
                    <a:lnTo>
                      <a:pt x="24" y="15"/>
                    </a:lnTo>
                    <a:lnTo>
                      <a:pt x="23" y="11"/>
                    </a:lnTo>
                    <a:lnTo>
                      <a:pt x="21" y="8"/>
                    </a:lnTo>
                    <a:lnTo>
                      <a:pt x="18" y="6"/>
                    </a:lnTo>
                    <a:lnTo>
                      <a:pt x="14" y="5"/>
                    </a:lnTo>
                    <a:lnTo>
                      <a:pt x="11" y="6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11" y="23"/>
                    </a:lnTo>
                    <a:lnTo>
                      <a:pt x="14" y="24"/>
                    </a:lnTo>
                    <a:lnTo>
                      <a:pt x="18" y="23"/>
                    </a:lnTo>
                    <a:lnTo>
                      <a:pt x="21" y="21"/>
                    </a:lnTo>
                    <a:lnTo>
                      <a:pt x="23" y="18"/>
                    </a:lnTo>
                    <a:lnTo>
                      <a:pt x="24" y="15"/>
                    </a:lnTo>
                    <a:lnTo>
                      <a:pt x="29" y="15"/>
                    </a:lnTo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05"/>
              <p:cNvSpPr>
                <a:spLocks/>
              </p:cNvSpPr>
              <p:nvPr/>
            </p:nvSpPr>
            <p:spPr bwMode="auto">
              <a:xfrm>
                <a:off x="1330" y="926"/>
                <a:ext cx="20" cy="21"/>
              </a:xfrm>
              <a:custGeom>
                <a:avLst/>
                <a:gdLst>
                  <a:gd name="T0" fmla="*/ 19 w 20"/>
                  <a:gd name="T1" fmla="*/ 10 h 21"/>
                  <a:gd name="T2" fmla="*/ 18 w 20"/>
                  <a:gd name="T3" fmla="*/ 6 h 21"/>
                  <a:gd name="T4" fmla="*/ 16 w 20"/>
                  <a:gd name="T5" fmla="*/ 3 h 21"/>
                  <a:gd name="T6" fmla="*/ 13 w 20"/>
                  <a:gd name="T7" fmla="*/ 1 h 21"/>
                  <a:gd name="T8" fmla="*/ 9 w 20"/>
                  <a:gd name="T9" fmla="*/ 0 h 21"/>
                  <a:gd name="T10" fmla="*/ 5 w 20"/>
                  <a:gd name="T11" fmla="*/ 1 h 21"/>
                  <a:gd name="T12" fmla="*/ 2 w 20"/>
                  <a:gd name="T13" fmla="*/ 3 h 21"/>
                  <a:gd name="T14" fmla="*/ 0 w 20"/>
                  <a:gd name="T15" fmla="*/ 6 h 21"/>
                  <a:gd name="T16" fmla="*/ 0 w 20"/>
                  <a:gd name="T17" fmla="*/ 10 h 21"/>
                  <a:gd name="T18" fmla="*/ 0 w 20"/>
                  <a:gd name="T19" fmla="*/ 14 h 21"/>
                  <a:gd name="T20" fmla="*/ 2 w 20"/>
                  <a:gd name="T21" fmla="*/ 17 h 21"/>
                  <a:gd name="T22" fmla="*/ 5 w 20"/>
                  <a:gd name="T23" fmla="*/ 19 h 21"/>
                  <a:gd name="T24" fmla="*/ 9 w 20"/>
                  <a:gd name="T25" fmla="*/ 20 h 21"/>
                  <a:gd name="T26" fmla="*/ 13 w 20"/>
                  <a:gd name="T27" fmla="*/ 19 h 21"/>
                  <a:gd name="T28" fmla="*/ 16 w 20"/>
                  <a:gd name="T29" fmla="*/ 17 h 21"/>
                  <a:gd name="T30" fmla="*/ 18 w 20"/>
                  <a:gd name="T31" fmla="*/ 14 h 21"/>
                  <a:gd name="T32" fmla="*/ 19 w 20"/>
                  <a:gd name="T33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1">
                    <a:moveTo>
                      <a:pt x="19" y="10"/>
                    </a:moveTo>
                    <a:lnTo>
                      <a:pt x="18" y="6"/>
                    </a:lnTo>
                    <a:lnTo>
                      <a:pt x="16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7"/>
                    </a:lnTo>
                    <a:lnTo>
                      <a:pt x="5" y="19"/>
                    </a:lnTo>
                    <a:lnTo>
                      <a:pt x="9" y="20"/>
                    </a:lnTo>
                    <a:lnTo>
                      <a:pt x="13" y="19"/>
                    </a:lnTo>
                    <a:lnTo>
                      <a:pt x="16" y="17"/>
                    </a:lnTo>
                    <a:lnTo>
                      <a:pt x="18" y="14"/>
                    </a:lnTo>
                    <a:lnTo>
                      <a:pt x="19" y="10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06"/>
              <p:cNvSpPr>
                <a:spLocks/>
              </p:cNvSpPr>
              <p:nvPr/>
            </p:nvSpPr>
            <p:spPr bwMode="auto">
              <a:xfrm>
                <a:off x="1334" y="931"/>
                <a:ext cx="17" cy="17"/>
              </a:xfrm>
              <a:custGeom>
                <a:avLst/>
                <a:gdLst>
                  <a:gd name="T0" fmla="*/ 16 w 17"/>
                  <a:gd name="T1" fmla="*/ 8 h 17"/>
                  <a:gd name="T2" fmla="*/ 16 w 17"/>
                  <a:gd name="T3" fmla="*/ 5 h 17"/>
                  <a:gd name="T4" fmla="*/ 14 w 17"/>
                  <a:gd name="T5" fmla="*/ 2 h 17"/>
                  <a:gd name="T6" fmla="*/ 11 w 17"/>
                  <a:gd name="T7" fmla="*/ 0 h 17"/>
                  <a:gd name="T8" fmla="*/ 8 w 17"/>
                  <a:gd name="T9" fmla="*/ 0 h 17"/>
                  <a:gd name="T10" fmla="*/ 6 w 17"/>
                  <a:gd name="T11" fmla="*/ 0 h 17"/>
                  <a:gd name="T12" fmla="*/ 3 w 17"/>
                  <a:gd name="T13" fmla="*/ 2 h 17"/>
                  <a:gd name="T14" fmla="*/ 2 w 17"/>
                  <a:gd name="T15" fmla="*/ 5 h 17"/>
                  <a:gd name="T16" fmla="*/ 0 w 17"/>
                  <a:gd name="T17" fmla="*/ 8 h 17"/>
                  <a:gd name="T18" fmla="*/ 2 w 17"/>
                  <a:gd name="T19" fmla="*/ 11 h 17"/>
                  <a:gd name="T20" fmla="*/ 3 w 17"/>
                  <a:gd name="T21" fmla="*/ 13 h 17"/>
                  <a:gd name="T22" fmla="*/ 6 w 17"/>
                  <a:gd name="T23" fmla="*/ 16 h 17"/>
                  <a:gd name="T24" fmla="*/ 8 w 17"/>
                  <a:gd name="T25" fmla="*/ 16 h 17"/>
                  <a:gd name="T26" fmla="*/ 11 w 17"/>
                  <a:gd name="T27" fmla="*/ 16 h 17"/>
                  <a:gd name="T28" fmla="*/ 14 w 17"/>
                  <a:gd name="T29" fmla="*/ 13 h 17"/>
                  <a:gd name="T30" fmla="*/ 16 w 17"/>
                  <a:gd name="T31" fmla="*/ 11 h 17"/>
                  <a:gd name="T32" fmla="*/ 16 w 17"/>
                  <a:gd name="T3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7">
                    <a:moveTo>
                      <a:pt x="16" y="8"/>
                    </a:move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6" y="11"/>
                    </a:lnTo>
                    <a:lnTo>
                      <a:pt x="16" y="8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107"/>
              <p:cNvSpPr>
                <a:spLocks/>
              </p:cNvSpPr>
              <p:nvPr/>
            </p:nvSpPr>
            <p:spPr bwMode="auto">
              <a:xfrm>
                <a:off x="1273" y="912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7 h 92"/>
                  <a:gd name="T6" fmla="*/ 21 w 93"/>
                  <a:gd name="T7" fmla="*/ 83 h 92"/>
                  <a:gd name="T8" fmla="*/ 14 w 93"/>
                  <a:gd name="T9" fmla="*/ 77 h 92"/>
                  <a:gd name="T10" fmla="*/ 8 w 93"/>
                  <a:gd name="T11" fmla="*/ 70 h 92"/>
                  <a:gd name="T12" fmla="*/ 4 w 93"/>
                  <a:gd name="T13" fmla="*/ 63 h 92"/>
                  <a:gd name="T14" fmla="*/ 1 w 93"/>
                  <a:gd name="T15" fmla="*/ 54 h 92"/>
                  <a:gd name="T16" fmla="*/ 0 w 93"/>
                  <a:gd name="T17" fmla="*/ 45 h 92"/>
                  <a:gd name="T18" fmla="*/ 1 w 93"/>
                  <a:gd name="T19" fmla="*/ 35 h 92"/>
                  <a:gd name="T20" fmla="*/ 4 w 93"/>
                  <a:gd name="T21" fmla="*/ 27 h 92"/>
                  <a:gd name="T22" fmla="*/ 8 w 93"/>
                  <a:gd name="T23" fmla="*/ 19 h 92"/>
                  <a:gd name="T24" fmla="*/ 14 w 93"/>
                  <a:gd name="T25" fmla="*/ 12 h 92"/>
                  <a:gd name="T26" fmla="*/ 21 w 93"/>
                  <a:gd name="T27" fmla="*/ 7 h 92"/>
                  <a:gd name="T28" fmla="*/ 28 w 93"/>
                  <a:gd name="T29" fmla="*/ 2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2 h 92"/>
                  <a:gd name="T38" fmla="*/ 72 w 93"/>
                  <a:gd name="T39" fmla="*/ 7 h 92"/>
                  <a:gd name="T40" fmla="*/ 79 w 93"/>
                  <a:gd name="T41" fmla="*/ 12 h 92"/>
                  <a:gd name="T42" fmla="*/ 84 w 93"/>
                  <a:gd name="T43" fmla="*/ 19 h 92"/>
                  <a:gd name="T44" fmla="*/ 89 w 93"/>
                  <a:gd name="T45" fmla="*/ 27 h 92"/>
                  <a:gd name="T46" fmla="*/ 91 w 93"/>
                  <a:gd name="T47" fmla="*/ 35 h 92"/>
                  <a:gd name="T48" fmla="*/ 92 w 93"/>
                  <a:gd name="T49" fmla="*/ 45 h 92"/>
                  <a:gd name="T50" fmla="*/ 91 w 93"/>
                  <a:gd name="T51" fmla="*/ 54 h 92"/>
                  <a:gd name="T52" fmla="*/ 89 w 93"/>
                  <a:gd name="T53" fmla="*/ 63 h 92"/>
                  <a:gd name="T54" fmla="*/ 84 w 93"/>
                  <a:gd name="T55" fmla="*/ 70 h 92"/>
                  <a:gd name="T56" fmla="*/ 79 w 93"/>
                  <a:gd name="T57" fmla="*/ 77 h 92"/>
                  <a:gd name="T58" fmla="*/ 72 w 93"/>
                  <a:gd name="T59" fmla="*/ 83 h 92"/>
                  <a:gd name="T60" fmla="*/ 64 w 93"/>
                  <a:gd name="T61" fmla="*/ 87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7"/>
                    </a:lnTo>
                    <a:lnTo>
                      <a:pt x="21" y="83"/>
                    </a:lnTo>
                    <a:lnTo>
                      <a:pt x="14" y="77"/>
                    </a:lnTo>
                    <a:lnTo>
                      <a:pt x="8" y="70"/>
                    </a:lnTo>
                    <a:lnTo>
                      <a:pt x="4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5"/>
                    </a:lnTo>
                    <a:lnTo>
                      <a:pt x="4" y="27"/>
                    </a:lnTo>
                    <a:lnTo>
                      <a:pt x="8" y="19"/>
                    </a:lnTo>
                    <a:lnTo>
                      <a:pt x="14" y="12"/>
                    </a:lnTo>
                    <a:lnTo>
                      <a:pt x="21" y="7"/>
                    </a:lnTo>
                    <a:lnTo>
                      <a:pt x="28" y="2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2"/>
                    </a:lnTo>
                    <a:lnTo>
                      <a:pt x="72" y="7"/>
                    </a:lnTo>
                    <a:lnTo>
                      <a:pt x="79" y="12"/>
                    </a:lnTo>
                    <a:lnTo>
                      <a:pt x="84" y="19"/>
                    </a:lnTo>
                    <a:lnTo>
                      <a:pt x="89" y="27"/>
                    </a:lnTo>
                    <a:lnTo>
                      <a:pt x="91" y="35"/>
                    </a:lnTo>
                    <a:lnTo>
                      <a:pt x="92" y="45"/>
                    </a:lnTo>
                    <a:lnTo>
                      <a:pt x="91" y="54"/>
                    </a:lnTo>
                    <a:lnTo>
                      <a:pt x="89" y="63"/>
                    </a:lnTo>
                    <a:lnTo>
                      <a:pt x="84" y="70"/>
                    </a:lnTo>
                    <a:lnTo>
                      <a:pt x="79" y="77"/>
                    </a:lnTo>
                    <a:lnTo>
                      <a:pt x="72" y="83"/>
                    </a:lnTo>
                    <a:lnTo>
                      <a:pt x="64" y="87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08"/>
              <p:cNvSpPr>
                <a:spLocks/>
              </p:cNvSpPr>
              <p:nvPr/>
            </p:nvSpPr>
            <p:spPr bwMode="auto">
              <a:xfrm>
                <a:off x="1285" y="923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2 w 69"/>
                  <a:gd name="T13" fmla="*/ 38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2" y="38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09"/>
              <p:cNvSpPr>
                <a:spLocks/>
              </p:cNvSpPr>
              <p:nvPr/>
            </p:nvSpPr>
            <p:spPr bwMode="auto">
              <a:xfrm>
                <a:off x="460" y="1079"/>
                <a:ext cx="92" cy="93"/>
              </a:xfrm>
              <a:custGeom>
                <a:avLst/>
                <a:gdLst>
                  <a:gd name="T0" fmla="*/ 46 w 92"/>
                  <a:gd name="T1" fmla="*/ 92 h 93"/>
                  <a:gd name="T2" fmla="*/ 36 w 92"/>
                  <a:gd name="T3" fmla="*/ 91 h 93"/>
                  <a:gd name="T4" fmla="*/ 28 w 92"/>
                  <a:gd name="T5" fmla="*/ 88 h 93"/>
                  <a:gd name="T6" fmla="*/ 20 w 92"/>
                  <a:gd name="T7" fmla="*/ 84 h 93"/>
                  <a:gd name="T8" fmla="*/ 13 w 92"/>
                  <a:gd name="T9" fmla="*/ 79 h 93"/>
                  <a:gd name="T10" fmla="*/ 8 w 92"/>
                  <a:gd name="T11" fmla="*/ 72 h 93"/>
                  <a:gd name="T12" fmla="*/ 3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7 h 93"/>
                  <a:gd name="T20" fmla="*/ 3 w 92"/>
                  <a:gd name="T21" fmla="*/ 28 h 93"/>
                  <a:gd name="T22" fmla="*/ 8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8 w 92"/>
                  <a:gd name="T29" fmla="*/ 4 h 93"/>
                  <a:gd name="T30" fmla="*/ 36 w 92"/>
                  <a:gd name="T31" fmla="*/ 1 h 93"/>
                  <a:gd name="T32" fmla="*/ 46 w 92"/>
                  <a:gd name="T33" fmla="*/ 0 h 93"/>
                  <a:gd name="T34" fmla="*/ 55 w 92"/>
                  <a:gd name="T35" fmla="*/ 1 h 93"/>
                  <a:gd name="T36" fmla="*/ 64 w 92"/>
                  <a:gd name="T37" fmla="*/ 4 h 93"/>
                  <a:gd name="T38" fmla="*/ 71 w 92"/>
                  <a:gd name="T39" fmla="*/ 8 h 93"/>
                  <a:gd name="T40" fmla="*/ 78 w 92"/>
                  <a:gd name="T41" fmla="*/ 13 h 93"/>
                  <a:gd name="T42" fmla="*/ 84 w 92"/>
                  <a:gd name="T43" fmla="*/ 20 h 93"/>
                  <a:gd name="T44" fmla="*/ 88 w 92"/>
                  <a:gd name="T45" fmla="*/ 28 h 93"/>
                  <a:gd name="T46" fmla="*/ 91 w 92"/>
                  <a:gd name="T47" fmla="*/ 37 h 93"/>
                  <a:gd name="T48" fmla="*/ 91 w 92"/>
                  <a:gd name="T49" fmla="*/ 46 h 93"/>
                  <a:gd name="T50" fmla="*/ 91 w 92"/>
                  <a:gd name="T51" fmla="*/ 55 h 93"/>
                  <a:gd name="T52" fmla="*/ 88 w 92"/>
                  <a:gd name="T53" fmla="*/ 64 h 93"/>
                  <a:gd name="T54" fmla="*/ 84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4 w 92"/>
                  <a:gd name="T61" fmla="*/ 88 h 93"/>
                  <a:gd name="T62" fmla="*/ 55 w 92"/>
                  <a:gd name="T63" fmla="*/ 91 h 93"/>
                  <a:gd name="T64" fmla="*/ 46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1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10"/>
              <p:cNvSpPr>
                <a:spLocks/>
              </p:cNvSpPr>
              <p:nvPr/>
            </p:nvSpPr>
            <p:spPr bwMode="auto">
              <a:xfrm>
                <a:off x="460" y="1079"/>
                <a:ext cx="92" cy="93"/>
              </a:xfrm>
              <a:custGeom>
                <a:avLst/>
                <a:gdLst>
                  <a:gd name="T0" fmla="*/ 46 w 92"/>
                  <a:gd name="T1" fmla="*/ 92 h 93"/>
                  <a:gd name="T2" fmla="*/ 36 w 92"/>
                  <a:gd name="T3" fmla="*/ 91 h 93"/>
                  <a:gd name="T4" fmla="*/ 28 w 92"/>
                  <a:gd name="T5" fmla="*/ 88 h 93"/>
                  <a:gd name="T6" fmla="*/ 20 w 92"/>
                  <a:gd name="T7" fmla="*/ 84 h 93"/>
                  <a:gd name="T8" fmla="*/ 13 w 92"/>
                  <a:gd name="T9" fmla="*/ 79 h 93"/>
                  <a:gd name="T10" fmla="*/ 8 w 92"/>
                  <a:gd name="T11" fmla="*/ 72 h 93"/>
                  <a:gd name="T12" fmla="*/ 3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7 h 93"/>
                  <a:gd name="T20" fmla="*/ 3 w 92"/>
                  <a:gd name="T21" fmla="*/ 28 h 93"/>
                  <a:gd name="T22" fmla="*/ 8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8 w 92"/>
                  <a:gd name="T29" fmla="*/ 4 h 93"/>
                  <a:gd name="T30" fmla="*/ 36 w 92"/>
                  <a:gd name="T31" fmla="*/ 1 h 93"/>
                  <a:gd name="T32" fmla="*/ 46 w 92"/>
                  <a:gd name="T33" fmla="*/ 0 h 93"/>
                  <a:gd name="T34" fmla="*/ 55 w 92"/>
                  <a:gd name="T35" fmla="*/ 1 h 93"/>
                  <a:gd name="T36" fmla="*/ 64 w 92"/>
                  <a:gd name="T37" fmla="*/ 4 h 93"/>
                  <a:gd name="T38" fmla="*/ 71 w 92"/>
                  <a:gd name="T39" fmla="*/ 8 h 93"/>
                  <a:gd name="T40" fmla="*/ 78 w 92"/>
                  <a:gd name="T41" fmla="*/ 13 h 93"/>
                  <a:gd name="T42" fmla="*/ 84 w 92"/>
                  <a:gd name="T43" fmla="*/ 20 h 93"/>
                  <a:gd name="T44" fmla="*/ 88 w 92"/>
                  <a:gd name="T45" fmla="*/ 28 h 93"/>
                  <a:gd name="T46" fmla="*/ 91 w 92"/>
                  <a:gd name="T47" fmla="*/ 37 h 93"/>
                  <a:gd name="T48" fmla="*/ 91 w 92"/>
                  <a:gd name="T49" fmla="*/ 46 h 93"/>
                  <a:gd name="T50" fmla="*/ 91 w 92"/>
                  <a:gd name="T51" fmla="*/ 55 h 93"/>
                  <a:gd name="T52" fmla="*/ 88 w 92"/>
                  <a:gd name="T53" fmla="*/ 64 h 93"/>
                  <a:gd name="T54" fmla="*/ 84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4 w 92"/>
                  <a:gd name="T61" fmla="*/ 88 h 93"/>
                  <a:gd name="T62" fmla="*/ 55 w 92"/>
                  <a:gd name="T63" fmla="*/ 91 h 93"/>
                  <a:gd name="T64" fmla="*/ 46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1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11"/>
              <p:cNvSpPr>
                <a:spLocks/>
              </p:cNvSpPr>
              <p:nvPr/>
            </p:nvSpPr>
            <p:spPr bwMode="auto">
              <a:xfrm>
                <a:off x="472" y="1091"/>
                <a:ext cx="69" cy="70"/>
              </a:xfrm>
              <a:custGeom>
                <a:avLst/>
                <a:gdLst>
                  <a:gd name="T0" fmla="*/ 38 w 69"/>
                  <a:gd name="T1" fmla="*/ 31 h 70"/>
                  <a:gd name="T2" fmla="*/ 38 w 69"/>
                  <a:gd name="T3" fmla="*/ 0 h 70"/>
                  <a:gd name="T4" fmla="*/ 31 w 69"/>
                  <a:gd name="T5" fmla="*/ 0 h 70"/>
                  <a:gd name="T6" fmla="*/ 31 w 69"/>
                  <a:gd name="T7" fmla="*/ 31 h 70"/>
                  <a:gd name="T8" fmla="*/ 0 w 69"/>
                  <a:gd name="T9" fmla="*/ 31 h 70"/>
                  <a:gd name="T10" fmla="*/ 0 w 69"/>
                  <a:gd name="T11" fmla="*/ 38 h 70"/>
                  <a:gd name="T12" fmla="*/ 31 w 69"/>
                  <a:gd name="T13" fmla="*/ 38 h 70"/>
                  <a:gd name="T14" fmla="*/ 31 w 69"/>
                  <a:gd name="T15" fmla="*/ 69 h 70"/>
                  <a:gd name="T16" fmla="*/ 38 w 69"/>
                  <a:gd name="T17" fmla="*/ 69 h 70"/>
                  <a:gd name="T18" fmla="*/ 38 w 69"/>
                  <a:gd name="T19" fmla="*/ 38 h 70"/>
                  <a:gd name="T20" fmla="*/ 68 w 69"/>
                  <a:gd name="T21" fmla="*/ 38 h 70"/>
                  <a:gd name="T22" fmla="*/ 68 w 69"/>
                  <a:gd name="T23" fmla="*/ 31 h 70"/>
                  <a:gd name="T24" fmla="*/ 38 w 69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8" y="69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12"/>
              <p:cNvSpPr>
                <a:spLocks/>
              </p:cNvSpPr>
              <p:nvPr/>
            </p:nvSpPr>
            <p:spPr bwMode="auto">
              <a:xfrm>
                <a:off x="371" y="1405"/>
                <a:ext cx="92" cy="92"/>
              </a:xfrm>
              <a:custGeom>
                <a:avLst/>
                <a:gdLst>
                  <a:gd name="T0" fmla="*/ 46 w 92"/>
                  <a:gd name="T1" fmla="*/ 91 h 92"/>
                  <a:gd name="T2" fmla="*/ 36 w 92"/>
                  <a:gd name="T3" fmla="*/ 90 h 92"/>
                  <a:gd name="T4" fmla="*/ 28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8 w 92"/>
                  <a:gd name="T11" fmla="*/ 71 h 92"/>
                  <a:gd name="T12" fmla="*/ 3 w 92"/>
                  <a:gd name="T13" fmla="*/ 63 h 92"/>
                  <a:gd name="T14" fmla="*/ 1 w 92"/>
                  <a:gd name="T15" fmla="*/ 55 h 92"/>
                  <a:gd name="T16" fmla="*/ 0 w 92"/>
                  <a:gd name="T17" fmla="*/ 46 h 92"/>
                  <a:gd name="T18" fmla="*/ 1 w 92"/>
                  <a:gd name="T19" fmla="*/ 36 h 92"/>
                  <a:gd name="T20" fmla="*/ 3 w 92"/>
                  <a:gd name="T21" fmla="*/ 28 h 92"/>
                  <a:gd name="T22" fmla="*/ 8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8 w 92"/>
                  <a:gd name="T29" fmla="*/ 3 h 92"/>
                  <a:gd name="T30" fmla="*/ 36 w 92"/>
                  <a:gd name="T31" fmla="*/ 1 h 92"/>
                  <a:gd name="T32" fmla="*/ 46 w 92"/>
                  <a:gd name="T33" fmla="*/ 0 h 92"/>
                  <a:gd name="T34" fmla="*/ 55 w 92"/>
                  <a:gd name="T35" fmla="*/ 1 h 92"/>
                  <a:gd name="T36" fmla="*/ 64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4 w 92"/>
                  <a:gd name="T43" fmla="*/ 20 h 92"/>
                  <a:gd name="T44" fmla="*/ 88 w 92"/>
                  <a:gd name="T45" fmla="*/ 28 h 92"/>
                  <a:gd name="T46" fmla="*/ 91 w 92"/>
                  <a:gd name="T47" fmla="*/ 36 h 92"/>
                  <a:gd name="T48" fmla="*/ 91 w 92"/>
                  <a:gd name="T49" fmla="*/ 46 h 92"/>
                  <a:gd name="T50" fmla="*/ 91 w 92"/>
                  <a:gd name="T51" fmla="*/ 55 h 92"/>
                  <a:gd name="T52" fmla="*/ 88 w 92"/>
                  <a:gd name="T53" fmla="*/ 63 h 92"/>
                  <a:gd name="T54" fmla="*/ 84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4 w 92"/>
                  <a:gd name="T61" fmla="*/ 88 h 92"/>
                  <a:gd name="T62" fmla="*/ 55 w 92"/>
                  <a:gd name="T63" fmla="*/ 90 h 92"/>
                  <a:gd name="T64" fmla="*/ 46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1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13"/>
              <p:cNvSpPr>
                <a:spLocks/>
              </p:cNvSpPr>
              <p:nvPr/>
            </p:nvSpPr>
            <p:spPr bwMode="auto">
              <a:xfrm>
                <a:off x="371" y="1405"/>
                <a:ext cx="92" cy="92"/>
              </a:xfrm>
              <a:custGeom>
                <a:avLst/>
                <a:gdLst>
                  <a:gd name="T0" fmla="*/ 46 w 92"/>
                  <a:gd name="T1" fmla="*/ 91 h 92"/>
                  <a:gd name="T2" fmla="*/ 36 w 92"/>
                  <a:gd name="T3" fmla="*/ 90 h 92"/>
                  <a:gd name="T4" fmla="*/ 28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8 w 92"/>
                  <a:gd name="T11" fmla="*/ 71 h 92"/>
                  <a:gd name="T12" fmla="*/ 3 w 92"/>
                  <a:gd name="T13" fmla="*/ 63 h 92"/>
                  <a:gd name="T14" fmla="*/ 1 w 92"/>
                  <a:gd name="T15" fmla="*/ 55 h 92"/>
                  <a:gd name="T16" fmla="*/ 0 w 92"/>
                  <a:gd name="T17" fmla="*/ 46 h 92"/>
                  <a:gd name="T18" fmla="*/ 1 w 92"/>
                  <a:gd name="T19" fmla="*/ 36 h 92"/>
                  <a:gd name="T20" fmla="*/ 3 w 92"/>
                  <a:gd name="T21" fmla="*/ 28 h 92"/>
                  <a:gd name="T22" fmla="*/ 8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8 w 92"/>
                  <a:gd name="T29" fmla="*/ 3 h 92"/>
                  <a:gd name="T30" fmla="*/ 36 w 92"/>
                  <a:gd name="T31" fmla="*/ 1 h 92"/>
                  <a:gd name="T32" fmla="*/ 46 w 92"/>
                  <a:gd name="T33" fmla="*/ 0 h 92"/>
                  <a:gd name="T34" fmla="*/ 55 w 92"/>
                  <a:gd name="T35" fmla="*/ 1 h 92"/>
                  <a:gd name="T36" fmla="*/ 64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4 w 92"/>
                  <a:gd name="T43" fmla="*/ 20 h 92"/>
                  <a:gd name="T44" fmla="*/ 88 w 92"/>
                  <a:gd name="T45" fmla="*/ 28 h 92"/>
                  <a:gd name="T46" fmla="*/ 91 w 92"/>
                  <a:gd name="T47" fmla="*/ 36 h 92"/>
                  <a:gd name="T48" fmla="*/ 91 w 92"/>
                  <a:gd name="T49" fmla="*/ 46 h 92"/>
                  <a:gd name="T50" fmla="*/ 91 w 92"/>
                  <a:gd name="T51" fmla="*/ 55 h 92"/>
                  <a:gd name="T52" fmla="*/ 88 w 92"/>
                  <a:gd name="T53" fmla="*/ 63 h 92"/>
                  <a:gd name="T54" fmla="*/ 84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4 w 92"/>
                  <a:gd name="T61" fmla="*/ 88 h 92"/>
                  <a:gd name="T62" fmla="*/ 55 w 92"/>
                  <a:gd name="T63" fmla="*/ 90 h 92"/>
                  <a:gd name="T64" fmla="*/ 46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1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14"/>
              <p:cNvSpPr>
                <a:spLocks/>
              </p:cNvSpPr>
              <p:nvPr/>
            </p:nvSpPr>
            <p:spPr bwMode="auto">
              <a:xfrm>
                <a:off x="383" y="1417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15"/>
              <p:cNvSpPr>
                <a:spLocks/>
              </p:cNvSpPr>
              <p:nvPr/>
            </p:nvSpPr>
            <p:spPr bwMode="auto">
              <a:xfrm>
                <a:off x="356" y="1508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9 h 93"/>
                  <a:gd name="T10" fmla="*/ 7 w 92"/>
                  <a:gd name="T11" fmla="*/ 72 h 93"/>
                  <a:gd name="T12" fmla="*/ 3 w 92"/>
                  <a:gd name="T13" fmla="*/ 64 h 93"/>
                  <a:gd name="T14" fmla="*/ 0 w 92"/>
                  <a:gd name="T15" fmla="*/ 56 h 93"/>
                  <a:gd name="T16" fmla="*/ 0 w 92"/>
                  <a:gd name="T17" fmla="*/ 46 h 93"/>
                  <a:gd name="T18" fmla="*/ 0 w 92"/>
                  <a:gd name="T19" fmla="*/ 37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4 h 93"/>
                  <a:gd name="T26" fmla="*/ 20 w 92"/>
                  <a:gd name="T27" fmla="*/ 8 h 93"/>
                  <a:gd name="T28" fmla="*/ 27 w 92"/>
                  <a:gd name="T29" fmla="*/ 4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4 h 93"/>
                  <a:gd name="T38" fmla="*/ 71 w 92"/>
                  <a:gd name="T39" fmla="*/ 8 h 93"/>
                  <a:gd name="T40" fmla="*/ 78 w 92"/>
                  <a:gd name="T41" fmla="*/ 14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7 h 93"/>
                  <a:gd name="T48" fmla="*/ 91 w 92"/>
                  <a:gd name="T49" fmla="*/ 46 h 93"/>
                  <a:gd name="T50" fmla="*/ 90 w 92"/>
                  <a:gd name="T51" fmla="*/ 56 h 93"/>
                  <a:gd name="T52" fmla="*/ 88 w 92"/>
                  <a:gd name="T53" fmla="*/ 64 h 93"/>
                  <a:gd name="T54" fmla="*/ 83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0" y="56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7" y="4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7"/>
                    </a:lnTo>
                    <a:lnTo>
                      <a:pt x="91" y="46"/>
                    </a:lnTo>
                    <a:lnTo>
                      <a:pt x="90" y="56"/>
                    </a:lnTo>
                    <a:lnTo>
                      <a:pt x="88" y="64"/>
                    </a:lnTo>
                    <a:lnTo>
                      <a:pt x="83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16"/>
              <p:cNvSpPr>
                <a:spLocks/>
              </p:cNvSpPr>
              <p:nvPr/>
            </p:nvSpPr>
            <p:spPr bwMode="auto">
              <a:xfrm>
                <a:off x="356" y="1508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9 h 93"/>
                  <a:gd name="T10" fmla="*/ 7 w 92"/>
                  <a:gd name="T11" fmla="*/ 72 h 93"/>
                  <a:gd name="T12" fmla="*/ 3 w 92"/>
                  <a:gd name="T13" fmla="*/ 64 h 93"/>
                  <a:gd name="T14" fmla="*/ 0 w 92"/>
                  <a:gd name="T15" fmla="*/ 56 h 93"/>
                  <a:gd name="T16" fmla="*/ 0 w 92"/>
                  <a:gd name="T17" fmla="*/ 46 h 93"/>
                  <a:gd name="T18" fmla="*/ 0 w 92"/>
                  <a:gd name="T19" fmla="*/ 37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4 h 93"/>
                  <a:gd name="T26" fmla="*/ 20 w 92"/>
                  <a:gd name="T27" fmla="*/ 8 h 93"/>
                  <a:gd name="T28" fmla="*/ 27 w 92"/>
                  <a:gd name="T29" fmla="*/ 4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4 h 93"/>
                  <a:gd name="T38" fmla="*/ 71 w 92"/>
                  <a:gd name="T39" fmla="*/ 8 h 93"/>
                  <a:gd name="T40" fmla="*/ 78 w 92"/>
                  <a:gd name="T41" fmla="*/ 14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7 h 93"/>
                  <a:gd name="T48" fmla="*/ 91 w 92"/>
                  <a:gd name="T49" fmla="*/ 46 h 93"/>
                  <a:gd name="T50" fmla="*/ 90 w 92"/>
                  <a:gd name="T51" fmla="*/ 56 h 93"/>
                  <a:gd name="T52" fmla="*/ 88 w 92"/>
                  <a:gd name="T53" fmla="*/ 64 h 93"/>
                  <a:gd name="T54" fmla="*/ 83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0" y="56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7" y="4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7"/>
                    </a:lnTo>
                    <a:lnTo>
                      <a:pt x="91" y="46"/>
                    </a:lnTo>
                    <a:lnTo>
                      <a:pt x="90" y="56"/>
                    </a:lnTo>
                    <a:lnTo>
                      <a:pt x="88" y="64"/>
                    </a:lnTo>
                    <a:lnTo>
                      <a:pt x="83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17"/>
              <p:cNvSpPr>
                <a:spLocks/>
              </p:cNvSpPr>
              <p:nvPr/>
            </p:nvSpPr>
            <p:spPr bwMode="auto">
              <a:xfrm>
                <a:off x="368" y="1520"/>
                <a:ext cx="69" cy="70"/>
              </a:xfrm>
              <a:custGeom>
                <a:avLst/>
                <a:gdLst>
                  <a:gd name="T0" fmla="*/ 37 w 69"/>
                  <a:gd name="T1" fmla="*/ 32 h 70"/>
                  <a:gd name="T2" fmla="*/ 37 w 69"/>
                  <a:gd name="T3" fmla="*/ 0 h 70"/>
                  <a:gd name="T4" fmla="*/ 31 w 69"/>
                  <a:gd name="T5" fmla="*/ 0 h 70"/>
                  <a:gd name="T6" fmla="*/ 31 w 69"/>
                  <a:gd name="T7" fmla="*/ 32 h 70"/>
                  <a:gd name="T8" fmla="*/ 0 w 69"/>
                  <a:gd name="T9" fmla="*/ 32 h 70"/>
                  <a:gd name="T10" fmla="*/ 0 w 69"/>
                  <a:gd name="T11" fmla="*/ 38 h 70"/>
                  <a:gd name="T12" fmla="*/ 31 w 69"/>
                  <a:gd name="T13" fmla="*/ 38 h 70"/>
                  <a:gd name="T14" fmla="*/ 31 w 69"/>
                  <a:gd name="T15" fmla="*/ 69 h 70"/>
                  <a:gd name="T16" fmla="*/ 37 w 69"/>
                  <a:gd name="T17" fmla="*/ 69 h 70"/>
                  <a:gd name="T18" fmla="*/ 37 w 69"/>
                  <a:gd name="T19" fmla="*/ 38 h 70"/>
                  <a:gd name="T20" fmla="*/ 68 w 69"/>
                  <a:gd name="T21" fmla="*/ 38 h 70"/>
                  <a:gd name="T22" fmla="*/ 68 w 69"/>
                  <a:gd name="T23" fmla="*/ 32 h 70"/>
                  <a:gd name="T24" fmla="*/ 37 w 69"/>
                  <a:gd name="T25" fmla="*/ 3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7" y="32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2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7" y="69"/>
                    </a:lnTo>
                    <a:lnTo>
                      <a:pt x="37" y="38"/>
                    </a:lnTo>
                    <a:lnTo>
                      <a:pt x="68" y="38"/>
                    </a:lnTo>
                    <a:lnTo>
                      <a:pt x="68" y="32"/>
                    </a:lnTo>
                    <a:lnTo>
                      <a:pt x="37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18"/>
              <p:cNvSpPr>
                <a:spLocks/>
              </p:cNvSpPr>
              <p:nvPr/>
            </p:nvSpPr>
            <p:spPr bwMode="auto">
              <a:xfrm>
                <a:off x="366" y="1629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4 h 92"/>
                  <a:gd name="T14" fmla="*/ 1 w 93"/>
                  <a:gd name="T15" fmla="*/ 56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8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6 h 92"/>
                  <a:gd name="T52" fmla="*/ 88 w 93"/>
                  <a:gd name="T53" fmla="*/ 64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4"/>
                    </a:lnTo>
                    <a:lnTo>
                      <a:pt x="1" y="56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6"/>
                    </a:lnTo>
                    <a:lnTo>
                      <a:pt x="88" y="64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19"/>
              <p:cNvSpPr>
                <a:spLocks/>
              </p:cNvSpPr>
              <p:nvPr/>
            </p:nvSpPr>
            <p:spPr bwMode="auto">
              <a:xfrm>
                <a:off x="366" y="1629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4 h 92"/>
                  <a:gd name="T14" fmla="*/ 1 w 93"/>
                  <a:gd name="T15" fmla="*/ 56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8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6 h 92"/>
                  <a:gd name="T52" fmla="*/ 88 w 93"/>
                  <a:gd name="T53" fmla="*/ 64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4"/>
                    </a:lnTo>
                    <a:lnTo>
                      <a:pt x="1" y="56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6"/>
                    </a:lnTo>
                    <a:lnTo>
                      <a:pt x="88" y="64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20"/>
              <p:cNvSpPr>
                <a:spLocks/>
              </p:cNvSpPr>
              <p:nvPr/>
            </p:nvSpPr>
            <p:spPr bwMode="auto">
              <a:xfrm>
                <a:off x="378" y="1641"/>
                <a:ext cx="69" cy="69"/>
              </a:xfrm>
              <a:custGeom>
                <a:avLst/>
                <a:gdLst>
                  <a:gd name="T0" fmla="*/ 38 w 69"/>
                  <a:gd name="T1" fmla="*/ 32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2 h 69"/>
                  <a:gd name="T8" fmla="*/ 0 w 69"/>
                  <a:gd name="T9" fmla="*/ 32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2 h 69"/>
                  <a:gd name="T24" fmla="*/ 38 w 69"/>
                  <a:gd name="T25" fmla="*/ 3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2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2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2"/>
                    </a:lnTo>
                    <a:lnTo>
                      <a:pt x="38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21"/>
              <p:cNvSpPr>
                <a:spLocks/>
              </p:cNvSpPr>
              <p:nvPr/>
            </p:nvSpPr>
            <p:spPr bwMode="auto">
              <a:xfrm>
                <a:off x="405" y="1722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22"/>
              <p:cNvSpPr>
                <a:spLocks/>
              </p:cNvSpPr>
              <p:nvPr/>
            </p:nvSpPr>
            <p:spPr bwMode="auto">
              <a:xfrm>
                <a:off x="405" y="1722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23"/>
              <p:cNvSpPr>
                <a:spLocks/>
              </p:cNvSpPr>
              <p:nvPr/>
            </p:nvSpPr>
            <p:spPr bwMode="auto">
              <a:xfrm>
                <a:off x="417" y="1734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24"/>
              <p:cNvSpPr>
                <a:spLocks/>
              </p:cNvSpPr>
              <p:nvPr/>
            </p:nvSpPr>
            <p:spPr bwMode="auto">
              <a:xfrm>
                <a:off x="483" y="1791"/>
                <a:ext cx="92" cy="92"/>
              </a:xfrm>
              <a:custGeom>
                <a:avLst/>
                <a:gdLst>
                  <a:gd name="T0" fmla="*/ 45 w 92"/>
                  <a:gd name="T1" fmla="*/ 91 h 92"/>
                  <a:gd name="T2" fmla="*/ 36 w 92"/>
                  <a:gd name="T3" fmla="*/ 90 h 92"/>
                  <a:gd name="T4" fmla="*/ 27 w 92"/>
                  <a:gd name="T5" fmla="*/ 88 h 92"/>
                  <a:gd name="T6" fmla="*/ 20 w 92"/>
                  <a:gd name="T7" fmla="*/ 83 h 92"/>
                  <a:gd name="T8" fmla="*/ 13 w 92"/>
                  <a:gd name="T9" fmla="*/ 78 h 92"/>
                  <a:gd name="T10" fmla="*/ 7 w 92"/>
                  <a:gd name="T11" fmla="*/ 71 h 92"/>
                  <a:gd name="T12" fmla="*/ 3 w 92"/>
                  <a:gd name="T13" fmla="*/ 63 h 92"/>
                  <a:gd name="T14" fmla="*/ 0 w 92"/>
                  <a:gd name="T15" fmla="*/ 55 h 92"/>
                  <a:gd name="T16" fmla="*/ 0 w 92"/>
                  <a:gd name="T17" fmla="*/ 45 h 92"/>
                  <a:gd name="T18" fmla="*/ 0 w 92"/>
                  <a:gd name="T19" fmla="*/ 36 h 92"/>
                  <a:gd name="T20" fmla="*/ 3 w 92"/>
                  <a:gd name="T21" fmla="*/ 27 h 92"/>
                  <a:gd name="T22" fmla="*/ 7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7 w 92"/>
                  <a:gd name="T29" fmla="*/ 3 h 92"/>
                  <a:gd name="T30" fmla="*/ 36 w 92"/>
                  <a:gd name="T31" fmla="*/ 0 h 92"/>
                  <a:gd name="T32" fmla="*/ 45 w 92"/>
                  <a:gd name="T33" fmla="*/ 0 h 92"/>
                  <a:gd name="T34" fmla="*/ 55 w 92"/>
                  <a:gd name="T35" fmla="*/ 0 h 92"/>
                  <a:gd name="T36" fmla="*/ 63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3 w 92"/>
                  <a:gd name="T43" fmla="*/ 20 h 92"/>
                  <a:gd name="T44" fmla="*/ 88 w 92"/>
                  <a:gd name="T45" fmla="*/ 27 h 92"/>
                  <a:gd name="T46" fmla="*/ 90 w 92"/>
                  <a:gd name="T47" fmla="*/ 36 h 92"/>
                  <a:gd name="T48" fmla="*/ 91 w 92"/>
                  <a:gd name="T49" fmla="*/ 45 h 92"/>
                  <a:gd name="T50" fmla="*/ 90 w 92"/>
                  <a:gd name="T51" fmla="*/ 55 h 92"/>
                  <a:gd name="T52" fmla="*/ 88 w 92"/>
                  <a:gd name="T53" fmla="*/ 63 h 92"/>
                  <a:gd name="T54" fmla="*/ 83 w 92"/>
                  <a:gd name="T55" fmla="*/ 71 h 92"/>
                  <a:gd name="T56" fmla="*/ 78 w 92"/>
                  <a:gd name="T57" fmla="*/ 78 h 92"/>
                  <a:gd name="T58" fmla="*/ 71 w 92"/>
                  <a:gd name="T59" fmla="*/ 83 h 92"/>
                  <a:gd name="T60" fmla="*/ 63 w 92"/>
                  <a:gd name="T61" fmla="*/ 88 h 92"/>
                  <a:gd name="T62" fmla="*/ 55 w 92"/>
                  <a:gd name="T63" fmla="*/ 90 h 92"/>
                  <a:gd name="T64" fmla="*/ 45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5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3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6"/>
                    </a:lnTo>
                    <a:lnTo>
                      <a:pt x="3" y="27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3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7"/>
                    </a:lnTo>
                    <a:lnTo>
                      <a:pt x="90" y="36"/>
                    </a:lnTo>
                    <a:lnTo>
                      <a:pt x="91" y="45"/>
                    </a:lnTo>
                    <a:lnTo>
                      <a:pt x="90" y="55"/>
                    </a:lnTo>
                    <a:lnTo>
                      <a:pt x="88" y="63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3"/>
                    </a:lnTo>
                    <a:lnTo>
                      <a:pt x="63" y="88"/>
                    </a:lnTo>
                    <a:lnTo>
                      <a:pt x="55" y="90"/>
                    </a:lnTo>
                    <a:lnTo>
                      <a:pt x="45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25"/>
              <p:cNvSpPr>
                <a:spLocks/>
              </p:cNvSpPr>
              <p:nvPr/>
            </p:nvSpPr>
            <p:spPr bwMode="auto">
              <a:xfrm>
                <a:off x="483" y="1791"/>
                <a:ext cx="92" cy="92"/>
              </a:xfrm>
              <a:custGeom>
                <a:avLst/>
                <a:gdLst>
                  <a:gd name="T0" fmla="*/ 45 w 92"/>
                  <a:gd name="T1" fmla="*/ 91 h 92"/>
                  <a:gd name="T2" fmla="*/ 36 w 92"/>
                  <a:gd name="T3" fmla="*/ 90 h 92"/>
                  <a:gd name="T4" fmla="*/ 27 w 92"/>
                  <a:gd name="T5" fmla="*/ 88 h 92"/>
                  <a:gd name="T6" fmla="*/ 20 w 92"/>
                  <a:gd name="T7" fmla="*/ 83 h 92"/>
                  <a:gd name="T8" fmla="*/ 13 w 92"/>
                  <a:gd name="T9" fmla="*/ 78 h 92"/>
                  <a:gd name="T10" fmla="*/ 7 w 92"/>
                  <a:gd name="T11" fmla="*/ 71 h 92"/>
                  <a:gd name="T12" fmla="*/ 3 w 92"/>
                  <a:gd name="T13" fmla="*/ 63 h 92"/>
                  <a:gd name="T14" fmla="*/ 0 w 92"/>
                  <a:gd name="T15" fmla="*/ 55 h 92"/>
                  <a:gd name="T16" fmla="*/ 0 w 92"/>
                  <a:gd name="T17" fmla="*/ 45 h 92"/>
                  <a:gd name="T18" fmla="*/ 0 w 92"/>
                  <a:gd name="T19" fmla="*/ 36 h 92"/>
                  <a:gd name="T20" fmla="*/ 3 w 92"/>
                  <a:gd name="T21" fmla="*/ 27 h 92"/>
                  <a:gd name="T22" fmla="*/ 7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7 w 92"/>
                  <a:gd name="T29" fmla="*/ 3 h 92"/>
                  <a:gd name="T30" fmla="*/ 36 w 92"/>
                  <a:gd name="T31" fmla="*/ 0 h 92"/>
                  <a:gd name="T32" fmla="*/ 45 w 92"/>
                  <a:gd name="T33" fmla="*/ 0 h 92"/>
                  <a:gd name="T34" fmla="*/ 55 w 92"/>
                  <a:gd name="T35" fmla="*/ 0 h 92"/>
                  <a:gd name="T36" fmla="*/ 63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3 w 92"/>
                  <a:gd name="T43" fmla="*/ 20 h 92"/>
                  <a:gd name="T44" fmla="*/ 88 w 92"/>
                  <a:gd name="T45" fmla="*/ 27 h 92"/>
                  <a:gd name="T46" fmla="*/ 90 w 92"/>
                  <a:gd name="T47" fmla="*/ 36 h 92"/>
                  <a:gd name="T48" fmla="*/ 91 w 92"/>
                  <a:gd name="T49" fmla="*/ 45 h 92"/>
                  <a:gd name="T50" fmla="*/ 90 w 92"/>
                  <a:gd name="T51" fmla="*/ 55 h 92"/>
                  <a:gd name="T52" fmla="*/ 88 w 92"/>
                  <a:gd name="T53" fmla="*/ 63 h 92"/>
                  <a:gd name="T54" fmla="*/ 83 w 92"/>
                  <a:gd name="T55" fmla="*/ 71 h 92"/>
                  <a:gd name="T56" fmla="*/ 78 w 92"/>
                  <a:gd name="T57" fmla="*/ 78 h 92"/>
                  <a:gd name="T58" fmla="*/ 71 w 92"/>
                  <a:gd name="T59" fmla="*/ 83 h 92"/>
                  <a:gd name="T60" fmla="*/ 63 w 92"/>
                  <a:gd name="T61" fmla="*/ 88 h 92"/>
                  <a:gd name="T62" fmla="*/ 55 w 92"/>
                  <a:gd name="T63" fmla="*/ 90 h 92"/>
                  <a:gd name="T64" fmla="*/ 45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5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3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6"/>
                    </a:lnTo>
                    <a:lnTo>
                      <a:pt x="3" y="27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3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7"/>
                    </a:lnTo>
                    <a:lnTo>
                      <a:pt x="90" y="36"/>
                    </a:lnTo>
                    <a:lnTo>
                      <a:pt x="91" y="45"/>
                    </a:lnTo>
                    <a:lnTo>
                      <a:pt x="90" y="55"/>
                    </a:lnTo>
                    <a:lnTo>
                      <a:pt x="88" y="63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3"/>
                    </a:lnTo>
                    <a:lnTo>
                      <a:pt x="63" y="88"/>
                    </a:lnTo>
                    <a:lnTo>
                      <a:pt x="55" y="90"/>
                    </a:lnTo>
                    <a:lnTo>
                      <a:pt x="45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26"/>
              <p:cNvSpPr>
                <a:spLocks/>
              </p:cNvSpPr>
              <p:nvPr/>
            </p:nvSpPr>
            <p:spPr bwMode="auto">
              <a:xfrm>
                <a:off x="495" y="1803"/>
                <a:ext cx="69" cy="69"/>
              </a:xfrm>
              <a:custGeom>
                <a:avLst/>
                <a:gdLst>
                  <a:gd name="T0" fmla="*/ 37 w 69"/>
                  <a:gd name="T1" fmla="*/ 31 h 69"/>
                  <a:gd name="T2" fmla="*/ 37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7 w 69"/>
                  <a:gd name="T17" fmla="*/ 68 h 69"/>
                  <a:gd name="T18" fmla="*/ 37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7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7" y="31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7" y="68"/>
                    </a:lnTo>
                    <a:lnTo>
                      <a:pt x="37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7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27"/>
              <p:cNvSpPr>
                <a:spLocks/>
              </p:cNvSpPr>
              <p:nvPr/>
            </p:nvSpPr>
            <p:spPr bwMode="auto">
              <a:xfrm>
                <a:off x="577" y="1859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6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6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28"/>
              <p:cNvSpPr>
                <a:spLocks/>
              </p:cNvSpPr>
              <p:nvPr/>
            </p:nvSpPr>
            <p:spPr bwMode="auto">
              <a:xfrm>
                <a:off x="577" y="1859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6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6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29"/>
              <p:cNvSpPr>
                <a:spLocks/>
              </p:cNvSpPr>
              <p:nvPr/>
            </p:nvSpPr>
            <p:spPr bwMode="auto">
              <a:xfrm>
                <a:off x="589" y="1871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30"/>
              <p:cNvSpPr>
                <a:spLocks/>
              </p:cNvSpPr>
              <p:nvPr/>
            </p:nvSpPr>
            <p:spPr bwMode="auto">
              <a:xfrm>
                <a:off x="680" y="1886"/>
                <a:ext cx="92" cy="93"/>
              </a:xfrm>
              <a:custGeom>
                <a:avLst/>
                <a:gdLst>
                  <a:gd name="T0" fmla="*/ 46 w 92"/>
                  <a:gd name="T1" fmla="*/ 92 h 93"/>
                  <a:gd name="T2" fmla="*/ 37 w 92"/>
                  <a:gd name="T3" fmla="*/ 91 h 93"/>
                  <a:gd name="T4" fmla="*/ 28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8 w 92"/>
                  <a:gd name="T11" fmla="*/ 72 h 93"/>
                  <a:gd name="T12" fmla="*/ 4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6 h 93"/>
                  <a:gd name="T20" fmla="*/ 4 w 92"/>
                  <a:gd name="T21" fmla="*/ 28 h 93"/>
                  <a:gd name="T22" fmla="*/ 8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8 w 92"/>
                  <a:gd name="T29" fmla="*/ 3 h 93"/>
                  <a:gd name="T30" fmla="*/ 37 w 92"/>
                  <a:gd name="T31" fmla="*/ 1 h 93"/>
                  <a:gd name="T32" fmla="*/ 46 w 92"/>
                  <a:gd name="T33" fmla="*/ 0 h 93"/>
                  <a:gd name="T34" fmla="*/ 55 w 92"/>
                  <a:gd name="T35" fmla="*/ 1 h 93"/>
                  <a:gd name="T36" fmla="*/ 64 w 92"/>
                  <a:gd name="T37" fmla="*/ 3 h 93"/>
                  <a:gd name="T38" fmla="*/ 72 w 92"/>
                  <a:gd name="T39" fmla="*/ 8 h 93"/>
                  <a:gd name="T40" fmla="*/ 77 w 92"/>
                  <a:gd name="T41" fmla="*/ 13 h 93"/>
                  <a:gd name="T42" fmla="*/ 83 w 92"/>
                  <a:gd name="T43" fmla="*/ 20 h 93"/>
                  <a:gd name="T44" fmla="*/ 87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7 w 92"/>
                  <a:gd name="T53" fmla="*/ 64 h 93"/>
                  <a:gd name="T54" fmla="*/ 83 w 92"/>
                  <a:gd name="T55" fmla="*/ 72 h 93"/>
                  <a:gd name="T56" fmla="*/ 77 w 92"/>
                  <a:gd name="T57" fmla="*/ 78 h 93"/>
                  <a:gd name="T58" fmla="*/ 72 w 92"/>
                  <a:gd name="T59" fmla="*/ 84 h 93"/>
                  <a:gd name="T60" fmla="*/ 64 w 92"/>
                  <a:gd name="T61" fmla="*/ 88 h 93"/>
                  <a:gd name="T62" fmla="*/ 55 w 92"/>
                  <a:gd name="T63" fmla="*/ 91 h 93"/>
                  <a:gd name="T64" fmla="*/ 46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8"/>
                    </a:lnTo>
                    <a:lnTo>
                      <a:pt x="77" y="13"/>
                    </a:lnTo>
                    <a:lnTo>
                      <a:pt x="83" y="20"/>
                    </a:lnTo>
                    <a:lnTo>
                      <a:pt x="87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7" y="64"/>
                    </a:lnTo>
                    <a:lnTo>
                      <a:pt x="83" y="72"/>
                    </a:lnTo>
                    <a:lnTo>
                      <a:pt x="77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31"/>
              <p:cNvSpPr>
                <a:spLocks/>
              </p:cNvSpPr>
              <p:nvPr/>
            </p:nvSpPr>
            <p:spPr bwMode="auto">
              <a:xfrm>
                <a:off x="680" y="1886"/>
                <a:ext cx="92" cy="93"/>
              </a:xfrm>
              <a:custGeom>
                <a:avLst/>
                <a:gdLst>
                  <a:gd name="T0" fmla="*/ 46 w 92"/>
                  <a:gd name="T1" fmla="*/ 92 h 93"/>
                  <a:gd name="T2" fmla="*/ 37 w 92"/>
                  <a:gd name="T3" fmla="*/ 91 h 93"/>
                  <a:gd name="T4" fmla="*/ 28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8 w 92"/>
                  <a:gd name="T11" fmla="*/ 72 h 93"/>
                  <a:gd name="T12" fmla="*/ 4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6 h 93"/>
                  <a:gd name="T20" fmla="*/ 4 w 92"/>
                  <a:gd name="T21" fmla="*/ 28 h 93"/>
                  <a:gd name="T22" fmla="*/ 8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8 w 92"/>
                  <a:gd name="T29" fmla="*/ 3 h 93"/>
                  <a:gd name="T30" fmla="*/ 37 w 92"/>
                  <a:gd name="T31" fmla="*/ 1 h 93"/>
                  <a:gd name="T32" fmla="*/ 46 w 92"/>
                  <a:gd name="T33" fmla="*/ 0 h 93"/>
                  <a:gd name="T34" fmla="*/ 55 w 92"/>
                  <a:gd name="T35" fmla="*/ 1 h 93"/>
                  <a:gd name="T36" fmla="*/ 64 w 92"/>
                  <a:gd name="T37" fmla="*/ 3 h 93"/>
                  <a:gd name="T38" fmla="*/ 72 w 92"/>
                  <a:gd name="T39" fmla="*/ 8 h 93"/>
                  <a:gd name="T40" fmla="*/ 77 w 92"/>
                  <a:gd name="T41" fmla="*/ 13 h 93"/>
                  <a:gd name="T42" fmla="*/ 83 w 92"/>
                  <a:gd name="T43" fmla="*/ 20 h 93"/>
                  <a:gd name="T44" fmla="*/ 87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7 w 92"/>
                  <a:gd name="T53" fmla="*/ 64 h 93"/>
                  <a:gd name="T54" fmla="*/ 83 w 92"/>
                  <a:gd name="T55" fmla="*/ 72 h 93"/>
                  <a:gd name="T56" fmla="*/ 77 w 92"/>
                  <a:gd name="T57" fmla="*/ 78 h 93"/>
                  <a:gd name="T58" fmla="*/ 72 w 92"/>
                  <a:gd name="T59" fmla="*/ 84 h 93"/>
                  <a:gd name="T60" fmla="*/ 64 w 92"/>
                  <a:gd name="T61" fmla="*/ 88 h 93"/>
                  <a:gd name="T62" fmla="*/ 55 w 92"/>
                  <a:gd name="T63" fmla="*/ 91 h 93"/>
                  <a:gd name="T64" fmla="*/ 46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8"/>
                    </a:lnTo>
                    <a:lnTo>
                      <a:pt x="77" y="13"/>
                    </a:lnTo>
                    <a:lnTo>
                      <a:pt x="83" y="20"/>
                    </a:lnTo>
                    <a:lnTo>
                      <a:pt x="87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7" y="64"/>
                    </a:lnTo>
                    <a:lnTo>
                      <a:pt x="83" y="72"/>
                    </a:lnTo>
                    <a:lnTo>
                      <a:pt x="77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32"/>
              <p:cNvSpPr>
                <a:spLocks/>
              </p:cNvSpPr>
              <p:nvPr/>
            </p:nvSpPr>
            <p:spPr bwMode="auto">
              <a:xfrm>
                <a:off x="692" y="1898"/>
                <a:ext cx="68" cy="70"/>
              </a:xfrm>
              <a:custGeom>
                <a:avLst/>
                <a:gdLst>
                  <a:gd name="T0" fmla="*/ 38 w 68"/>
                  <a:gd name="T1" fmla="*/ 31 h 70"/>
                  <a:gd name="T2" fmla="*/ 38 w 68"/>
                  <a:gd name="T3" fmla="*/ 0 h 70"/>
                  <a:gd name="T4" fmla="*/ 31 w 68"/>
                  <a:gd name="T5" fmla="*/ 0 h 70"/>
                  <a:gd name="T6" fmla="*/ 31 w 68"/>
                  <a:gd name="T7" fmla="*/ 31 h 70"/>
                  <a:gd name="T8" fmla="*/ 0 w 68"/>
                  <a:gd name="T9" fmla="*/ 31 h 70"/>
                  <a:gd name="T10" fmla="*/ 0 w 68"/>
                  <a:gd name="T11" fmla="*/ 38 h 70"/>
                  <a:gd name="T12" fmla="*/ 31 w 68"/>
                  <a:gd name="T13" fmla="*/ 38 h 70"/>
                  <a:gd name="T14" fmla="*/ 31 w 68"/>
                  <a:gd name="T15" fmla="*/ 69 h 70"/>
                  <a:gd name="T16" fmla="*/ 38 w 68"/>
                  <a:gd name="T17" fmla="*/ 69 h 70"/>
                  <a:gd name="T18" fmla="*/ 38 w 68"/>
                  <a:gd name="T19" fmla="*/ 38 h 70"/>
                  <a:gd name="T20" fmla="*/ 67 w 68"/>
                  <a:gd name="T21" fmla="*/ 38 h 70"/>
                  <a:gd name="T22" fmla="*/ 67 w 68"/>
                  <a:gd name="T23" fmla="*/ 31 h 70"/>
                  <a:gd name="T24" fmla="*/ 38 w 68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70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8" y="69"/>
                    </a:lnTo>
                    <a:lnTo>
                      <a:pt x="38" y="38"/>
                    </a:lnTo>
                    <a:lnTo>
                      <a:pt x="67" y="38"/>
                    </a:lnTo>
                    <a:lnTo>
                      <a:pt x="67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33"/>
              <p:cNvSpPr>
                <a:spLocks/>
              </p:cNvSpPr>
              <p:nvPr/>
            </p:nvSpPr>
            <p:spPr bwMode="auto">
              <a:xfrm>
                <a:off x="240" y="1230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34"/>
              <p:cNvSpPr>
                <a:spLocks/>
              </p:cNvSpPr>
              <p:nvPr/>
            </p:nvSpPr>
            <p:spPr bwMode="auto">
              <a:xfrm>
                <a:off x="240" y="1230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35"/>
              <p:cNvSpPr>
                <a:spLocks/>
              </p:cNvSpPr>
              <p:nvPr/>
            </p:nvSpPr>
            <p:spPr bwMode="auto">
              <a:xfrm>
                <a:off x="252" y="1273"/>
                <a:ext cx="69" cy="17"/>
              </a:xfrm>
              <a:custGeom>
                <a:avLst/>
                <a:gdLst>
                  <a:gd name="T0" fmla="*/ 0 w 69"/>
                  <a:gd name="T1" fmla="*/ 0 h 17"/>
                  <a:gd name="T2" fmla="*/ 0 w 69"/>
                  <a:gd name="T3" fmla="*/ 16 h 17"/>
                  <a:gd name="T4" fmla="*/ 68 w 69"/>
                  <a:gd name="T5" fmla="*/ 16 h 17"/>
                  <a:gd name="T6" fmla="*/ 68 w 69"/>
                  <a:gd name="T7" fmla="*/ 0 h 17"/>
                  <a:gd name="T8" fmla="*/ 0 w 6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0"/>
                    </a:moveTo>
                    <a:lnTo>
                      <a:pt x="0" y="16"/>
                    </a:lnTo>
                    <a:lnTo>
                      <a:pt x="68" y="16"/>
                    </a:lnTo>
                    <a:lnTo>
                      <a:pt x="6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36"/>
              <p:cNvSpPr>
                <a:spLocks/>
              </p:cNvSpPr>
              <p:nvPr/>
            </p:nvSpPr>
            <p:spPr bwMode="auto">
              <a:xfrm>
                <a:off x="1574" y="1777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1 h 93"/>
                  <a:gd name="T12" fmla="*/ 3 w 92"/>
                  <a:gd name="T13" fmla="*/ 64 h 93"/>
                  <a:gd name="T14" fmla="*/ 0 w 92"/>
                  <a:gd name="T15" fmla="*/ 55 h 93"/>
                  <a:gd name="T16" fmla="*/ 0 w 92"/>
                  <a:gd name="T17" fmla="*/ 46 h 93"/>
                  <a:gd name="T18" fmla="*/ 0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3 w 92"/>
                  <a:gd name="T55" fmla="*/ 71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4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37"/>
              <p:cNvSpPr>
                <a:spLocks/>
              </p:cNvSpPr>
              <p:nvPr/>
            </p:nvSpPr>
            <p:spPr bwMode="auto">
              <a:xfrm>
                <a:off x="1574" y="1777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1 h 93"/>
                  <a:gd name="T12" fmla="*/ 3 w 92"/>
                  <a:gd name="T13" fmla="*/ 64 h 93"/>
                  <a:gd name="T14" fmla="*/ 0 w 92"/>
                  <a:gd name="T15" fmla="*/ 55 h 93"/>
                  <a:gd name="T16" fmla="*/ 0 w 92"/>
                  <a:gd name="T17" fmla="*/ 46 h 93"/>
                  <a:gd name="T18" fmla="*/ 0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3 w 92"/>
                  <a:gd name="T55" fmla="*/ 71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4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38"/>
              <p:cNvSpPr>
                <a:spLocks/>
              </p:cNvSpPr>
              <p:nvPr/>
            </p:nvSpPr>
            <p:spPr bwMode="auto">
              <a:xfrm>
                <a:off x="1586" y="1821"/>
                <a:ext cx="69" cy="17"/>
              </a:xfrm>
              <a:custGeom>
                <a:avLst/>
                <a:gdLst>
                  <a:gd name="T0" fmla="*/ 0 w 69"/>
                  <a:gd name="T1" fmla="*/ 0 h 17"/>
                  <a:gd name="T2" fmla="*/ 0 w 69"/>
                  <a:gd name="T3" fmla="*/ 16 h 17"/>
                  <a:gd name="T4" fmla="*/ 68 w 69"/>
                  <a:gd name="T5" fmla="*/ 16 h 17"/>
                  <a:gd name="T6" fmla="*/ 68 w 69"/>
                  <a:gd name="T7" fmla="*/ 0 h 17"/>
                  <a:gd name="T8" fmla="*/ 0 w 6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0"/>
                    </a:moveTo>
                    <a:lnTo>
                      <a:pt x="0" y="16"/>
                    </a:lnTo>
                    <a:lnTo>
                      <a:pt x="68" y="16"/>
                    </a:lnTo>
                    <a:lnTo>
                      <a:pt x="6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39"/>
              <p:cNvSpPr>
                <a:spLocks/>
              </p:cNvSpPr>
              <p:nvPr/>
            </p:nvSpPr>
            <p:spPr bwMode="auto">
              <a:xfrm>
                <a:off x="1335" y="1070"/>
                <a:ext cx="326" cy="178"/>
              </a:xfrm>
              <a:custGeom>
                <a:avLst/>
                <a:gdLst>
                  <a:gd name="T0" fmla="*/ 77 w 326"/>
                  <a:gd name="T1" fmla="*/ 88 h 178"/>
                  <a:gd name="T2" fmla="*/ 71 w 326"/>
                  <a:gd name="T3" fmla="*/ 122 h 178"/>
                  <a:gd name="T4" fmla="*/ 325 w 326"/>
                  <a:gd name="T5" fmla="*/ 0 h 178"/>
                  <a:gd name="T6" fmla="*/ 84 w 326"/>
                  <a:gd name="T7" fmla="*/ 148 h 178"/>
                  <a:gd name="T8" fmla="*/ 118 w 326"/>
                  <a:gd name="T9" fmla="*/ 161 h 178"/>
                  <a:gd name="T10" fmla="*/ 0 w 326"/>
                  <a:gd name="T11" fmla="*/ 177 h 178"/>
                  <a:gd name="T12" fmla="*/ 77 w 326"/>
                  <a:gd name="T13" fmla="*/ 8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178">
                    <a:moveTo>
                      <a:pt x="77" y="88"/>
                    </a:moveTo>
                    <a:lnTo>
                      <a:pt x="71" y="122"/>
                    </a:lnTo>
                    <a:lnTo>
                      <a:pt x="325" y="0"/>
                    </a:lnTo>
                    <a:lnTo>
                      <a:pt x="84" y="148"/>
                    </a:lnTo>
                    <a:lnTo>
                      <a:pt x="118" y="161"/>
                    </a:lnTo>
                    <a:lnTo>
                      <a:pt x="0" y="177"/>
                    </a:lnTo>
                    <a:lnTo>
                      <a:pt x="77" y="88"/>
                    </a:lnTo>
                  </a:path>
                </a:pathLst>
              </a:custGeom>
              <a:solidFill>
                <a:srgbClr val="E3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40"/>
              <p:cNvSpPr>
                <a:spLocks/>
              </p:cNvSpPr>
              <p:nvPr/>
            </p:nvSpPr>
            <p:spPr bwMode="auto">
              <a:xfrm>
                <a:off x="953" y="1409"/>
                <a:ext cx="797" cy="138"/>
              </a:xfrm>
              <a:custGeom>
                <a:avLst/>
                <a:gdLst>
                  <a:gd name="T0" fmla="*/ 104 w 797"/>
                  <a:gd name="T1" fmla="*/ 53 h 138"/>
                  <a:gd name="T2" fmla="*/ 85 w 797"/>
                  <a:gd name="T3" fmla="*/ 84 h 138"/>
                  <a:gd name="T4" fmla="*/ 796 w 797"/>
                  <a:gd name="T5" fmla="*/ 0 h 138"/>
                  <a:gd name="T6" fmla="*/ 90 w 797"/>
                  <a:gd name="T7" fmla="*/ 113 h 138"/>
                  <a:gd name="T8" fmla="*/ 116 w 797"/>
                  <a:gd name="T9" fmla="*/ 137 h 138"/>
                  <a:gd name="T10" fmla="*/ 0 w 797"/>
                  <a:gd name="T11" fmla="*/ 110 h 138"/>
                  <a:gd name="T12" fmla="*/ 104 w 797"/>
                  <a:gd name="T13" fmla="*/ 5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7" h="138">
                    <a:moveTo>
                      <a:pt x="104" y="53"/>
                    </a:moveTo>
                    <a:lnTo>
                      <a:pt x="85" y="84"/>
                    </a:lnTo>
                    <a:lnTo>
                      <a:pt x="796" y="0"/>
                    </a:lnTo>
                    <a:lnTo>
                      <a:pt x="90" y="113"/>
                    </a:lnTo>
                    <a:lnTo>
                      <a:pt x="116" y="137"/>
                    </a:lnTo>
                    <a:lnTo>
                      <a:pt x="0" y="110"/>
                    </a:lnTo>
                    <a:lnTo>
                      <a:pt x="104" y="53"/>
                    </a:lnTo>
                  </a:path>
                </a:pathLst>
              </a:custGeom>
              <a:solidFill>
                <a:srgbClr val="E3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41"/>
              <p:cNvSpPr>
                <a:spLocks/>
              </p:cNvSpPr>
              <p:nvPr/>
            </p:nvSpPr>
            <p:spPr bwMode="auto">
              <a:xfrm>
                <a:off x="1082" y="1689"/>
                <a:ext cx="91" cy="91"/>
              </a:xfrm>
              <a:custGeom>
                <a:avLst/>
                <a:gdLst>
                  <a:gd name="T0" fmla="*/ 45 w 91"/>
                  <a:gd name="T1" fmla="*/ 90 h 91"/>
                  <a:gd name="T2" fmla="*/ 36 w 91"/>
                  <a:gd name="T3" fmla="*/ 90 h 91"/>
                  <a:gd name="T4" fmla="*/ 27 w 91"/>
                  <a:gd name="T5" fmla="*/ 87 h 91"/>
                  <a:gd name="T6" fmla="*/ 20 w 91"/>
                  <a:gd name="T7" fmla="*/ 83 h 91"/>
                  <a:gd name="T8" fmla="*/ 13 w 91"/>
                  <a:gd name="T9" fmla="*/ 77 h 91"/>
                  <a:gd name="T10" fmla="*/ 7 w 91"/>
                  <a:gd name="T11" fmla="*/ 70 h 91"/>
                  <a:gd name="T12" fmla="*/ 3 w 91"/>
                  <a:gd name="T13" fmla="*/ 63 h 91"/>
                  <a:gd name="T14" fmla="*/ 0 w 91"/>
                  <a:gd name="T15" fmla="*/ 54 h 91"/>
                  <a:gd name="T16" fmla="*/ 0 w 91"/>
                  <a:gd name="T17" fmla="*/ 45 h 91"/>
                  <a:gd name="T18" fmla="*/ 0 w 91"/>
                  <a:gd name="T19" fmla="*/ 35 h 91"/>
                  <a:gd name="T20" fmla="*/ 3 w 91"/>
                  <a:gd name="T21" fmla="*/ 27 h 91"/>
                  <a:gd name="T22" fmla="*/ 7 w 91"/>
                  <a:gd name="T23" fmla="*/ 19 h 91"/>
                  <a:gd name="T24" fmla="*/ 13 w 91"/>
                  <a:gd name="T25" fmla="*/ 12 h 91"/>
                  <a:gd name="T26" fmla="*/ 20 w 91"/>
                  <a:gd name="T27" fmla="*/ 8 h 91"/>
                  <a:gd name="T28" fmla="*/ 27 w 91"/>
                  <a:gd name="T29" fmla="*/ 3 h 91"/>
                  <a:gd name="T30" fmla="*/ 36 w 91"/>
                  <a:gd name="T31" fmla="*/ 1 h 91"/>
                  <a:gd name="T32" fmla="*/ 45 w 91"/>
                  <a:gd name="T33" fmla="*/ 0 h 91"/>
                  <a:gd name="T34" fmla="*/ 55 w 91"/>
                  <a:gd name="T35" fmla="*/ 1 h 91"/>
                  <a:gd name="T36" fmla="*/ 63 w 91"/>
                  <a:gd name="T37" fmla="*/ 3 h 91"/>
                  <a:gd name="T38" fmla="*/ 71 w 91"/>
                  <a:gd name="T39" fmla="*/ 8 h 91"/>
                  <a:gd name="T40" fmla="*/ 78 w 91"/>
                  <a:gd name="T41" fmla="*/ 12 h 91"/>
                  <a:gd name="T42" fmla="*/ 82 w 91"/>
                  <a:gd name="T43" fmla="*/ 19 h 91"/>
                  <a:gd name="T44" fmla="*/ 87 w 91"/>
                  <a:gd name="T45" fmla="*/ 27 h 91"/>
                  <a:gd name="T46" fmla="*/ 89 w 91"/>
                  <a:gd name="T47" fmla="*/ 35 h 91"/>
                  <a:gd name="T48" fmla="*/ 90 w 91"/>
                  <a:gd name="T49" fmla="*/ 45 h 91"/>
                  <a:gd name="T50" fmla="*/ 89 w 91"/>
                  <a:gd name="T51" fmla="*/ 54 h 91"/>
                  <a:gd name="T52" fmla="*/ 87 w 91"/>
                  <a:gd name="T53" fmla="*/ 63 h 91"/>
                  <a:gd name="T54" fmla="*/ 82 w 91"/>
                  <a:gd name="T55" fmla="*/ 70 h 91"/>
                  <a:gd name="T56" fmla="*/ 78 w 91"/>
                  <a:gd name="T57" fmla="*/ 77 h 91"/>
                  <a:gd name="T58" fmla="*/ 71 w 91"/>
                  <a:gd name="T59" fmla="*/ 83 h 91"/>
                  <a:gd name="T60" fmla="*/ 63 w 91"/>
                  <a:gd name="T61" fmla="*/ 87 h 91"/>
                  <a:gd name="T62" fmla="*/ 55 w 91"/>
                  <a:gd name="T63" fmla="*/ 90 h 91"/>
                  <a:gd name="T64" fmla="*/ 45 w 91"/>
                  <a:gd name="T65" fmla="*/ 9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1">
                    <a:moveTo>
                      <a:pt x="45" y="90"/>
                    </a:moveTo>
                    <a:lnTo>
                      <a:pt x="36" y="90"/>
                    </a:lnTo>
                    <a:lnTo>
                      <a:pt x="27" y="87"/>
                    </a:lnTo>
                    <a:lnTo>
                      <a:pt x="20" y="83"/>
                    </a:lnTo>
                    <a:lnTo>
                      <a:pt x="13" y="77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0" y="35"/>
                    </a:lnTo>
                    <a:lnTo>
                      <a:pt x="3" y="27"/>
                    </a:lnTo>
                    <a:lnTo>
                      <a:pt x="7" y="19"/>
                    </a:lnTo>
                    <a:lnTo>
                      <a:pt x="13" y="12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2"/>
                    </a:lnTo>
                    <a:lnTo>
                      <a:pt x="82" y="19"/>
                    </a:lnTo>
                    <a:lnTo>
                      <a:pt x="87" y="27"/>
                    </a:lnTo>
                    <a:lnTo>
                      <a:pt x="89" y="35"/>
                    </a:lnTo>
                    <a:lnTo>
                      <a:pt x="90" y="45"/>
                    </a:lnTo>
                    <a:lnTo>
                      <a:pt x="89" y="54"/>
                    </a:lnTo>
                    <a:lnTo>
                      <a:pt x="87" y="63"/>
                    </a:lnTo>
                    <a:lnTo>
                      <a:pt x="82" y="70"/>
                    </a:lnTo>
                    <a:lnTo>
                      <a:pt x="78" y="77"/>
                    </a:lnTo>
                    <a:lnTo>
                      <a:pt x="71" y="83"/>
                    </a:lnTo>
                    <a:lnTo>
                      <a:pt x="63" y="87"/>
                    </a:lnTo>
                    <a:lnTo>
                      <a:pt x="55" y="90"/>
                    </a:lnTo>
                    <a:lnTo>
                      <a:pt x="45" y="90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42"/>
              <p:cNvSpPr>
                <a:spLocks/>
              </p:cNvSpPr>
              <p:nvPr/>
            </p:nvSpPr>
            <p:spPr bwMode="auto">
              <a:xfrm>
                <a:off x="1082" y="1689"/>
                <a:ext cx="91" cy="91"/>
              </a:xfrm>
              <a:custGeom>
                <a:avLst/>
                <a:gdLst>
                  <a:gd name="T0" fmla="*/ 45 w 91"/>
                  <a:gd name="T1" fmla="*/ 90 h 91"/>
                  <a:gd name="T2" fmla="*/ 36 w 91"/>
                  <a:gd name="T3" fmla="*/ 90 h 91"/>
                  <a:gd name="T4" fmla="*/ 27 w 91"/>
                  <a:gd name="T5" fmla="*/ 87 h 91"/>
                  <a:gd name="T6" fmla="*/ 20 w 91"/>
                  <a:gd name="T7" fmla="*/ 83 h 91"/>
                  <a:gd name="T8" fmla="*/ 13 w 91"/>
                  <a:gd name="T9" fmla="*/ 77 h 91"/>
                  <a:gd name="T10" fmla="*/ 7 w 91"/>
                  <a:gd name="T11" fmla="*/ 70 h 91"/>
                  <a:gd name="T12" fmla="*/ 3 w 91"/>
                  <a:gd name="T13" fmla="*/ 63 h 91"/>
                  <a:gd name="T14" fmla="*/ 0 w 91"/>
                  <a:gd name="T15" fmla="*/ 54 h 91"/>
                  <a:gd name="T16" fmla="*/ 0 w 91"/>
                  <a:gd name="T17" fmla="*/ 45 h 91"/>
                  <a:gd name="T18" fmla="*/ 0 w 91"/>
                  <a:gd name="T19" fmla="*/ 35 h 91"/>
                  <a:gd name="T20" fmla="*/ 3 w 91"/>
                  <a:gd name="T21" fmla="*/ 27 h 91"/>
                  <a:gd name="T22" fmla="*/ 7 w 91"/>
                  <a:gd name="T23" fmla="*/ 19 h 91"/>
                  <a:gd name="T24" fmla="*/ 13 w 91"/>
                  <a:gd name="T25" fmla="*/ 12 h 91"/>
                  <a:gd name="T26" fmla="*/ 20 w 91"/>
                  <a:gd name="T27" fmla="*/ 8 h 91"/>
                  <a:gd name="T28" fmla="*/ 27 w 91"/>
                  <a:gd name="T29" fmla="*/ 3 h 91"/>
                  <a:gd name="T30" fmla="*/ 36 w 91"/>
                  <a:gd name="T31" fmla="*/ 1 h 91"/>
                  <a:gd name="T32" fmla="*/ 45 w 91"/>
                  <a:gd name="T33" fmla="*/ 0 h 91"/>
                  <a:gd name="T34" fmla="*/ 55 w 91"/>
                  <a:gd name="T35" fmla="*/ 1 h 91"/>
                  <a:gd name="T36" fmla="*/ 63 w 91"/>
                  <a:gd name="T37" fmla="*/ 3 h 91"/>
                  <a:gd name="T38" fmla="*/ 71 w 91"/>
                  <a:gd name="T39" fmla="*/ 8 h 91"/>
                  <a:gd name="T40" fmla="*/ 78 w 91"/>
                  <a:gd name="T41" fmla="*/ 12 h 91"/>
                  <a:gd name="T42" fmla="*/ 82 w 91"/>
                  <a:gd name="T43" fmla="*/ 19 h 91"/>
                  <a:gd name="T44" fmla="*/ 87 w 91"/>
                  <a:gd name="T45" fmla="*/ 27 h 91"/>
                  <a:gd name="T46" fmla="*/ 89 w 91"/>
                  <a:gd name="T47" fmla="*/ 35 h 91"/>
                  <a:gd name="T48" fmla="*/ 90 w 91"/>
                  <a:gd name="T49" fmla="*/ 45 h 91"/>
                  <a:gd name="T50" fmla="*/ 89 w 91"/>
                  <a:gd name="T51" fmla="*/ 54 h 91"/>
                  <a:gd name="T52" fmla="*/ 87 w 91"/>
                  <a:gd name="T53" fmla="*/ 63 h 91"/>
                  <a:gd name="T54" fmla="*/ 82 w 91"/>
                  <a:gd name="T55" fmla="*/ 70 h 91"/>
                  <a:gd name="T56" fmla="*/ 78 w 91"/>
                  <a:gd name="T57" fmla="*/ 77 h 91"/>
                  <a:gd name="T58" fmla="*/ 71 w 91"/>
                  <a:gd name="T59" fmla="*/ 83 h 91"/>
                  <a:gd name="T60" fmla="*/ 63 w 91"/>
                  <a:gd name="T61" fmla="*/ 87 h 91"/>
                  <a:gd name="T62" fmla="*/ 55 w 91"/>
                  <a:gd name="T63" fmla="*/ 90 h 91"/>
                  <a:gd name="T64" fmla="*/ 45 w 91"/>
                  <a:gd name="T65" fmla="*/ 9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1">
                    <a:moveTo>
                      <a:pt x="45" y="90"/>
                    </a:moveTo>
                    <a:lnTo>
                      <a:pt x="36" y="90"/>
                    </a:lnTo>
                    <a:lnTo>
                      <a:pt x="27" y="87"/>
                    </a:lnTo>
                    <a:lnTo>
                      <a:pt x="20" y="83"/>
                    </a:lnTo>
                    <a:lnTo>
                      <a:pt x="13" y="77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0" y="35"/>
                    </a:lnTo>
                    <a:lnTo>
                      <a:pt x="3" y="27"/>
                    </a:lnTo>
                    <a:lnTo>
                      <a:pt x="7" y="19"/>
                    </a:lnTo>
                    <a:lnTo>
                      <a:pt x="13" y="12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2"/>
                    </a:lnTo>
                    <a:lnTo>
                      <a:pt x="82" y="19"/>
                    </a:lnTo>
                    <a:lnTo>
                      <a:pt x="87" y="27"/>
                    </a:lnTo>
                    <a:lnTo>
                      <a:pt x="89" y="35"/>
                    </a:lnTo>
                    <a:lnTo>
                      <a:pt x="90" y="45"/>
                    </a:lnTo>
                    <a:lnTo>
                      <a:pt x="89" y="54"/>
                    </a:lnTo>
                    <a:lnTo>
                      <a:pt x="87" y="63"/>
                    </a:lnTo>
                    <a:lnTo>
                      <a:pt x="82" y="70"/>
                    </a:lnTo>
                    <a:lnTo>
                      <a:pt x="78" y="77"/>
                    </a:lnTo>
                    <a:lnTo>
                      <a:pt x="71" y="83"/>
                    </a:lnTo>
                    <a:lnTo>
                      <a:pt x="63" y="87"/>
                    </a:lnTo>
                    <a:lnTo>
                      <a:pt x="55" y="90"/>
                    </a:lnTo>
                    <a:lnTo>
                      <a:pt x="45" y="9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43"/>
              <p:cNvSpPr>
                <a:spLocks/>
              </p:cNvSpPr>
              <p:nvPr/>
            </p:nvSpPr>
            <p:spPr bwMode="auto">
              <a:xfrm>
                <a:off x="1094" y="1700"/>
                <a:ext cx="69" cy="69"/>
              </a:xfrm>
              <a:custGeom>
                <a:avLst/>
                <a:gdLst>
                  <a:gd name="T0" fmla="*/ 37 w 69"/>
                  <a:gd name="T1" fmla="*/ 31 h 69"/>
                  <a:gd name="T2" fmla="*/ 37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7 w 69"/>
                  <a:gd name="T17" fmla="*/ 68 h 69"/>
                  <a:gd name="T18" fmla="*/ 37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7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7" y="31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7" y="68"/>
                    </a:lnTo>
                    <a:lnTo>
                      <a:pt x="37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7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44"/>
              <p:cNvSpPr>
                <a:spLocks/>
              </p:cNvSpPr>
              <p:nvPr/>
            </p:nvSpPr>
            <p:spPr bwMode="auto">
              <a:xfrm>
                <a:off x="1115" y="1565"/>
                <a:ext cx="91" cy="93"/>
              </a:xfrm>
              <a:custGeom>
                <a:avLst/>
                <a:gdLst>
                  <a:gd name="T0" fmla="*/ 46 w 91"/>
                  <a:gd name="T1" fmla="*/ 92 h 93"/>
                  <a:gd name="T2" fmla="*/ 36 w 91"/>
                  <a:gd name="T3" fmla="*/ 91 h 93"/>
                  <a:gd name="T4" fmla="*/ 28 w 91"/>
                  <a:gd name="T5" fmla="*/ 88 h 93"/>
                  <a:gd name="T6" fmla="*/ 20 w 91"/>
                  <a:gd name="T7" fmla="*/ 84 h 93"/>
                  <a:gd name="T8" fmla="*/ 13 w 91"/>
                  <a:gd name="T9" fmla="*/ 79 h 93"/>
                  <a:gd name="T10" fmla="*/ 8 w 91"/>
                  <a:gd name="T11" fmla="*/ 72 h 93"/>
                  <a:gd name="T12" fmla="*/ 3 w 91"/>
                  <a:gd name="T13" fmla="*/ 64 h 93"/>
                  <a:gd name="T14" fmla="*/ 1 w 91"/>
                  <a:gd name="T15" fmla="*/ 55 h 93"/>
                  <a:gd name="T16" fmla="*/ 0 w 91"/>
                  <a:gd name="T17" fmla="*/ 46 h 93"/>
                  <a:gd name="T18" fmla="*/ 1 w 91"/>
                  <a:gd name="T19" fmla="*/ 37 h 93"/>
                  <a:gd name="T20" fmla="*/ 3 w 91"/>
                  <a:gd name="T21" fmla="*/ 28 h 93"/>
                  <a:gd name="T22" fmla="*/ 8 w 91"/>
                  <a:gd name="T23" fmla="*/ 20 h 93"/>
                  <a:gd name="T24" fmla="*/ 13 w 91"/>
                  <a:gd name="T25" fmla="*/ 13 h 93"/>
                  <a:gd name="T26" fmla="*/ 20 w 91"/>
                  <a:gd name="T27" fmla="*/ 8 h 93"/>
                  <a:gd name="T28" fmla="*/ 28 w 91"/>
                  <a:gd name="T29" fmla="*/ 4 h 93"/>
                  <a:gd name="T30" fmla="*/ 36 w 91"/>
                  <a:gd name="T31" fmla="*/ 1 h 93"/>
                  <a:gd name="T32" fmla="*/ 46 w 91"/>
                  <a:gd name="T33" fmla="*/ 0 h 93"/>
                  <a:gd name="T34" fmla="*/ 54 w 91"/>
                  <a:gd name="T35" fmla="*/ 1 h 93"/>
                  <a:gd name="T36" fmla="*/ 63 w 91"/>
                  <a:gd name="T37" fmla="*/ 4 h 93"/>
                  <a:gd name="T38" fmla="*/ 70 w 91"/>
                  <a:gd name="T39" fmla="*/ 8 h 93"/>
                  <a:gd name="T40" fmla="*/ 77 w 91"/>
                  <a:gd name="T41" fmla="*/ 13 h 93"/>
                  <a:gd name="T42" fmla="*/ 83 w 91"/>
                  <a:gd name="T43" fmla="*/ 20 h 93"/>
                  <a:gd name="T44" fmla="*/ 87 w 91"/>
                  <a:gd name="T45" fmla="*/ 28 h 93"/>
                  <a:gd name="T46" fmla="*/ 90 w 91"/>
                  <a:gd name="T47" fmla="*/ 37 h 93"/>
                  <a:gd name="T48" fmla="*/ 90 w 91"/>
                  <a:gd name="T49" fmla="*/ 46 h 93"/>
                  <a:gd name="T50" fmla="*/ 90 w 91"/>
                  <a:gd name="T51" fmla="*/ 55 h 93"/>
                  <a:gd name="T52" fmla="*/ 87 w 91"/>
                  <a:gd name="T53" fmla="*/ 64 h 93"/>
                  <a:gd name="T54" fmla="*/ 83 w 91"/>
                  <a:gd name="T55" fmla="*/ 72 h 93"/>
                  <a:gd name="T56" fmla="*/ 77 w 91"/>
                  <a:gd name="T57" fmla="*/ 79 h 93"/>
                  <a:gd name="T58" fmla="*/ 70 w 91"/>
                  <a:gd name="T59" fmla="*/ 84 h 93"/>
                  <a:gd name="T60" fmla="*/ 63 w 91"/>
                  <a:gd name="T61" fmla="*/ 88 h 93"/>
                  <a:gd name="T62" fmla="*/ 54 w 91"/>
                  <a:gd name="T63" fmla="*/ 91 h 93"/>
                  <a:gd name="T64" fmla="*/ 46 w 91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4" y="1"/>
                    </a:lnTo>
                    <a:lnTo>
                      <a:pt x="63" y="4"/>
                    </a:lnTo>
                    <a:lnTo>
                      <a:pt x="70" y="8"/>
                    </a:lnTo>
                    <a:lnTo>
                      <a:pt x="77" y="13"/>
                    </a:lnTo>
                    <a:lnTo>
                      <a:pt x="83" y="20"/>
                    </a:lnTo>
                    <a:lnTo>
                      <a:pt x="87" y="28"/>
                    </a:lnTo>
                    <a:lnTo>
                      <a:pt x="90" y="37"/>
                    </a:lnTo>
                    <a:lnTo>
                      <a:pt x="90" y="46"/>
                    </a:lnTo>
                    <a:lnTo>
                      <a:pt x="90" y="55"/>
                    </a:lnTo>
                    <a:lnTo>
                      <a:pt x="87" y="64"/>
                    </a:lnTo>
                    <a:lnTo>
                      <a:pt x="83" y="72"/>
                    </a:lnTo>
                    <a:lnTo>
                      <a:pt x="77" y="79"/>
                    </a:lnTo>
                    <a:lnTo>
                      <a:pt x="70" y="84"/>
                    </a:lnTo>
                    <a:lnTo>
                      <a:pt x="63" y="88"/>
                    </a:lnTo>
                    <a:lnTo>
                      <a:pt x="54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45"/>
              <p:cNvSpPr>
                <a:spLocks/>
              </p:cNvSpPr>
              <p:nvPr/>
            </p:nvSpPr>
            <p:spPr bwMode="auto">
              <a:xfrm>
                <a:off x="1115" y="1565"/>
                <a:ext cx="91" cy="93"/>
              </a:xfrm>
              <a:custGeom>
                <a:avLst/>
                <a:gdLst>
                  <a:gd name="T0" fmla="*/ 46 w 91"/>
                  <a:gd name="T1" fmla="*/ 92 h 93"/>
                  <a:gd name="T2" fmla="*/ 36 w 91"/>
                  <a:gd name="T3" fmla="*/ 91 h 93"/>
                  <a:gd name="T4" fmla="*/ 28 w 91"/>
                  <a:gd name="T5" fmla="*/ 88 h 93"/>
                  <a:gd name="T6" fmla="*/ 20 w 91"/>
                  <a:gd name="T7" fmla="*/ 84 h 93"/>
                  <a:gd name="T8" fmla="*/ 13 w 91"/>
                  <a:gd name="T9" fmla="*/ 79 h 93"/>
                  <a:gd name="T10" fmla="*/ 8 w 91"/>
                  <a:gd name="T11" fmla="*/ 72 h 93"/>
                  <a:gd name="T12" fmla="*/ 3 w 91"/>
                  <a:gd name="T13" fmla="*/ 64 h 93"/>
                  <a:gd name="T14" fmla="*/ 1 w 91"/>
                  <a:gd name="T15" fmla="*/ 55 h 93"/>
                  <a:gd name="T16" fmla="*/ 0 w 91"/>
                  <a:gd name="T17" fmla="*/ 46 h 93"/>
                  <a:gd name="T18" fmla="*/ 1 w 91"/>
                  <a:gd name="T19" fmla="*/ 37 h 93"/>
                  <a:gd name="T20" fmla="*/ 3 w 91"/>
                  <a:gd name="T21" fmla="*/ 28 h 93"/>
                  <a:gd name="T22" fmla="*/ 8 w 91"/>
                  <a:gd name="T23" fmla="*/ 20 h 93"/>
                  <a:gd name="T24" fmla="*/ 13 w 91"/>
                  <a:gd name="T25" fmla="*/ 13 h 93"/>
                  <a:gd name="T26" fmla="*/ 20 w 91"/>
                  <a:gd name="T27" fmla="*/ 8 h 93"/>
                  <a:gd name="T28" fmla="*/ 28 w 91"/>
                  <a:gd name="T29" fmla="*/ 4 h 93"/>
                  <a:gd name="T30" fmla="*/ 36 w 91"/>
                  <a:gd name="T31" fmla="*/ 1 h 93"/>
                  <a:gd name="T32" fmla="*/ 46 w 91"/>
                  <a:gd name="T33" fmla="*/ 0 h 93"/>
                  <a:gd name="T34" fmla="*/ 54 w 91"/>
                  <a:gd name="T35" fmla="*/ 1 h 93"/>
                  <a:gd name="T36" fmla="*/ 63 w 91"/>
                  <a:gd name="T37" fmla="*/ 4 h 93"/>
                  <a:gd name="T38" fmla="*/ 70 w 91"/>
                  <a:gd name="T39" fmla="*/ 8 h 93"/>
                  <a:gd name="T40" fmla="*/ 77 w 91"/>
                  <a:gd name="T41" fmla="*/ 13 h 93"/>
                  <a:gd name="T42" fmla="*/ 83 w 91"/>
                  <a:gd name="T43" fmla="*/ 20 h 93"/>
                  <a:gd name="T44" fmla="*/ 87 w 91"/>
                  <a:gd name="T45" fmla="*/ 28 h 93"/>
                  <a:gd name="T46" fmla="*/ 90 w 91"/>
                  <a:gd name="T47" fmla="*/ 37 h 93"/>
                  <a:gd name="T48" fmla="*/ 90 w 91"/>
                  <a:gd name="T49" fmla="*/ 46 h 93"/>
                  <a:gd name="T50" fmla="*/ 90 w 91"/>
                  <a:gd name="T51" fmla="*/ 55 h 93"/>
                  <a:gd name="T52" fmla="*/ 87 w 91"/>
                  <a:gd name="T53" fmla="*/ 64 h 93"/>
                  <a:gd name="T54" fmla="*/ 83 w 91"/>
                  <a:gd name="T55" fmla="*/ 72 h 93"/>
                  <a:gd name="T56" fmla="*/ 77 w 91"/>
                  <a:gd name="T57" fmla="*/ 79 h 93"/>
                  <a:gd name="T58" fmla="*/ 70 w 91"/>
                  <a:gd name="T59" fmla="*/ 84 h 93"/>
                  <a:gd name="T60" fmla="*/ 63 w 91"/>
                  <a:gd name="T61" fmla="*/ 88 h 93"/>
                  <a:gd name="T62" fmla="*/ 54 w 91"/>
                  <a:gd name="T63" fmla="*/ 91 h 93"/>
                  <a:gd name="T64" fmla="*/ 46 w 91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4" y="1"/>
                    </a:lnTo>
                    <a:lnTo>
                      <a:pt x="63" y="4"/>
                    </a:lnTo>
                    <a:lnTo>
                      <a:pt x="70" y="8"/>
                    </a:lnTo>
                    <a:lnTo>
                      <a:pt x="77" y="13"/>
                    </a:lnTo>
                    <a:lnTo>
                      <a:pt x="83" y="20"/>
                    </a:lnTo>
                    <a:lnTo>
                      <a:pt x="87" y="28"/>
                    </a:lnTo>
                    <a:lnTo>
                      <a:pt x="90" y="37"/>
                    </a:lnTo>
                    <a:lnTo>
                      <a:pt x="90" y="46"/>
                    </a:lnTo>
                    <a:lnTo>
                      <a:pt x="90" y="55"/>
                    </a:lnTo>
                    <a:lnTo>
                      <a:pt x="87" y="64"/>
                    </a:lnTo>
                    <a:lnTo>
                      <a:pt x="83" y="72"/>
                    </a:lnTo>
                    <a:lnTo>
                      <a:pt x="77" y="79"/>
                    </a:lnTo>
                    <a:lnTo>
                      <a:pt x="70" y="84"/>
                    </a:lnTo>
                    <a:lnTo>
                      <a:pt x="63" y="88"/>
                    </a:lnTo>
                    <a:lnTo>
                      <a:pt x="54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146"/>
              <p:cNvSpPr>
                <a:spLocks/>
              </p:cNvSpPr>
              <p:nvPr/>
            </p:nvSpPr>
            <p:spPr bwMode="auto">
              <a:xfrm>
                <a:off x="1127" y="1577"/>
                <a:ext cx="68" cy="70"/>
              </a:xfrm>
              <a:custGeom>
                <a:avLst/>
                <a:gdLst>
                  <a:gd name="T0" fmla="*/ 37 w 68"/>
                  <a:gd name="T1" fmla="*/ 31 h 70"/>
                  <a:gd name="T2" fmla="*/ 37 w 68"/>
                  <a:gd name="T3" fmla="*/ 0 h 70"/>
                  <a:gd name="T4" fmla="*/ 31 w 68"/>
                  <a:gd name="T5" fmla="*/ 0 h 70"/>
                  <a:gd name="T6" fmla="*/ 31 w 68"/>
                  <a:gd name="T7" fmla="*/ 31 h 70"/>
                  <a:gd name="T8" fmla="*/ 0 w 68"/>
                  <a:gd name="T9" fmla="*/ 31 h 70"/>
                  <a:gd name="T10" fmla="*/ 0 w 68"/>
                  <a:gd name="T11" fmla="*/ 38 h 70"/>
                  <a:gd name="T12" fmla="*/ 31 w 68"/>
                  <a:gd name="T13" fmla="*/ 38 h 70"/>
                  <a:gd name="T14" fmla="*/ 31 w 68"/>
                  <a:gd name="T15" fmla="*/ 69 h 70"/>
                  <a:gd name="T16" fmla="*/ 37 w 68"/>
                  <a:gd name="T17" fmla="*/ 69 h 70"/>
                  <a:gd name="T18" fmla="*/ 37 w 68"/>
                  <a:gd name="T19" fmla="*/ 38 h 70"/>
                  <a:gd name="T20" fmla="*/ 67 w 68"/>
                  <a:gd name="T21" fmla="*/ 38 h 70"/>
                  <a:gd name="T22" fmla="*/ 67 w 68"/>
                  <a:gd name="T23" fmla="*/ 31 h 70"/>
                  <a:gd name="T24" fmla="*/ 37 w 68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70">
                    <a:moveTo>
                      <a:pt x="37" y="31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7" y="69"/>
                    </a:lnTo>
                    <a:lnTo>
                      <a:pt x="37" y="38"/>
                    </a:lnTo>
                    <a:lnTo>
                      <a:pt x="67" y="38"/>
                    </a:lnTo>
                    <a:lnTo>
                      <a:pt x="67" y="31"/>
                    </a:lnTo>
                    <a:lnTo>
                      <a:pt x="37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147"/>
              <p:cNvSpPr>
                <a:spLocks/>
              </p:cNvSpPr>
              <p:nvPr/>
            </p:nvSpPr>
            <p:spPr bwMode="auto">
              <a:xfrm>
                <a:off x="852" y="1871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148"/>
              <p:cNvSpPr>
                <a:spLocks/>
              </p:cNvSpPr>
              <p:nvPr/>
            </p:nvSpPr>
            <p:spPr bwMode="auto">
              <a:xfrm>
                <a:off x="852" y="1871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49"/>
              <p:cNvSpPr>
                <a:spLocks/>
              </p:cNvSpPr>
              <p:nvPr/>
            </p:nvSpPr>
            <p:spPr bwMode="auto">
              <a:xfrm>
                <a:off x="864" y="1883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2 w 69"/>
                  <a:gd name="T13" fmla="*/ 38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2" y="38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50"/>
              <p:cNvSpPr>
                <a:spLocks/>
              </p:cNvSpPr>
              <p:nvPr/>
            </p:nvSpPr>
            <p:spPr bwMode="auto">
              <a:xfrm>
                <a:off x="952" y="1823"/>
                <a:ext cx="92" cy="92"/>
              </a:xfrm>
              <a:custGeom>
                <a:avLst/>
                <a:gdLst>
                  <a:gd name="T0" fmla="*/ 45 w 92"/>
                  <a:gd name="T1" fmla="*/ 91 h 92"/>
                  <a:gd name="T2" fmla="*/ 36 w 92"/>
                  <a:gd name="T3" fmla="*/ 90 h 92"/>
                  <a:gd name="T4" fmla="*/ 27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7 w 92"/>
                  <a:gd name="T11" fmla="*/ 71 h 92"/>
                  <a:gd name="T12" fmla="*/ 3 w 92"/>
                  <a:gd name="T13" fmla="*/ 63 h 92"/>
                  <a:gd name="T14" fmla="*/ 0 w 92"/>
                  <a:gd name="T15" fmla="*/ 55 h 92"/>
                  <a:gd name="T16" fmla="*/ 0 w 92"/>
                  <a:gd name="T17" fmla="*/ 46 h 92"/>
                  <a:gd name="T18" fmla="*/ 0 w 92"/>
                  <a:gd name="T19" fmla="*/ 36 h 92"/>
                  <a:gd name="T20" fmla="*/ 3 w 92"/>
                  <a:gd name="T21" fmla="*/ 28 h 92"/>
                  <a:gd name="T22" fmla="*/ 7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7 w 92"/>
                  <a:gd name="T29" fmla="*/ 3 h 92"/>
                  <a:gd name="T30" fmla="*/ 36 w 92"/>
                  <a:gd name="T31" fmla="*/ 1 h 92"/>
                  <a:gd name="T32" fmla="*/ 45 w 92"/>
                  <a:gd name="T33" fmla="*/ 0 h 92"/>
                  <a:gd name="T34" fmla="*/ 55 w 92"/>
                  <a:gd name="T35" fmla="*/ 1 h 92"/>
                  <a:gd name="T36" fmla="*/ 63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3 w 92"/>
                  <a:gd name="T43" fmla="*/ 20 h 92"/>
                  <a:gd name="T44" fmla="*/ 88 w 92"/>
                  <a:gd name="T45" fmla="*/ 28 h 92"/>
                  <a:gd name="T46" fmla="*/ 90 w 92"/>
                  <a:gd name="T47" fmla="*/ 36 h 92"/>
                  <a:gd name="T48" fmla="*/ 91 w 92"/>
                  <a:gd name="T49" fmla="*/ 46 h 92"/>
                  <a:gd name="T50" fmla="*/ 90 w 92"/>
                  <a:gd name="T51" fmla="*/ 55 h 92"/>
                  <a:gd name="T52" fmla="*/ 88 w 92"/>
                  <a:gd name="T53" fmla="*/ 63 h 92"/>
                  <a:gd name="T54" fmla="*/ 83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3 w 92"/>
                  <a:gd name="T61" fmla="*/ 88 h 92"/>
                  <a:gd name="T62" fmla="*/ 55 w 92"/>
                  <a:gd name="T63" fmla="*/ 90 h 92"/>
                  <a:gd name="T64" fmla="*/ 45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5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3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0"/>
                    </a:lnTo>
                    <a:lnTo>
                      <a:pt x="45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51"/>
              <p:cNvSpPr>
                <a:spLocks/>
              </p:cNvSpPr>
              <p:nvPr/>
            </p:nvSpPr>
            <p:spPr bwMode="auto">
              <a:xfrm>
                <a:off x="952" y="1823"/>
                <a:ext cx="92" cy="92"/>
              </a:xfrm>
              <a:custGeom>
                <a:avLst/>
                <a:gdLst>
                  <a:gd name="T0" fmla="*/ 45 w 92"/>
                  <a:gd name="T1" fmla="*/ 91 h 92"/>
                  <a:gd name="T2" fmla="*/ 36 w 92"/>
                  <a:gd name="T3" fmla="*/ 90 h 92"/>
                  <a:gd name="T4" fmla="*/ 27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7 w 92"/>
                  <a:gd name="T11" fmla="*/ 71 h 92"/>
                  <a:gd name="T12" fmla="*/ 3 w 92"/>
                  <a:gd name="T13" fmla="*/ 63 h 92"/>
                  <a:gd name="T14" fmla="*/ 0 w 92"/>
                  <a:gd name="T15" fmla="*/ 55 h 92"/>
                  <a:gd name="T16" fmla="*/ 0 w 92"/>
                  <a:gd name="T17" fmla="*/ 46 h 92"/>
                  <a:gd name="T18" fmla="*/ 0 w 92"/>
                  <a:gd name="T19" fmla="*/ 36 h 92"/>
                  <a:gd name="T20" fmla="*/ 3 w 92"/>
                  <a:gd name="T21" fmla="*/ 28 h 92"/>
                  <a:gd name="T22" fmla="*/ 7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7 w 92"/>
                  <a:gd name="T29" fmla="*/ 3 h 92"/>
                  <a:gd name="T30" fmla="*/ 36 w 92"/>
                  <a:gd name="T31" fmla="*/ 1 h 92"/>
                  <a:gd name="T32" fmla="*/ 45 w 92"/>
                  <a:gd name="T33" fmla="*/ 0 h 92"/>
                  <a:gd name="T34" fmla="*/ 55 w 92"/>
                  <a:gd name="T35" fmla="*/ 1 h 92"/>
                  <a:gd name="T36" fmla="*/ 63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3 w 92"/>
                  <a:gd name="T43" fmla="*/ 20 h 92"/>
                  <a:gd name="T44" fmla="*/ 88 w 92"/>
                  <a:gd name="T45" fmla="*/ 28 h 92"/>
                  <a:gd name="T46" fmla="*/ 90 w 92"/>
                  <a:gd name="T47" fmla="*/ 36 h 92"/>
                  <a:gd name="T48" fmla="*/ 91 w 92"/>
                  <a:gd name="T49" fmla="*/ 46 h 92"/>
                  <a:gd name="T50" fmla="*/ 90 w 92"/>
                  <a:gd name="T51" fmla="*/ 55 h 92"/>
                  <a:gd name="T52" fmla="*/ 88 w 92"/>
                  <a:gd name="T53" fmla="*/ 63 h 92"/>
                  <a:gd name="T54" fmla="*/ 83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3 w 92"/>
                  <a:gd name="T61" fmla="*/ 88 h 92"/>
                  <a:gd name="T62" fmla="*/ 55 w 92"/>
                  <a:gd name="T63" fmla="*/ 90 h 92"/>
                  <a:gd name="T64" fmla="*/ 45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5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3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0"/>
                    </a:lnTo>
                    <a:lnTo>
                      <a:pt x="45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152"/>
              <p:cNvSpPr>
                <a:spLocks/>
              </p:cNvSpPr>
              <p:nvPr/>
            </p:nvSpPr>
            <p:spPr bwMode="auto">
              <a:xfrm>
                <a:off x="964" y="1835"/>
                <a:ext cx="69" cy="69"/>
              </a:xfrm>
              <a:custGeom>
                <a:avLst/>
                <a:gdLst>
                  <a:gd name="T0" fmla="*/ 37 w 69"/>
                  <a:gd name="T1" fmla="*/ 31 h 69"/>
                  <a:gd name="T2" fmla="*/ 37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7 w 69"/>
                  <a:gd name="T17" fmla="*/ 68 h 69"/>
                  <a:gd name="T18" fmla="*/ 37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7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7" y="31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7" y="68"/>
                    </a:lnTo>
                    <a:lnTo>
                      <a:pt x="37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7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153"/>
              <p:cNvSpPr>
                <a:spLocks/>
              </p:cNvSpPr>
              <p:nvPr/>
            </p:nvSpPr>
            <p:spPr bwMode="auto">
              <a:xfrm>
                <a:off x="1030" y="1980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1 h 92"/>
                  <a:gd name="T4" fmla="*/ 28 w 93"/>
                  <a:gd name="T5" fmla="*/ 88 h 92"/>
                  <a:gd name="T6" fmla="*/ 20 w 93"/>
                  <a:gd name="T7" fmla="*/ 84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4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4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1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154"/>
              <p:cNvSpPr>
                <a:spLocks/>
              </p:cNvSpPr>
              <p:nvPr/>
            </p:nvSpPr>
            <p:spPr bwMode="auto">
              <a:xfrm>
                <a:off x="1030" y="1980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1 h 92"/>
                  <a:gd name="T4" fmla="*/ 28 w 93"/>
                  <a:gd name="T5" fmla="*/ 88 h 92"/>
                  <a:gd name="T6" fmla="*/ 20 w 93"/>
                  <a:gd name="T7" fmla="*/ 84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4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4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1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155"/>
              <p:cNvSpPr>
                <a:spLocks/>
              </p:cNvSpPr>
              <p:nvPr/>
            </p:nvSpPr>
            <p:spPr bwMode="auto">
              <a:xfrm>
                <a:off x="1042" y="1992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56"/>
              <p:cNvSpPr>
                <a:spLocks/>
              </p:cNvSpPr>
              <p:nvPr/>
            </p:nvSpPr>
            <p:spPr bwMode="auto">
              <a:xfrm>
                <a:off x="1241" y="1750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1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9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1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9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157"/>
              <p:cNvSpPr>
                <a:spLocks/>
              </p:cNvSpPr>
              <p:nvPr/>
            </p:nvSpPr>
            <p:spPr bwMode="auto">
              <a:xfrm>
                <a:off x="1241" y="1750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1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9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1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9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158"/>
              <p:cNvSpPr>
                <a:spLocks noChangeArrowheads="1"/>
              </p:cNvSpPr>
              <p:nvPr/>
            </p:nvSpPr>
            <p:spPr bwMode="auto">
              <a:xfrm>
                <a:off x="1740" y="1273"/>
                <a:ext cx="722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s-MX" alt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Partícula </a:t>
                </a:r>
              </a:p>
              <a:p>
                <a:pPr algn="ctr" eaLnBrk="0" hangingPunct="0"/>
                <a:r>
                  <a:rPr lang="es-MX" alt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cargada</a:t>
                </a:r>
                <a:endParaRPr lang="en-US" alt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endParaRPr>
              </a:p>
            </p:txBody>
          </p:sp>
        </p:grpSp>
        <p:grpSp>
          <p:nvGrpSpPr>
            <p:cNvPr id="158" name="Group 159"/>
            <p:cNvGrpSpPr>
              <a:grpSpLocks/>
            </p:cNvGrpSpPr>
            <p:nvPr/>
          </p:nvGrpSpPr>
          <p:grpSpPr bwMode="auto">
            <a:xfrm>
              <a:off x="1905000" y="3048000"/>
              <a:ext cx="2416175" cy="2035175"/>
              <a:chOff x="624" y="1584"/>
              <a:chExt cx="1522" cy="1282"/>
            </a:xfrm>
          </p:grpSpPr>
          <p:sp>
            <p:nvSpPr>
              <p:cNvPr id="159" name="Freeform 160"/>
              <p:cNvSpPr>
                <a:spLocks/>
              </p:cNvSpPr>
              <p:nvPr/>
            </p:nvSpPr>
            <p:spPr bwMode="auto">
              <a:xfrm>
                <a:off x="624" y="1591"/>
                <a:ext cx="1273" cy="1275"/>
              </a:xfrm>
              <a:custGeom>
                <a:avLst/>
                <a:gdLst>
                  <a:gd name="T0" fmla="*/ 572 w 1273"/>
                  <a:gd name="T1" fmla="*/ 1270 h 1275"/>
                  <a:gd name="T2" fmla="*/ 478 w 1273"/>
                  <a:gd name="T3" fmla="*/ 1254 h 1275"/>
                  <a:gd name="T4" fmla="*/ 389 w 1273"/>
                  <a:gd name="T5" fmla="*/ 1223 h 1275"/>
                  <a:gd name="T6" fmla="*/ 307 w 1273"/>
                  <a:gd name="T7" fmla="*/ 1181 h 1275"/>
                  <a:gd name="T8" fmla="*/ 232 w 1273"/>
                  <a:gd name="T9" fmla="*/ 1128 h 1275"/>
                  <a:gd name="T10" fmla="*/ 166 w 1273"/>
                  <a:gd name="T11" fmla="*/ 1064 h 1275"/>
                  <a:gd name="T12" fmla="*/ 109 w 1273"/>
                  <a:gd name="T13" fmla="*/ 991 h 1275"/>
                  <a:gd name="T14" fmla="*/ 63 w 1273"/>
                  <a:gd name="T15" fmla="*/ 911 h 1275"/>
                  <a:gd name="T16" fmla="*/ 29 w 1273"/>
                  <a:gd name="T17" fmla="*/ 825 h 1275"/>
                  <a:gd name="T18" fmla="*/ 7 w 1273"/>
                  <a:gd name="T19" fmla="*/ 734 h 1275"/>
                  <a:gd name="T20" fmla="*/ 0 w 1273"/>
                  <a:gd name="T21" fmla="*/ 637 h 1275"/>
                  <a:gd name="T22" fmla="*/ 7 w 1273"/>
                  <a:gd name="T23" fmla="*/ 541 h 1275"/>
                  <a:gd name="T24" fmla="*/ 29 w 1273"/>
                  <a:gd name="T25" fmla="*/ 448 h 1275"/>
                  <a:gd name="T26" fmla="*/ 63 w 1273"/>
                  <a:gd name="T27" fmla="*/ 362 h 1275"/>
                  <a:gd name="T28" fmla="*/ 109 w 1273"/>
                  <a:gd name="T29" fmla="*/ 282 h 1275"/>
                  <a:gd name="T30" fmla="*/ 166 w 1273"/>
                  <a:gd name="T31" fmla="*/ 210 h 1275"/>
                  <a:gd name="T32" fmla="*/ 232 w 1273"/>
                  <a:gd name="T33" fmla="*/ 146 h 1275"/>
                  <a:gd name="T34" fmla="*/ 307 w 1273"/>
                  <a:gd name="T35" fmla="*/ 93 h 1275"/>
                  <a:gd name="T36" fmla="*/ 389 w 1273"/>
                  <a:gd name="T37" fmla="*/ 51 h 1275"/>
                  <a:gd name="T38" fmla="*/ 478 w 1273"/>
                  <a:gd name="T39" fmla="*/ 20 h 1275"/>
                  <a:gd name="T40" fmla="*/ 572 w 1273"/>
                  <a:gd name="T41" fmla="*/ 4 h 1275"/>
                  <a:gd name="T42" fmla="*/ 668 w 1273"/>
                  <a:gd name="T43" fmla="*/ 1 h 1275"/>
                  <a:gd name="T44" fmla="*/ 764 w 1273"/>
                  <a:gd name="T45" fmla="*/ 13 h 1275"/>
                  <a:gd name="T46" fmla="*/ 854 w 1273"/>
                  <a:gd name="T47" fmla="*/ 39 h 1275"/>
                  <a:gd name="T48" fmla="*/ 938 w 1273"/>
                  <a:gd name="T49" fmla="*/ 78 h 1275"/>
                  <a:gd name="T50" fmla="*/ 1016 w 1273"/>
                  <a:gd name="T51" fmla="*/ 128 h 1275"/>
                  <a:gd name="T52" fmla="*/ 1084 w 1273"/>
                  <a:gd name="T53" fmla="*/ 188 h 1275"/>
                  <a:gd name="T54" fmla="*/ 1144 w 1273"/>
                  <a:gd name="T55" fmla="*/ 256 h 1275"/>
                  <a:gd name="T56" fmla="*/ 1194 w 1273"/>
                  <a:gd name="T57" fmla="*/ 334 h 1275"/>
                  <a:gd name="T58" fmla="*/ 1233 w 1273"/>
                  <a:gd name="T59" fmla="*/ 419 h 1275"/>
                  <a:gd name="T60" fmla="*/ 1259 w 1273"/>
                  <a:gd name="T61" fmla="*/ 509 h 1275"/>
                  <a:gd name="T62" fmla="*/ 1271 w 1273"/>
                  <a:gd name="T63" fmla="*/ 605 h 1275"/>
                  <a:gd name="T64" fmla="*/ 1268 w 1273"/>
                  <a:gd name="T65" fmla="*/ 702 h 1275"/>
                  <a:gd name="T66" fmla="*/ 1252 w 1273"/>
                  <a:gd name="T67" fmla="*/ 795 h 1275"/>
                  <a:gd name="T68" fmla="*/ 1221 w 1273"/>
                  <a:gd name="T69" fmla="*/ 883 h 1275"/>
                  <a:gd name="T70" fmla="*/ 1179 w 1273"/>
                  <a:gd name="T71" fmla="*/ 966 h 1275"/>
                  <a:gd name="T72" fmla="*/ 1126 w 1273"/>
                  <a:gd name="T73" fmla="*/ 1041 h 1275"/>
                  <a:gd name="T74" fmla="*/ 1062 w 1273"/>
                  <a:gd name="T75" fmla="*/ 1107 h 1275"/>
                  <a:gd name="T76" fmla="*/ 991 w 1273"/>
                  <a:gd name="T77" fmla="*/ 1164 h 1275"/>
                  <a:gd name="T78" fmla="*/ 911 w 1273"/>
                  <a:gd name="T79" fmla="*/ 1211 h 1275"/>
                  <a:gd name="T80" fmla="*/ 824 w 1273"/>
                  <a:gd name="T81" fmla="*/ 1245 h 1275"/>
                  <a:gd name="T82" fmla="*/ 732 w 1273"/>
                  <a:gd name="T83" fmla="*/ 1267 h 1275"/>
                  <a:gd name="T84" fmla="*/ 636 w 1273"/>
                  <a:gd name="T85" fmla="*/ 1274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73" h="1275">
                    <a:moveTo>
                      <a:pt x="636" y="1274"/>
                    </a:moveTo>
                    <a:lnTo>
                      <a:pt x="604" y="1273"/>
                    </a:lnTo>
                    <a:lnTo>
                      <a:pt x="572" y="1270"/>
                    </a:lnTo>
                    <a:lnTo>
                      <a:pt x="540" y="1267"/>
                    </a:lnTo>
                    <a:lnTo>
                      <a:pt x="509" y="1261"/>
                    </a:lnTo>
                    <a:lnTo>
                      <a:pt x="478" y="1254"/>
                    </a:lnTo>
                    <a:lnTo>
                      <a:pt x="448" y="1245"/>
                    </a:lnTo>
                    <a:lnTo>
                      <a:pt x="419" y="1235"/>
                    </a:lnTo>
                    <a:lnTo>
                      <a:pt x="389" y="1223"/>
                    </a:lnTo>
                    <a:lnTo>
                      <a:pt x="361" y="1211"/>
                    </a:lnTo>
                    <a:lnTo>
                      <a:pt x="334" y="1196"/>
                    </a:lnTo>
                    <a:lnTo>
                      <a:pt x="307" y="1181"/>
                    </a:lnTo>
                    <a:lnTo>
                      <a:pt x="281" y="1164"/>
                    </a:lnTo>
                    <a:lnTo>
                      <a:pt x="256" y="1146"/>
                    </a:lnTo>
                    <a:lnTo>
                      <a:pt x="232" y="1128"/>
                    </a:lnTo>
                    <a:lnTo>
                      <a:pt x="209" y="1107"/>
                    </a:lnTo>
                    <a:lnTo>
                      <a:pt x="188" y="1086"/>
                    </a:lnTo>
                    <a:lnTo>
                      <a:pt x="166" y="1064"/>
                    </a:lnTo>
                    <a:lnTo>
                      <a:pt x="146" y="1041"/>
                    </a:lnTo>
                    <a:lnTo>
                      <a:pt x="127" y="1017"/>
                    </a:lnTo>
                    <a:lnTo>
                      <a:pt x="109" y="991"/>
                    </a:lnTo>
                    <a:lnTo>
                      <a:pt x="93" y="966"/>
                    </a:lnTo>
                    <a:lnTo>
                      <a:pt x="77" y="939"/>
                    </a:lnTo>
                    <a:lnTo>
                      <a:pt x="63" y="911"/>
                    </a:lnTo>
                    <a:lnTo>
                      <a:pt x="50" y="883"/>
                    </a:lnTo>
                    <a:lnTo>
                      <a:pt x="39" y="854"/>
                    </a:lnTo>
                    <a:lnTo>
                      <a:pt x="29" y="825"/>
                    </a:lnTo>
                    <a:lnTo>
                      <a:pt x="20" y="795"/>
                    </a:lnTo>
                    <a:lnTo>
                      <a:pt x="13" y="765"/>
                    </a:lnTo>
                    <a:lnTo>
                      <a:pt x="7" y="734"/>
                    </a:lnTo>
                    <a:lnTo>
                      <a:pt x="3" y="702"/>
                    </a:lnTo>
                    <a:lnTo>
                      <a:pt x="1" y="670"/>
                    </a:lnTo>
                    <a:lnTo>
                      <a:pt x="0" y="637"/>
                    </a:lnTo>
                    <a:lnTo>
                      <a:pt x="1" y="605"/>
                    </a:lnTo>
                    <a:lnTo>
                      <a:pt x="3" y="572"/>
                    </a:lnTo>
                    <a:lnTo>
                      <a:pt x="7" y="541"/>
                    </a:lnTo>
                    <a:lnTo>
                      <a:pt x="13" y="509"/>
                    </a:lnTo>
                    <a:lnTo>
                      <a:pt x="20" y="478"/>
                    </a:lnTo>
                    <a:lnTo>
                      <a:pt x="29" y="448"/>
                    </a:lnTo>
                    <a:lnTo>
                      <a:pt x="39" y="419"/>
                    </a:lnTo>
                    <a:lnTo>
                      <a:pt x="50" y="390"/>
                    </a:lnTo>
                    <a:lnTo>
                      <a:pt x="63" y="362"/>
                    </a:lnTo>
                    <a:lnTo>
                      <a:pt x="77" y="334"/>
                    </a:lnTo>
                    <a:lnTo>
                      <a:pt x="93" y="307"/>
                    </a:lnTo>
                    <a:lnTo>
                      <a:pt x="109" y="282"/>
                    </a:lnTo>
                    <a:lnTo>
                      <a:pt x="127" y="256"/>
                    </a:lnTo>
                    <a:lnTo>
                      <a:pt x="146" y="233"/>
                    </a:lnTo>
                    <a:lnTo>
                      <a:pt x="166" y="210"/>
                    </a:lnTo>
                    <a:lnTo>
                      <a:pt x="188" y="188"/>
                    </a:lnTo>
                    <a:lnTo>
                      <a:pt x="209" y="167"/>
                    </a:lnTo>
                    <a:lnTo>
                      <a:pt x="232" y="146"/>
                    </a:lnTo>
                    <a:lnTo>
                      <a:pt x="256" y="128"/>
                    </a:lnTo>
                    <a:lnTo>
                      <a:pt x="281" y="110"/>
                    </a:lnTo>
                    <a:lnTo>
                      <a:pt x="307" y="93"/>
                    </a:lnTo>
                    <a:lnTo>
                      <a:pt x="334" y="78"/>
                    </a:lnTo>
                    <a:lnTo>
                      <a:pt x="361" y="63"/>
                    </a:lnTo>
                    <a:lnTo>
                      <a:pt x="389" y="51"/>
                    </a:lnTo>
                    <a:lnTo>
                      <a:pt x="419" y="39"/>
                    </a:lnTo>
                    <a:lnTo>
                      <a:pt x="448" y="29"/>
                    </a:lnTo>
                    <a:lnTo>
                      <a:pt x="478" y="20"/>
                    </a:lnTo>
                    <a:lnTo>
                      <a:pt x="509" y="13"/>
                    </a:lnTo>
                    <a:lnTo>
                      <a:pt x="540" y="7"/>
                    </a:lnTo>
                    <a:lnTo>
                      <a:pt x="572" y="4"/>
                    </a:lnTo>
                    <a:lnTo>
                      <a:pt x="604" y="1"/>
                    </a:lnTo>
                    <a:lnTo>
                      <a:pt x="636" y="0"/>
                    </a:lnTo>
                    <a:lnTo>
                      <a:pt x="668" y="1"/>
                    </a:lnTo>
                    <a:lnTo>
                      <a:pt x="700" y="4"/>
                    </a:lnTo>
                    <a:lnTo>
                      <a:pt x="732" y="7"/>
                    </a:lnTo>
                    <a:lnTo>
                      <a:pt x="764" y="13"/>
                    </a:lnTo>
                    <a:lnTo>
                      <a:pt x="794" y="20"/>
                    </a:lnTo>
                    <a:lnTo>
                      <a:pt x="824" y="29"/>
                    </a:lnTo>
                    <a:lnTo>
                      <a:pt x="854" y="39"/>
                    </a:lnTo>
                    <a:lnTo>
                      <a:pt x="882" y="51"/>
                    </a:lnTo>
                    <a:lnTo>
                      <a:pt x="911" y="63"/>
                    </a:lnTo>
                    <a:lnTo>
                      <a:pt x="938" y="78"/>
                    </a:lnTo>
                    <a:lnTo>
                      <a:pt x="965" y="93"/>
                    </a:lnTo>
                    <a:lnTo>
                      <a:pt x="991" y="110"/>
                    </a:lnTo>
                    <a:lnTo>
                      <a:pt x="1016" y="128"/>
                    </a:lnTo>
                    <a:lnTo>
                      <a:pt x="1039" y="146"/>
                    </a:lnTo>
                    <a:lnTo>
                      <a:pt x="1062" y="167"/>
                    </a:lnTo>
                    <a:lnTo>
                      <a:pt x="1084" y="188"/>
                    </a:lnTo>
                    <a:lnTo>
                      <a:pt x="1106" y="210"/>
                    </a:lnTo>
                    <a:lnTo>
                      <a:pt x="1126" y="233"/>
                    </a:lnTo>
                    <a:lnTo>
                      <a:pt x="1144" y="256"/>
                    </a:lnTo>
                    <a:lnTo>
                      <a:pt x="1162" y="282"/>
                    </a:lnTo>
                    <a:lnTo>
                      <a:pt x="1179" y="307"/>
                    </a:lnTo>
                    <a:lnTo>
                      <a:pt x="1194" y="334"/>
                    </a:lnTo>
                    <a:lnTo>
                      <a:pt x="1209" y="362"/>
                    </a:lnTo>
                    <a:lnTo>
                      <a:pt x="1221" y="390"/>
                    </a:lnTo>
                    <a:lnTo>
                      <a:pt x="1233" y="419"/>
                    </a:lnTo>
                    <a:lnTo>
                      <a:pt x="1243" y="448"/>
                    </a:lnTo>
                    <a:lnTo>
                      <a:pt x="1252" y="478"/>
                    </a:lnTo>
                    <a:lnTo>
                      <a:pt x="1259" y="509"/>
                    </a:lnTo>
                    <a:lnTo>
                      <a:pt x="1265" y="541"/>
                    </a:lnTo>
                    <a:lnTo>
                      <a:pt x="1268" y="572"/>
                    </a:lnTo>
                    <a:lnTo>
                      <a:pt x="1271" y="605"/>
                    </a:lnTo>
                    <a:lnTo>
                      <a:pt x="1272" y="637"/>
                    </a:lnTo>
                    <a:lnTo>
                      <a:pt x="1271" y="670"/>
                    </a:lnTo>
                    <a:lnTo>
                      <a:pt x="1268" y="702"/>
                    </a:lnTo>
                    <a:lnTo>
                      <a:pt x="1265" y="734"/>
                    </a:lnTo>
                    <a:lnTo>
                      <a:pt x="1259" y="765"/>
                    </a:lnTo>
                    <a:lnTo>
                      <a:pt x="1252" y="795"/>
                    </a:lnTo>
                    <a:lnTo>
                      <a:pt x="1243" y="825"/>
                    </a:lnTo>
                    <a:lnTo>
                      <a:pt x="1233" y="854"/>
                    </a:lnTo>
                    <a:lnTo>
                      <a:pt x="1221" y="883"/>
                    </a:lnTo>
                    <a:lnTo>
                      <a:pt x="1209" y="911"/>
                    </a:lnTo>
                    <a:lnTo>
                      <a:pt x="1194" y="939"/>
                    </a:lnTo>
                    <a:lnTo>
                      <a:pt x="1179" y="966"/>
                    </a:lnTo>
                    <a:lnTo>
                      <a:pt x="1162" y="991"/>
                    </a:lnTo>
                    <a:lnTo>
                      <a:pt x="1144" y="1017"/>
                    </a:lnTo>
                    <a:lnTo>
                      <a:pt x="1126" y="1041"/>
                    </a:lnTo>
                    <a:lnTo>
                      <a:pt x="1106" y="1064"/>
                    </a:lnTo>
                    <a:lnTo>
                      <a:pt x="1084" y="1086"/>
                    </a:lnTo>
                    <a:lnTo>
                      <a:pt x="1062" y="1107"/>
                    </a:lnTo>
                    <a:lnTo>
                      <a:pt x="1039" y="1128"/>
                    </a:lnTo>
                    <a:lnTo>
                      <a:pt x="1016" y="1146"/>
                    </a:lnTo>
                    <a:lnTo>
                      <a:pt x="991" y="1164"/>
                    </a:lnTo>
                    <a:lnTo>
                      <a:pt x="965" y="1181"/>
                    </a:lnTo>
                    <a:lnTo>
                      <a:pt x="938" y="1196"/>
                    </a:lnTo>
                    <a:lnTo>
                      <a:pt x="911" y="1211"/>
                    </a:lnTo>
                    <a:lnTo>
                      <a:pt x="882" y="1223"/>
                    </a:lnTo>
                    <a:lnTo>
                      <a:pt x="854" y="1235"/>
                    </a:lnTo>
                    <a:lnTo>
                      <a:pt x="824" y="1245"/>
                    </a:lnTo>
                    <a:lnTo>
                      <a:pt x="794" y="1254"/>
                    </a:lnTo>
                    <a:lnTo>
                      <a:pt x="764" y="1261"/>
                    </a:lnTo>
                    <a:lnTo>
                      <a:pt x="732" y="1267"/>
                    </a:lnTo>
                    <a:lnTo>
                      <a:pt x="700" y="1270"/>
                    </a:lnTo>
                    <a:lnTo>
                      <a:pt x="668" y="1273"/>
                    </a:lnTo>
                    <a:lnTo>
                      <a:pt x="636" y="1274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161"/>
              <p:cNvSpPr>
                <a:spLocks/>
              </p:cNvSpPr>
              <p:nvPr/>
            </p:nvSpPr>
            <p:spPr bwMode="auto">
              <a:xfrm>
                <a:off x="820" y="1786"/>
                <a:ext cx="883" cy="884"/>
              </a:xfrm>
              <a:custGeom>
                <a:avLst/>
                <a:gdLst>
                  <a:gd name="T0" fmla="*/ 397 w 883"/>
                  <a:gd name="T1" fmla="*/ 881 h 884"/>
                  <a:gd name="T2" fmla="*/ 332 w 883"/>
                  <a:gd name="T3" fmla="*/ 869 h 884"/>
                  <a:gd name="T4" fmla="*/ 270 w 883"/>
                  <a:gd name="T5" fmla="*/ 848 h 884"/>
                  <a:gd name="T6" fmla="*/ 213 w 883"/>
                  <a:gd name="T7" fmla="*/ 818 h 884"/>
                  <a:gd name="T8" fmla="*/ 161 w 883"/>
                  <a:gd name="T9" fmla="*/ 781 h 884"/>
                  <a:gd name="T10" fmla="*/ 115 w 883"/>
                  <a:gd name="T11" fmla="*/ 737 h 884"/>
                  <a:gd name="T12" fmla="*/ 75 w 883"/>
                  <a:gd name="T13" fmla="*/ 687 h 884"/>
                  <a:gd name="T14" fmla="*/ 43 w 883"/>
                  <a:gd name="T15" fmla="*/ 632 h 884"/>
                  <a:gd name="T16" fmla="*/ 19 w 883"/>
                  <a:gd name="T17" fmla="*/ 572 h 884"/>
                  <a:gd name="T18" fmla="*/ 5 w 883"/>
                  <a:gd name="T19" fmla="*/ 509 h 884"/>
                  <a:gd name="T20" fmla="*/ 0 w 883"/>
                  <a:gd name="T21" fmla="*/ 441 h 884"/>
                  <a:gd name="T22" fmla="*/ 5 w 883"/>
                  <a:gd name="T23" fmla="*/ 374 h 884"/>
                  <a:gd name="T24" fmla="*/ 19 w 883"/>
                  <a:gd name="T25" fmla="*/ 310 h 884"/>
                  <a:gd name="T26" fmla="*/ 43 w 883"/>
                  <a:gd name="T27" fmla="*/ 250 h 884"/>
                  <a:gd name="T28" fmla="*/ 75 w 883"/>
                  <a:gd name="T29" fmla="*/ 195 h 884"/>
                  <a:gd name="T30" fmla="*/ 115 w 883"/>
                  <a:gd name="T31" fmla="*/ 144 h 884"/>
                  <a:gd name="T32" fmla="*/ 161 w 883"/>
                  <a:gd name="T33" fmla="*/ 100 h 884"/>
                  <a:gd name="T34" fmla="*/ 213 w 883"/>
                  <a:gd name="T35" fmla="*/ 63 h 884"/>
                  <a:gd name="T36" fmla="*/ 270 w 883"/>
                  <a:gd name="T37" fmla="*/ 35 h 884"/>
                  <a:gd name="T38" fmla="*/ 332 w 883"/>
                  <a:gd name="T39" fmla="*/ 14 h 884"/>
                  <a:gd name="T40" fmla="*/ 397 w 883"/>
                  <a:gd name="T41" fmla="*/ 2 h 884"/>
                  <a:gd name="T42" fmla="*/ 463 w 883"/>
                  <a:gd name="T43" fmla="*/ 0 h 884"/>
                  <a:gd name="T44" fmla="*/ 529 w 883"/>
                  <a:gd name="T45" fmla="*/ 9 h 884"/>
                  <a:gd name="T46" fmla="*/ 592 w 883"/>
                  <a:gd name="T47" fmla="*/ 27 h 884"/>
                  <a:gd name="T48" fmla="*/ 651 w 883"/>
                  <a:gd name="T49" fmla="*/ 54 h 884"/>
                  <a:gd name="T50" fmla="*/ 705 w 883"/>
                  <a:gd name="T51" fmla="*/ 87 h 884"/>
                  <a:gd name="T52" fmla="*/ 753 w 883"/>
                  <a:gd name="T53" fmla="*/ 129 h 884"/>
                  <a:gd name="T54" fmla="*/ 795 w 883"/>
                  <a:gd name="T55" fmla="*/ 177 h 884"/>
                  <a:gd name="T56" fmla="*/ 828 w 883"/>
                  <a:gd name="T57" fmla="*/ 231 h 884"/>
                  <a:gd name="T58" fmla="*/ 855 w 883"/>
                  <a:gd name="T59" fmla="*/ 290 h 884"/>
                  <a:gd name="T60" fmla="*/ 873 w 883"/>
                  <a:gd name="T61" fmla="*/ 353 h 884"/>
                  <a:gd name="T62" fmla="*/ 882 w 883"/>
                  <a:gd name="T63" fmla="*/ 419 h 884"/>
                  <a:gd name="T64" fmla="*/ 880 w 883"/>
                  <a:gd name="T65" fmla="*/ 486 h 884"/>
                  <a:gd name="T66" fmla="*/ 868 w 883"/>
                  <a:gd name="T67" fmla="*/ 551 h 884"/>
                  <a:gd name="T68" fmla="*/ 847 w 883"/>
                  <a:gd name="T69" fmla="*/ 612 h 884"/>
                  <a:gd name="T70" fmla="*/ 819 w 883"/>
                  <a:gd name="T71" fmla="*/ 669 h 884"/>
                  <a:gd name="T72" fmla="*/ 781 w 883"/>
                  <a:gd name="T73" fmla="*/ 721 h 884"/>
                  <a:gd name="T74" fmla="*/ 737 w 883"/>
                  <a:gd name="T75" fmla="*/ 767 h 884"/>
                  <a:gd name="T76" fmla="*/ 687 w 883"/>
                  <a:gd name="T77" fmla="*/ 807 h 884"/>
                  <a:gd name="T78" fmla="*/ 632 w 883"/>
                  <a:gd name="T79" fmla="*/ 839 h 884"/>
                  <a:gd name="T80" fmla="*/ 571 w 883"/>
                  <a:gd name="T81" fmla="*/ 863 h 884"/>
                  <a:gd name="T82" fmla="*/ 508 w 883"/>
                  <a:gd name="T83" fmla="*/ 878 h 884"/>
                  <a:gd name="T84" fmla="*/ 441 w 883"/>
                  <a:gd name="T85" fmla="*/ 883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3" h="884">
                    <a:moveTo>
                      <a:pt x="441" y="883"/>
                    </a:moveTo>
                    <a:lnTo>
                      <a:pt x="418" y="882"/>
                    </a:lnTo>
                    <a:lnTo>
                      <a:pt x="397" y="881"/>
                    </a:lnTo>
                    <a:lnTo>
                      <a:pt x="374" y="878"/>
                    </a:lnTo>
                    <a:lnTo>
                      <a:pt x="353" y="874"/>
                    </a:lnTo>
                    <a:lnTo>
                      <a:pt x="332" y="869"/>
                    </a:lnTo>
                    <a:lnTo>
                      <a:pt x="311" y="863"/>
                    </a:lnTo>
                    <a:lnTo>
                      <a:pt x="290" y="856"/>
                    </a:lnTo>
                    <a:lnTo>
                      <a:pt x="270" y="848"/>
                    </a:lnTo>
                    <a:lnTo>
                      <a:pt x="250" y="839"/>
                    </a:lnTo>
                    <a:lnTo>
                      <a:pt x="232" y="829"/>
                    </a:lnTo>
                    <a:lnTo>
                      <a:pt x="213" y="818"/>
                    </a:lnTo>
                    <a:lnTo>
                      <a:pt x="195" y="807"/>
                    </a:lnTo>
                    <a:lnTo>
                      <a:pt x="178" y="794"/>
                    </a:lnTo>
                    <a:lnTo>
                      <a:pt x="161" y="781"/>
                    </a:lnTo>
                    <a:lnTo>
                      <a:pt x="145" y="767"/>
                    </a:lnTo>
                    <a:lnTo>
                      <a:pt x="129" y="753"/>
                    </a:lnTo>
                    <a:lnTo>
                      <a:pt x="115" y="737"/>
                    </a:lnTo>
                    <a:lnTo>
                      <a:pt x="101" y="721"/>
                    </a:lnTo>
                    <a:lnTo>
                      <a:pt x="88" y="704"/>
                    </a:lnTo>
                    <a:lnTo>
                      <a:pt x="75" y="687"/>
                    </a:lnTo>
                    <a:lnTo>
                      <a:pt x="64" y="669"/>
                    </a:lnTo>
                    <a:lnTo>
                      <a:pt x="53" y="651"/>
                    </a:lnTo>
                    <a:lnTo>
                      <a:pt x="43" y="632"/>
                    </a:lnTo>
                    <a:lnTo>
                      <a:pt x="34" y="612"/>
                    </a:lnTo>
                    <a:lnTo>
                      <a:pt x="26" y="592"/>
                    </a:lnTo>
                    <a:lnTo>
                      <a:pt x="19" y="572"/>
                    </a:lnTo>
                    <a:lnTo>
                      <a:pt x="13" y="551"/>
                    </a:lnTo>
                    <a:lnTo>
                      <a:pt x="8" y="530"/>
                    </a:lnTo>
                    <a:lnTo>
                      <a:pt x="5" y="509"/>
                    </a:lnTo>
                    <a:lnTo>
                      <a:pt x="2" y="486"/>
                    </a:lnTo>
                    <a:lnTo>
                      <a:pt x="1" y="464"/>
                    </a:lnTo>
                    <a:lnTo>
                      <a:pt x="0" y="441"/>
                    </a:lnTo>
                    <a:lnTo>
                      <a:pt x="1" y="419"/>
                    </a:lnTo>
                    <a:lnTo>
                      <a:pt x="2" y="396"/>
                    </a:lnTo>
                    <a:lnTo>
                      <a:pt x="5" y="374"/>
                    </a:lnTo>
                    <a:lnTo>
                      <a:pt x="8" y="353"/>
                    </a:lnTo>
                    <a:lnTo>
                      <a:pt x="13" y="331"/>
                    </a:lnTo>
                    <a:lnTo>
                      <a:pt x="19" y="310"/>
                    </a:lnTo>
                    <a:lnTo>
                      <a:pt x="26" y="290"/>
                    </a:lnTo>
                    <a:lnTo>
                      <a:pt x="34" y="270"/>
                    </a:lnTo>
                    <a:lnTo>
                      <a:pt x="43" y="250"/>
                    </a:lnTo>
                    <a:lnTo>
                      <a:pt x="53" y="231"/>
                    </a:lnTo>
                    <a:lnTo>
                      <a:pt x="64" y="213"/>
                    </a:lnTo>
                    <a:lnTo>
                      <a:pt x="75" y="195"/>
                    </a:lnTo>
                    <a:lnTo>
                      <a:pt x="88" y="177"/>
                    </a:lnTo>
                    <a:lnTo>
                      <a:pt x="101" y="161"/>
                    </a:lnTo>
                    <a:lnTo>
                      <a:pt x="115" y="144"/>
                    </a:lnTo>
                    <a:lnTo>
                      <a:pt x="129" y="129"/>
                    </a:lnTo>
                    <a:lnTo>
                      <a:pt x="145" y="114"/>
                    </a:lnTo>
                    <a:lnTo>
                      <a:pt x="161" y="100"/>
                    </a:lnTo>
                    <a:lnTo>
                      <a:pt x="178" y="87"/>
                    </a:lnTo>
                    <a:lnTo>
                      <a:pt x="195" y="75"/>
                    </a:lnTo>
                    <a:lnTo>
                      <a:pt x="213" y="63"/>
                    </a:lnTo>
                    <a:lnTo>
                      <a:pt x="232" y="54"/>
                    </a:lnTo>
                    <a:lnTo>
                      <a:pt x="250" y="44"/>
                    </a:lnTo>
                    <a:lnTo>
                      <a:pt x="270" y="35"/>
                    </a:lnTo>
                    <a:lnTo>
                      <a:pt x="290" y="27"/>
                    </a:lnTo>
                    <a:lnTo>
                      <a:pt x="311" y="20"/>
                    </a:lnTo>
                    <a:lnTo>
                      <a:pt x="332" y="14"/>
                    </a:lnTo>
                    <a:lnTo>
                      <a:pt x="353" y="9"/>
                    </a:lnTo>
                    <a:lnTo>
                      <a:pt x="374" y="5"/>
                    </a:lnTo>
                    <a:lnTo>
                      <a:pt x="397" y="2"/>
                    </a:lnTo>
                    <a:lnTo>
                      <a:pt x="418" y="0"/>
                    </a:lnTo>
                    <a:lnTo>
                      <a:pt x="441" y="0"/>
                    </a:lnTo>
                    <a:lnTo>
                      <a:pt x="463" y="0"/>
                    </a:lnTo>
                    <a:lnTo>
                      <a:pt x="485" y="2"/>
                    </a:lnTo>
                    <a:lnTo>
                      <a:pt x="508" y="5"/>
                    </a:lnTo>
                    <a:lnTo>
                      <a:pt x="529" y="9"/>
                    </a:lnTo>
                    <a:lnTo>
                      <a:pt x="550" y="14"/>
                    </a:lnTo>
                    <a:lnTo>
                      <a:pt x="571" y="20"/>
                    </a:lnTo>
                    <a:lnTo>
                      <a:pt x="592" y="27"/>
                    </a:lnTo>
                    <a:lnTo>
                      <a:pt x="612" y="35"/>
                    </a:lnTo>
                    <a:lnTo>
                      <a:pt x="632" y="44"/>
                    </a:lnTo>
                    <a:lnTo>
                      <a:pt x="651" y="54"/>
                    </a:lnTo>
                    <a:lnTo>
                      <a:pt x="669" y="63"/>
                    </a:lnTo>
                    <a:lnTo>
                      <a:pt x="687" y="75"/>
                    </a:lnTo>
                    <a:lnTo>
                      <a:pt x="705" y="87"/>
                    </a:lnTo>
                    <a:lnTo>
                      <a:pt x="721" y="100"/>
                    </a:lnTo>
                    <a:lnTo>
                      <a:pt x="737" y="114"/>
                    </a:lnTo>
                    <a:lnTo>
                      <a:pt x="753" y="129"/>
                    </a:lnTo>
                    <a:lnTo>
                      <a:pt x="768" y="144"/>
                    </a:lnTo>
                    <a:lnTo>
                      <a:pt x="781" y="161"/>
                    </a:lnTo>
                    <a:lnTo>
                      <a:pt x="795" y="177"/>
                    </a:lnTo>
                    <a:lnTo>
                      <a:pt x="807" y="195"/>
                    </a:lnTo>
                    <a:lnTo>
                      <a:pt x="819" y="213"/>
                    </a:lnTo>
                    <a:lnTo>
                      <a:pt x="828" y="231"/>
                    </a:lnTo>
                    <a:lnTo>
                      <a:pt x="838" y="250"/>
                    </a:lnTo>
                    <a:lnTo>
                      <a:pt x="847" y="270"/>
                    </a:lnTo>
                    <a:lnTo>
                      <a:pt x="855" y="290"/>
                    </a:lnTo>
                    <a:lnTo>
                      <a:pt x="862" y="310"/>
                    </a:lnTo>
                    <a:lnTo>
                      <a:pt x="868" y="331"/>
                    </a:lnTo>
                    <a:lnTo>
                      <a:pt x="873" y="353"/>
                    </a:lnTo>
                    <a:lnTo>
                      <a:pt x="877" y="374"/>
                    </a:lnTo>
                    <a:lnTo>
                      <a:pt x="880" y="396"/>
                    </a:lnTo>
                    <a:lnTo>
                      <a:pt x="882" y="419"/>
                    </a:lnTo>
                    <a:lnTo>
                      <a:pt x="882" y="441"/>
                    </a:lnTo>
                    <a:lnTo>
                      <a:pt x="882" y="464"/>
                    </a:lnTo>
                    <a:lnTo>
                      <a:pt x="880" y="486"/>
                    </a:lnTo>
                    <a:lnTo>
                      <a:pt x="877" y="509"/>
                    </a:lnTo>
                    <a:lnTo>
                      <a:pt x="873" y="530"/>
                    </a:lnTo>
                    <a:lnTo>
                      <a:pt x="868" y="551"/>
                    </a:lnTo>
                    <a:lnTo>
                      <a:pt x="862" y="572"/>
                    </a:lnTo>
                    <a:lnTo>
                      <a:pt x="855" y="592"/>
                    </a:lnTo>
                    <a:lnTo>
                      <a:pt x="847" y="612"/>
                    </a:lnTo>
                    <a:lnTo>
                      <a:pt x="838" y="632"/>
                    </a:lnTo>
                    <a:lnTo>
                      <a:pt x="828" y="651"/>
                    </a:lnTo>
                    <a:lnTo>
                      <a:pt x="819" y="669"/>
                    </a:lnTo>
                    <a:lnTo>
                      <a:pt x="807" y="687"/>
                    </a:lnTo>
                    <a:lnTo>
                      <a:pt x="795" y="704"/>
                    </a:lnTo>
                    <a:lnTo>
                      <a:pt x="781" y="721"/>
                    </a:lnTo>
                    <a:lnTo>
                      <a:pt x="768" y="737"/>
                    </a:lnTo>
                    <a:lnTo>
                      <a:pt x="753" y="753"/>
                    </a:lnTo>
                    <a:lnTo>
                      <a:pt x="737" y="767"/>
                    </a:lnTo>
                    <a:lnTo>
                      <a:pt x="721" y="781"/>
                    </a:lnTo>
                    <a:lnTo>
                      <a:pt x="705" y="794"/>
                    </a:lnTo>
                    <a:lnTo>
                      <a:pt x="687" y="807"/>
                    </a:lnTo>
                    <a:lnTo>
                      <a:pt x="669" y="818"/>
                    </a:lnTo>
                    <a:lnTo>
                      <a:pt x="651" y="829"/>
                    </a:lnTo>
                    <a:lnTo>
                      <a:pt x="632" y="839"/>
                    </a:lnTo>
                    <a:lnTo>
                      <a:pt x="612" y="848"/>
                    </a:lnTo>
                    <a:lnTo>
                      <a:pt x="592" y="856"/>
                    </a:lnTo>
                    <a:lnTo>
                      <a:pt x="571" y="863"/>
                    </a:lnTo>
                    <a:lnTo>
                      <a:pt x="550" y="869"/>
                    </a:lnTo>
                    <a:lnTo>
                      <a:pt x="529" y="874"/>
                    </a:lnTo>
                    <a:lnTo>
                      <a:pt x="508" y="878"/>
                    </a:lnTo>
                    <a:lnTo>
                      <a:pt x="485" y="881"/>
                    </a:lnTo>
                    <a:lnTo>
                      <a:pt x="463" y="882"/>
                    </a:lnTo>
                    <a:lnTo>
                      <a:pt x="441" y="883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162"/>
              <p:cNvSpPr>
                <a:spLocks/>
              </p:cNvSpPr>
              <p:nvPr/>
            </p:nvSpPr>
            <p:spPr bwMode="auto">
              <a:xfrm>
                <a:off x="960" y="2369"/>
                <a:ext cx="162" cy="161"/>
              </a:xfrm>
              <a:custGeom>
                <a:avLst/>
                <a:gdLst>
                  <a:gd name="T0" fmla="*/ 0 w 162"/>
                  <a:gd name="T1" fmla="*/ 0 h 161"/>
                  <a:gd name="T2" fmla="*/ 6 w 162"/>
                  <a:gd name="T3" fmla="*/ 13 h 161"/>
                  <a:gd name="T4" fmla="*/ 14 w 162"/>
                  <a:gd name="T5" fmla="*/ 26 h 161"/>
                  <a:gd name="T6" fmla="*/ 21 w 162"/>
                  <a:gd name="T7" fmla="*/ 38 h 161"/>
                  <a:gd name="T8" fmla="*/ 30 w 162"/>
                  <a:gd name="T9" fmla="*/ 50 h 161"/>
                  <a:gd name="T10" fmla="*/ 38 w 162"/>
                  <a:gd name="T11" fmla="*/ 62 h 161"/>
                  <a:gd name="T12" fmla="*/ 47 w 162"/>
                  <a:gd name="T13" fmla="*/ 73 h 161"/>
                  <a:gd name="T14" fmla="*/ 57 w 162"/>
                  <a:gd name="T15" fmla="*/ 83 h 161"/>
                  <a:gd name="T16" fmla="*/ 67 w 162"/>
                  <a:gd name="T17" fmla="*/ 94 h 161"/>
                  <a:gd name="T18" fmla="*/ 77 w 162"/>
                  <a:gd name="T19" fmla="*/ 104 h 161"/>
                  <a:gd name="T20" fmla="*/ 88 w 162"/>
                  <a:gd name="T21" fmla="*/ 113 h 161"/>
                  <a:gd name="T22" fmla="*/ 99 w 162"/>
                  <a:gd name="T23" fmla="*/ 122 h 161"/>
                  <a:gd name="T24" fmla="*/ 111 w 162"/>
                  <a:gd name="T25" fmla="*/ 131 h 161"/>
                  <a:gd name="T26" fmla="*/ 123 w 162"/>
                  <a:gd name="T27" fmla="*/ 139 h 161"/>
                  <a:gd name="T28" fmla="*/ 135 w 162"/>
                  <a:gd name="T29" fmla="*/ 147 h 161"/>
                  <a:gd name="T30" fmla="*/ 148 w 162"/>
                  <a:gd name="T31" fmla="*/ 154 h 161"/>
                  <a:gd name="T32" fmla="*/ 161 w 162"/>
                  <a:gd name="T33" fmla="*/ 160 h 161"/>
                  <a:gd name="T34" fmla="*/ 143 w 162"/>
                  <a:gd name="T35" fmla="*/ 148 h 161"/>
                  <a:gd name="T36" fmla="*/ 124 w 162"/>
                  <a:gd name="T37" fmla="*/ 135 h 161"/>
                  <a:gd name="T38" fmla="*/ 106 w 162"/>
                  <a:gd name="T39" fmla="*/ 120 h 161"/>
                  <a:gd name="T40" fmla="*/ 88 w 162"/>
                  <a:gd name="T41" fmla="*/ 105 h 161"/>
                  <a:gd name="T42" fmla="*/ 71 w 162"/>
                  <a:gd name="T43" fmla="*/ 88 h 161"/>
                  <a:gd name="T44" fmla="*/ 55 w 162"/>
                  <a:gd name="T45" fmla="*/ 72 h 161"/>
                  <a:gd name="T46" fmla="*/ 39 w 162"/>
                  <a:gd name="T47" fmla="*/ 54 h 161"/>
                  <a:gd name="T48" fmla="*/ 25 w 162"/>
                  <a:gd name="T49" fmla="*/ 35 h 161"/>
                  <a:gd name="T50" fmla="*/ 11 w 162"/>
                  <a:gd name="T51" fmla="*/ 16 h 161"/>
                  <a:gd name="T52" fmla="*/ 0 w 162"/>
                  <a:gd name="T53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2" h="161">
                    <a:moveTo>
                      <a:pt x="0" y="0"/>
                    </a:moveTo>
                    <a:lnTo>
                      <a:pt x="6" y="13"/>
                    </a:lnTo>
                    <a:lnTo>
                      <a:pt x="14" y="26"/>
                    </a:lnTo>
                    <a:lnTo>
                      <a:pt x="21" y="38"/>
                    </a:lnTo>
                    <a:lnTo>
                      <a:pt x="30" y="50"/>
                    </a:lnTo>
                    <a:lnTo>
                      <a:pt x="38" y="62"/>
                    </a:lnTo>
                    <a:lnTo>
                      <a:pt x="47" y="73"/>
                    </a:lnTo>
                    <a:lnTo>
                      <a:pt x="57" y="83"/>
                    </a:lnTo>
                    <a:lnTo>
                      <a:pt x="67" y="94"/>
                    </a:lnTo>
                    <a:lnTo>
                      <a:pt x="77" y="104"/>
                    </a:lnTo>
                    <a:lnTo>
                      <a:pt x="88" y="113"/>
                    </a:lnTo>
                    <a:lnTo>
                      <a:pt x="99" y="122"/>
                    </a:lnTo>
                    <a:lnTo>
                      <a:pt x="111" y="131"/>
                    </a:lnTo>
                    <a:lnTo>
                      <a:pt x="123" y="139"/>
                    </a:lnTo>
                    <a:lnTo>
                      <a:pt x="135" y="147"/>
                    </a:lnTo>
                    <a:lnTo>
                      <a:pt x="148" y="154"/>
                    </a:lnTo>
                    <a:lnTo>
                      <a:pt x="161" y="160"/>
                    </a:lnTo>
                    <a:lnTo>
                      <a:pt x="143" y="148"/>
                    </a:lnTo>
                    <a:lnTo>
                      <a:pt x="124" y="135"/>
                    </a:lnTo>
                    <a:lnTo>
                      <a:pt x="106" y="120"/>
                    </a:lnTo>
                    <a:lnTo>
                      <a:pt x="88" y="105"/>
                    </a:lnTo>
                    <a:lnTo>
                      <a:pt x="71" y="88"/>
                    </a:lnTo>
                    <a:lnTo>
                      <a:pt x="55" y="72"/>
                    </a:lnTo>
                    <a:lnTo>
                      <a:pt x="39" y="54"/>
                    </a:lnTo>
                    <a:lnTo>
                      <a:pt x="25" y="35"/>
                    </a:lnTo>
                    <a:lnTo>
                      <a:pt x="11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D1E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163"/>
              <p:cNvSpPr>
                <a:spLocks/>
              </p:cNvSpPr>
              <p:nvPr/>
            </p:nvSpPr>
            <p:spPr bwMode="auto">
              <a:xfrm>
                <a:off x="933" y="2288"/>
                <a:ext cx="271" cy="269"/>
              </a:xfrm>
              <a:custGeom>
                <a:avLst/>
                <a:gdLst>
                  <a:gd name="T0" fmla="*/ 186 w 271"/>
                  <a:gd name="T1" fmla="*/ 240 h 269"/>
                  <a:gd name="T2" fmla="*/ 191 w 271"/>
                  <a:gd name="T3" fmla="*/ 243 h 269"/>
                  <a:gd name="T4" fmla="*/ 196 w 271"/>
                  <a:gd name="T5" fmla="*/ 245 h 269"/>
                  <a:gd name="T6" fmla="*/ 201 w 271"/>
                  <a:gd name="T7" fmla="*/ 247 h 269"/>
                  <a:gd name="T8" fmla="*/ 206 w 271"/>
                  <a:gd name="T9" fmla="*/ 249 h 269"/>
                  <a:gd name="T10" fmla="*/ 211 w 271"/>
                  <a:gd name="T11" fmla="*/ 251 h 269"/>
                  <a:gd name="T12" fmla="*/ 216 w 271"/>
                  <a:gd name="T13" fmla="*/ 253 h 269"/>
                  <a:gd name="T14" fmla="*/ 222 w 271"/>
                  <a:gd name="T15" fmla="*/ 255 h 269"/>
                  <a:gd name="T16" fmla="*/ 227 w 271"/>
                  <a:gd name="T17" fmla="*/ 257 h 269"/>
                  <a:gd name="T18" fmla="*/ 232 w 271"/>
                  <a:gd name="T19" fmla="*/ 258 h 269"/>
                  <a:gd name="T20" fmla="*/ 237 w 271"/>
                  <a:gd name="T21" fmla="*/ 260 h 269"/>
                  <a:gd name="T22" fmla="*/ 243 w 271"/>
                  <a:gd name="T23" fmla="*/ 261 h 269"/>
                  <a:gd name="T24" fmla="*/ 248 w 271"/>
                  <a:gd name="T25" fmla="*/ 263 h 269"/>
                  <a:gd name="T26" fmla="*/ 254 w 271"/>
                  <a:gd name="T27" fmla="*/ 264 h 269"/>
                  <a:gd name="T28" fmla="*/ 259 w 271"/>
                  <a:gd name="T29" fmla="*/ 266 h 269"/>
                  <a:gd name="T30" fmla="*/ 264 w 271"/>
                  <a:gd name="T31" fmla="*/ 267 h 269"/>
                  <a:gd name="T32" fmla="*/ 270 w 271"/>
                  <a:gd name="T33" fmla="*/ 268 h 269"/>
                  <a:gd name="T34" fmla="*/ 258 w 271"/>
                  <a:gd name="T35" fmla="*/ 263 h 269"/>
                  <a:gd name="T36" fmla="*/ 237 w 271"/>
                  <a:gd name="T37" fmla="*/ 253 h 269"/>
                  <a:gd name="T38" fmla="*/ 216 w 271"/>
                  <a:gd name="T39" fmla="*/ 243 h 269"/>
                  <a:gd name="T40" fmla="*/ 196 w 271"/>
                  <a:gd name="T41" fmla="*/ 232 h 269"/>
                  <a:gd name="T42" fmla="*/ 177 w 271"/>
                  <a:gd name="T43" fmla="*/ 219 h 269"/>
                  <a:gd name="T44" fmla="*/ 158 w 271"/>
                  <a:gd name="T45" fmla="*/ 206 h 269"/>
                  <a:gd name="T46" fmla="*/ 140 w 271"/>
                  <a:gd name="T47" fmla="*/ 192 h 269"/>
                  <a:gd name="T48" fmla="*/ 123 w 271"/>
                  <a:gd name="T49" fmla="*/ 177 h 269"/>
                  <a:gd name="T50" fmla="*/ 107 w 271"/>
                  <a:gd name="T51" fmla="*/ 161 h 269"/>
                  <a:gd name="T52" fmla="*/ 91 w 271"/>
                  <a:gd name="T53" fmla="*/ 144 h 269"/>
                  <a:gd name="T54" fmla="*/ 76 w 271"/>
                  <a:gd name="T55" fmla="*/ 127 h 269"/>
                  <a:gd name="T56" fmla="*/ 62 w 271"/>
                  <a:gd name="T57" fmla="*/ 109 h 269"/>
                  <a:gd name="T58" fmla="*/ 48 w 271"/>
                  <a:gd name="T59" fmla="*/ 90 h 269"/>
                  <a:gd name="T60" fmla="*/ 36 w 271"/>
                  <a:gd name="T61" fmla="*/ 72 h 269"/>
                  <a:gd name="T62" fmla="*/ 24 w 271"/>
                  <a:gd name="T63" fmla="*/ 52 h 269"/>
                  <a:gd name="T64" fmla="*/ 14 w 271"/>
                  <a:gd name="T65" fmla="*/ 31 h 269"/>
                  <a:gd name="T66" fmla="*/ 5 w 271"/>
                  <a:gd name="T67" fmla="*/ 10 h 269"/>
                  <a:gd name="T68" fmla="*/ 0 w 271"/>
                  <a:gd name="T69" fmla="*/ 0 h 269"/>
                  <a:gd name="T70" fmla="*/ 2 w 271"/>
                  <a:gd name="T71" fmla="*/ 6 h 269"/>
                  <a:gd name="T72" fmla="*/ 3 w 271"/>
                  <a:gd name="T73" fmla="*/ 11 h 269"/>
                  <a:gd name="T74" fmla="*/ 4 w 271"/>
                  <a:gd name="T75" fmla="*/ 16 h 269"/>
                  <a:gd name="T76" fmla="*/ 5 w 271"/>
                  <a:gd name="T77" fmla="*/ 22 h 269"/>
                  <a:gd name="T78" fmla="*/ 7 w 271"/>
                  <a:gd name="T79" fmla="*/ 28 h 269"/>
                  <a:gd name="T80" fmla="*/ 8 w 271"/>
                  <a:gd name="T81" fmla="*/ 33 h 269"/>
                  <a:gd name="T82" fmla="*/ 10 w 271"/>
                  <a:gd name="T83" fmla="*/ 38 h 269"/>
                  <a:gd name="T84" fmla="*/ 12 w 271"/>
                  <a:gd name="T85" fmla="*/ 43 h 269"/>
                  <a:gd name="T86" fmla="*/ 13 w 271"/>
                  <a:gd name="T87" fmla="*/ 49 h 269"/>
                  <a:gd name="T88" fmla="*/ 15 w 271"/>
                  <a:gd name="T89" fmla="*/ 54 h 269"/>
                  <a:gd name="T90" fmla="*/ 17 w 271"/>
                  <a:gd name="T91" fmla="*/ 59 h 269"/>
                  <a:gd name="T92" fmla="*/ 19 w 271"/>
                  <a:gd name="T93" fmla="*/ 64 h 269"/>
                  <a:gd name="T94" fmla="*/ 21 w 271"/>
                  <a:gd name="T95" fmla="*/ 69 h 269"/>
                  <a:gd name="T96" fmla="*/ 24 w 271"/>
                  <a:gd name="T97" fmla="*/ 74 h 269"/>
                  <a:gd name="T98" fmla="*/ 26 w 271"/>
                  <a:gd name="T99" fmla="*/ 79 h 269"/>
                  <a:gd name="T100" fmla="*/ 28 w 271"/>
                  <a:gd name="T101" fmla="*/ 83 h 269"/>
                  <a:gd name="T102" fmla="*/ 38 w 271"/>
                  <a:gd name="T103" fmla="*/ 98 h 269"/>
                  <a:gd name="T104" fmla="*/ 51 w 271"/>
                  <a:gd name="T105" fmla="*/ 117 h 269"/>
                  <a:gd name="T106" fmla="*/ 66 w 271"/>
                  <a:gd name="T107" fmla="*/ 135 h 269"/>
                  <a:gd name="T108" fmla="*/ 81 w 271"/>
                  <a:gd name="T109" fmla="*/ 153 h 269"/>
                  <a:gd name="T110" fmla="*/ 98 w 271"/>
                  <a:gd name="T111" fmla="*/ 170 h 269"/>
                  <a:gd name="T112" fmla="*/ 115 w 271"/>
                  <a:gd name="T113" fmla="*/ 186 h 269"/>
                  <a:gd name="T114" fmla="*/ 132 w 271"/>
                  <a:gd name="T115" fmla="*/ 202 h 269"/>
                  <a:gd name="T116" fmla="*/ 151 w 271"/>
                  <a:gd name="T117" fmla="*/ 216 h 269"/>
                  <a:gd name="T118" fmla="*/ 170 w 271"/>
                  <a:gd name="T119" fmla="*/ 230 h 269"/>
                  <a:gd name="T120" fmla="*/ 186 w 271"/>
                  <a:gd name="T121" fmla="*/ 24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1" h="269">
                    <a:moveTo>
                      <a:pt x="186" y="240"/>
                    </a:moveTo>
                    <a:lnTo>
                      <a:pt x="191" y="243"/>
                    </a:lnTo>
                    <a:lnTo>
                      <a:pt x="196" y="245"/>
                    </a:lnTo>
                    <a:lnTo>
                      <a:pt x="201" y="247"/>
                    </a:lnTo>
                    <a:lnTo>
                      <a:pt x="206" y="249"/>
                    </a:lnTo>
                    <a:lnTo>
                      <a:pt x="211" y="251"/>
                    </a:lnTo>
                    <a:lnTo>
                      <a:pt x="216" y="253"/>
                    </a:lnTo>
                    <a:lnTo>
                      <a:pt x="222" y="255"/>
                    </a:lnTo>
                    <a:lnTo>
                      <a:pt x="227" y="257"/>
                    </a:lnTo>
                    <a:lnTo>
                      <a:pt x="232" y="258"/>
                    </a:lnTo>
                    <a:lnTo>
                      <a:pt x="237" y="260"/>
                    </a:lnTo>
                    <a:lnTo>
                      <a:pt x="243" y="261"/>
                    </a:lnTo>
                    <a:lnTo>
                      <a:pt x="248" y="263"/>
                    </a:lnTo>
                    <a:lnTo>
                      <a:pt x="254" y="264"/>
                    </a:lnTo>
                    <a:lnTo>
                      <a:pt x="259" y="266"/>
                    </a:lnTo>
                    <a:lnTo>
                      <a:pt x="264" y="267"/>
                    </a:lnTo>
                    <a:lnTo>
                      <a:pt x="270" y="268"/>
                    </a:lnTo>
                    <a:lnTo>
                      <a:pt x="258" y="263"/>
                    </a:lnTo>
                    <a:lnTo>
                      <a:pt x="237" y="253"/>
                    </a:lnTo>
                    <a:lnTo>
                      <a:pt x="216" y="243"/>
                    </a:lnTo>
                    <a:lnTo>
                      <a:pt x="196" y="232"/>
                    </a:lnTo>
                    <a:lnTo>
                      <a:pt x="177" y="219"/>
                    </a:lnTo>
                    <a:lnTo>
                      <a:pt x="158" y="206"/>
                    </a:lnTo>
                    <a:lnTo>
                      <a:pt x="140" y="192"/>
                    </a:lnTo>
                    <a:lnTo>
                      <a:pt x="123" y="177"/>
                    </a:lnTo>
                    <a:lnTo>
                      <a:pt x="107" y="161"/>
                    </a:lnTo>
                    <a:lnTo>
                      <a:pt x="91" y="144"/>
                    </a:lnTo>
                    <a:lnTo>
                      <a:pt x="76" y="127"/>
                    </a:lnTo>
                    <a:lnTo>
                      <a:pt x="62" y="109"/>
                    </a:lnTo>
                    <a:lnTo>
                      <a:pt x="48" y="90"/>
                    </a:lnTo>
                    <a:lnTo>
                      <a:pt x="36" y="72"/>
                    </a:lnTo>
                    <a:lnTo>
                      <a:pt x="24" y="52"/>
                    </a:lnTo>
                    <a:lnTo>
                      <a:pt x="14" y="31"/>
                    </a:lnTo>
                    <a:lnTo>
                      <a:pt x="5" y="10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3" y="11"/>
                    </a:lnTo>
                    <a:lnTo>
                      <a:pt x="4" y="16"/>
                    </a:lnTo>
                    <a:lnTo>
                      <a:pt x="5" y="22"/>
                    </a:lnTo>
                    <a:lnTo>
                      <a:pt x="7" y="28"/>
                    </a:lnTo>
                    <a:lnTo>
                      <a:pt x="8" y="33"/>
                    </a:lnTo>
                    <a:lnTo>
                      <a:pt x="10" y="38"/>
                    </a:lnTo>
                    <a:lnTo>
                      <a:pt x="12" y="43"/>
                    </a:lnTo>
                    <a:lnTo>
                      <a:pt x="13" y="49"/>
                    </a:lnTo>
                    <a:lnTo>
                      <a:pt x="15" y="54"/>
                    </a:lnTo>
                    <a:lnTo>
                      <a:pt x="17" y="59"/>
                    </a:lnTo>
                    <a:lnTo>
                      <a:pt x="19" y="64"/>
                    </a:lnTo>
                    <a:lnTo>
                      <a:pt x="21" y="69"/>
                    </a:lnTo>
                    <a:lnTo>
                      <a:pt x="24" y="74"/>
                    </a:lnTo>
                    <a:lnTo>
                      <a:pt x="26" y="79"/>
                    </a:lnTo>
                    <a:lnTo>
                      <a:pt x="28" y="83"/>
                    </a:lnTo>
                    <a:lnTo>
                      <a:pt x="38" y="98"/>
                    </a:lnTo>
                    <a:lnTo>
                      <a:pt x="51" y="117"/>
                    </a:lnTo>
                    <a:lnTo>
                      <a:pt x="66" y="135"/>
                    </a:lnTo>
                    <a:lnTo>
                      <a:pt x="81" y="153"/>
                    </a:lnTo>
                    <a:lnTo>
                      <a:pt x="98" y="170"/>
                    </a:lnTo>
                    <a:lnTo>
                      <a:pt x="115" y="186"/>
                    </a:lnTo>
                    <a:lnTo>
                      <a:pt x="132" y="202"/>
                    </a:lnTo>
                    <a:lnTo>
                      <a:pt x="151" y="216"/>
                    </a:lnTo>
                    <a:lnTo>
                      <a:pt x="170" y="230"/>
                    </a:lnTo>
                    <a:lnTo>
                      <a:pt x="186" y="240"/>
                    </a:lnTo>
                  </a:path>
                </a:pathLst>
              </a:custGeom>
              <a:solidFill>
                <a:srgbClr val="29151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164"/>
              <p:cNvSpPr>
                <a:spLocks/>
              </p:cNvSpPr>
              <p:nvPr/>
            </p:nvSpPr>
            <p:spPr bwMode="auto">
              <a:xfrm>
                <a:off x="928" y="2234"/>
                <a:ext cx="329" cy="328"/>
              </a:xfrm>
              <a:custGeom>
                <a:avLst/>
                <a:gdLst>
                  <a:gd name="T0" fmla="*/ 272 w 329"/>
                  <a:gd name="T1" fmla="*/ 321 h 328"/>
                  <a:gd name="T2" fmla="*/ 279 w 329"/>
                  <a:gd name="T3" fmla="*/ 322 h 328"/>
                  <a:gd name="T4" fmla="*/ 286 w 329"/>
                  <a:gd name="T5" fmla="*/ 324 h 328"/>
                  <a:gd name="T6" fmla="*/ 293 w 329"/>
                  <a:gd name="T7" fmla="*/ 324 h 328"/>
                  <a:gd name="T8" fmla="*/ 300 w 329"/>
                  <a:gd name="T9" fmla="*/ 325 h 328"/>
                  <a:gd name="T10" fmla="*/ 307 w 329"/>
                  <a:gd name="T11" fmla="*/ 326 h 328"/>
                  <a:gd name="T12" fmla="*/ 313 w 329"/>
                  <a:gd name="T13" fmla="*/ 327 h 328"/>
                  <a:gd name="T14" fmla="*/ 321 w 329"/>
                  <a:gd name="T15" fmla="*/ 327 h 328"/>
                  <a:gd name="T16" fmla="*/ 328 w 329"/>
                  <a:gd name="T17" fmla="*/ 327 h 328"/>
                  <a:gd name="T18" fmla="*/ 309 w 329"/>
                  <a:gd name="T19" fmla="*/ 321 h 328"/>
                  <a:gd name="T20" fmla="*/ 289 w 329"/>
                  <a:gd name="T21" fmla="*/ 314 h 328"/>
                  <a:gd name="T22" fmla="*/ 268 w 329"/>
                  <a:gd name="T23" fmla="*/ 306 h 328"/>
                  <a:gd name="T24" fmla="*/ 247 w 329"/>
                  <a:gd name="T25" fmla="*/ 297 h 328"/>
                  <a:gd name="T26" fmla="*/ 227 w 329"/>
                  <a:gd name="T27" fmla="*/ 286 h 328"/>
                  <a:gd name="T28" fmla="*/ 207 w 329"/>
                  <a:gd name="T29" fmla="*/ 275 h 328"/>
                  <a:gd name="T30" fmla="*/ 189 w 329"/>
                  <a:gd name="T31" fmla="*/ 263 h 328"/>
                  <a:gd name="T32" fmla="*/ 171 w 329"/>
                  <a:gd name="T33" fmla="*/ 250 h 328"/>
                  <a:gd name="T34" fmla="*/ 153 w 329"/>
                  <a:gd name="T35" fmla="*/ 236 h 328"/>
                  <a:gd name="T36" fmla="*/ 136 w 329"/>
                  <a:gd name="T37" fmla="*/ 222 h 328"/>
                  <a:gd name="T38" fmla="*/ 120 w 329"/>
                  <a:gd name="T39" fmla="*/ 206 h 328"/>
                  <a:gd name="T40" fmla="*/ 105 w 329"/>
                  <a:gd name="T41" fmla="*/ 190 h 328"/>
                  <a:gd name="T42" fmla="*/ 90 w 329"/>
                  <a:gd name="T43" fmla="*/ 173 h 328"/>
                  <a:gd name="T44" fmla="*/ 76 w 329"/>
                  <a:gd name="T45" fmla="*/ 156 h 328"/>
                  <a:gd name="T46" fmla="*/ 63 w 329"/>
                  <a:gd name="T47" fmla="*/ 138 h 328"/>
                  <a:gd name="T48" fmla="*/ 51 w 329"/>
                  <a:gd name="T49" fmla="*/ 120 h 328"/>
                  <a:gd name="T50" fmla="*/ 40 w 329"/>
                  <a:gd name="T51" fmla="*/ 100 h 328"/>
                  <a:gd name="T52" fmla="*/ 30 w 329"/>
                  <a:gd name="T53" fmla="*/ 80 h 328"/>
                  <a:gd name="T54" fmla="*/ 20 w 329"/>
                  <a:gd name="T55" fmla="*/ 60 h 328"/>
                  <a:gd name="T56" fmla="*/ 12 w 329"/>
                  <a:gd name="T57" fmla="*/ 39 h 328"/>
                  <a:gd name="T58" fmla="*/ 5 w 329"/>
                  <a:gd name="T59" fmla="*/ 17 h 328"/>
                  <a:gd name="T60" fmla="*/ 0 w 329"/>
                  <a:gd name="T61" fmla="*/ 0 h 328"/>
                  <a:gd name="T62" fmla="*/ 0 w 329"/>
                  <a:gd name="T63" fmla="*/ 7 h 328"/>
                  <a:gd name="T64" fmla="*/ 0 w 329"/>
                  <a:gd name="T65" fmla="*/ 15 h 328"/>
                  <a:gd name="T66" fmla="*/ 1 w 329"/>
                  <a:gd name="T67" fmla="*/ 22 h 328"/>
                  <a:gd name="T68" fmla="*/ 2 w 329"/>
                  <a:gd name="T69" fmla="*/ 29 h 328"/>
                  <a:gd name="T70" fmla="*/ 2 w 329"/>
                  <a:gd name="T71" fmla="*/ 36 h 328"/>
                  <a:gd name="T72" fmla="*/ 4 w 329"/>
                  <a:gd name="T73" fmla="*/ 43 h 328"/>
                  <a:gd name="T74" fmla="*/ 5 w 329"/>
                  <a:gd name="T75" fmla="*/ 50 h 328"/>
                  <a:gd name="T76" fmla="*/ 6 w 329"/>
                  <a:gd name="T77" fmla="*/ 57 h 328"/>
                  <a:gd name="T78" fmla="*/ 9 w 329"/>
                  <a:gd name="T79" fmla="*/ 65 h 328"/>
                  <a:gd name="T80" fmla="*/ 19 w 329"/>
                  <a:gd name="T81" fmla="*/ 86 h 328"/>
                  <a:gd name="T82" fmla="*/ 29 w 329"/>
                  <a:gd name="T83" fmla="*/ 106 h 328"/>
                  <a:gd name="T84" fmla="*/ 41 w 329"/>
                  <a:gd name="T85" fmla="*/ 126 h 328"/>
                  <a:gd name="T86" fmla="*/ 53 w 329"/>
                  <a:gd name="T87" fmla="*/ 145 h 328"/>
                  <a:gd name="T88" fmla="*/ 66 w 329"/>
                  <a:gd name="T89" fmla="*/ 163 h 328"/>
                  <a:gd name="T90" fmla="*/ 80 w 329"/>
                  <a:gd name="T91" fmla="*/ 182 h 328"/>
                  <a:gd name="T92" fmla="*/ 95 w 329"/>
                  <a:gd name="T93" fmla="*/ 199 h 328"/>
                  <a:gd name="T94" fmla="*/ 111 w 329"/>
                  <a:gd name="T95" fmla="*/ 215 h 328"/>
                  <a:gd name="T96" fmla="*/ 128 w 329"/>
                  <a:gd name="T97" fmla="*/ 231 h 328"/>
                  <a:gd name="T98" fmla="*/ 145 w 329"/>
                  <a:gd name="T99" fmla="*/ 246 h 328"/>
                  <a:gd name="T100" fmla="*/ 163 w 329"/>
                  <a:gd name="T101" fmla="*/ 260 h 328"/>
                  <a:gd name="T102" fmla="*/ 182 w 329"/>
                  <a:gd name="T103" fmla="*/ 274 h 328"/>
                  <a:gd name="T104" fmla="*/ 201 w 329"/>
                  <a:gd name="T105" fmla="*/ 286 h 328"/>
                  <a:gd name="T106" fmla="*/ 221 w 329"/>
                  <a:gd name="T107" fmla="*/ 297 h 328"/>
                  <a:gd name="T108" fmla="*/ 242 w 329"/>
                  <a:gd name="T109" fmla="*/ 308 h 328"/>
                  <a:gd name="T110" fmla="*/ 263 w 329"/>
                  <a:gd name="T111" fmla="*/ 317 h 328"/>
                  <a:gd name="T112" fmla="*/ 272 w 329"/>
                  <a:gd name="T113" fmla="*/ 32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29" h="328">
                    <a:moveTo>
                      <a:pt x="272" y="321"/>
                    </a:moveTo>
                    <a:lnTo>
                      <a:pt x="279" y="322"/>
                    </a:lnTo>
                    <a:lnTo>
                      <a:pt x="286" y="324"/>
                    </a:lnTo>
                    <a:lnTo>
                      <a:pt x="293" y="324"/>
                    </a:lnTo>
                    <a:lnTo>
                      <a:pt x="300" y="325"/>
                    </a:lnTo>
                    <a:lnTo>
                      <a:pt x="307" y="326"/>
                    </a:lnTo>
                    <a:lnTo>
                      <a:pt x="313" y="327"/>
                    </a:lnTo>
                    <a:lnTo>
                      <a:pt x="321" y="327"/>
                    </a:lnTo>
                    <a:lnTo>
                      <a:pt x="328" y="327"/>
                    </a:lnTo>
                    <a:lnTo>
                      <a:pt x="309" y="321"/>
                    </a:lnTo>
                    <a:lnTo>
                      <a:pt x="289" y="314"/>
                    </a:lnTo>
                    <a:lnTo>
                      <a:pt x="268" y="306"/>
                    </a:lnTo>
                    <a:lnTo>
                      <a:pt x="247" y="297"/>
                    </a:lnTo>
                    <a:lnTo>
                      <a:pt x="227" y="286"/>
                    </a:lnTo>
                    <a:lnTo>
                      <a:pt x="207" y="275"/>
                    </a:lnTo>
                    <a:lnTo>
                      <a:pt x="189" y="263"/>
                    </a:lnTo>
                    <a:lnTo>
                      <a:pt x="171" y="250"/>
                    </a:lnTo>
                    <a:lnTo>
                      <a:pt x="153" y="236"/>
                    </a:lnTo>
                    <a:lnTo>
                      <a:pt x="136" y="222"/>
                    </a:lnTo>
                    <a:lnTo>
                      <a:pt x="120" y="206"/>
                    </a:lnTo>
                    <a:lnTo>
                      <a:pt x="105" y="190"/>
                    </a:lnTo>
                    <a:lnTo>
                      <a:pt x="90" y="173"/>
                    </a:lnTo>
                    <a:lnTo>
                      <a:pt x="76" y="156"/>
                    </a:lnTo>
                    <a:lnTo>
                      <a:pt x="63" y="138"/>
                    </a:lnTo>
                    <a:lnTo>
                      <a:pt x="51" y="120"/>
                    </a:lnTo>
                    <a:lnTo>
                      <a:pt x="40" y="100"/>
                    </a:lnTo>
                    <a:lnTo>
                      <a:pt x="30" y="80"/>
                    </a:lnTo>
                    <a:lnTo>
                      <a:pt x="20" y="60"/>
                    </a:lnTo>
                    <a:lnTo>
                      <a:pt x="12" y="39"/>
                    </a:lnTo>
                    <a:lnTo>
                      <a:pt x="5" y="17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2" y="29"/>
                    </a:lnTo>
                    <a:lnTo>
                      <a:pt x="2" y="36"/>
                    </a:lnTo>
                    <a:lnTo>
                      <a:pt x="4" y="43"/>
                    </a:lnTo>
                    <a:lnTo>
                      <a:pt x="5" y="50"/>
                    </a:lnTo>
                    <a:lnTo>
                      <a:pt x="6" y="57"/>
                    </a:lnTo>
                    <a:lnTo>
                      <a:pt x="9" y="65"/>
                    </a:lnTo>
                    <a:lnTo>
                      <a:pt x="19" y="86"/>
                    </a:lnTo>
                    <a:lnTo>
                      <a:pt x="29" y="106"/>
                    </a:lnTo>
                    <a:lnTo>
                      <a:pt x="41" y="126"/>
                    </a:lnTo>
                    <a:lnTo>
                      <a:pt x="53" y="145"/>
                    </a:lnTo>
                    <a:lnTo>
                      <a:pt x="66" y="163"/>
                    </a:lnTo>
                    <a:lnTo>
                      <a:pt x="80" y="182"/>
                    </a:lnTo>
                    <a:lnTo>
                      <a:pt x="95" y="199"/>
                    </a:lnTo>
                    <a:lnTo>
                      <a:pt x="111" y="215"/>
                    </a:lnTo>
                    <a:lnTo>
                      <a:pt x="128" y="231"/>
                    </a:lnTo>
                    <a:lnTo>
                      <a:pt x="145" y="246"/>
                    </a:lnTo>
                    <a:lnTo>
                      <a:pt x="163" y="260"/>
                    </a:lnTo>
                    <a:lnTo>
                      <a:pt x="182" y="274"/>
                    </a:lnTo>
                    <a:lnTo>
                      <a:pt x="201" y="286"/>
                    </a:lnTo>
                    <a:lnTo>
                      <a:pt x="221" y="297"/>
                    </a:lnTo>
                    <a:lnTo>
                      <a:pt x="242" y="308"/>
                    </a:lnTo>
                    <a:lnTo>
                      <a:pt x="263" y="317"/>
                    </a:lnTo>
                    <a:lnTo>
                      <a:pt x="272" y="321"/>
                    </a:lnTo>
                  </a:path>
                </a:pathLst>
              </a:custGeom>
              <a:solidFill>
                <a:srgbClr val="140A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65"/>
              <p:cNvSpPr>
                <a:spLocks/>
              </p:cNvSpPr>
              <p:nvPr/>
            </p:nvSpPr>
            <p:spPr bwMode="auto">
              <a:xfrm>
                <a:off x="928" y="2187"/>
                <a:ext cx="376" cy="375"/>
              </a:xfrm>
              <a:custGeom>
                <a:avLst/>
                <a:gdLst>
                  <a:gd name="T0" fmla="*/ 328 w 376"/>
                  <a:gd name="T1" fmla="*/ 374 h 375"/>
                  <a:gd name="T2" fmla="*/ 332 w 376"/>
                  <a:gd name="T3" fmla="*/ 374 h 375"/>
                  <a:gd name="T4" fmla="*/ 339 w 376"/>
                  <a:gd name="T5" fmla="*/ 374 h 375"/>
                  <a:gd name="T6" fmla="*/ 350 w 376"/>
                  <a:gd name="T7" fmla="*/ 374 h 375"/>
                  <a:gd name="T8" fmla="*/ 360 w 376"/>
                  <a:gd name="T9" fmla="*/ 373 h 375"/>
                  <a:gd name="T10" fmla="*/ 370 w 376"/>
                  <a:gd name="T11" fmla="*/ 372 h 375"/>
                  <a:gd name="T12" fmla="*/ 356 w 376"/>
                  <a:gd name="T13" fmla="*/ 368 h 375"/>
                  <a:gd name="T14" fmla="*/ 313 w 376"/>
                  <a:gd name="T15" fmla="*/ 357 h 375"/>
                  <a:gd name="T16" fmla="*/ 272 w 376"/>
                  <a:gd name="T17" fmla="*/ 342 h 375"/>
                  <a:gd name="T18" fmla="*/ 233 w 376"/>
                  <a:gd name="T19" fmla="*/ 323 h 375"/>
                  <a:gd name="T20" fmla="*/ 196 w 376"/>
                  <a:gd name="T21" fmla="*/ 300 h 375"/>
                  <a:gd name="T22" fmla="*/ 161 w 376"/>
                  <a:gd name="T23" fmla="*/ 274 h 375"/>
                  <a:gd name="T24" fmla="*/ 129 w 376"/>
                  <a:gd name="T25" fmla="*/ 245 h 375"/>
                  <a:gd name="T26" fmla="*/ 100 w 376"/>
                  <a:gd name="T27" fmla="*/ 213 h 375"/>
                  <a:gd name="T28" fmla="*/ 73 w 376"/>
                  <a:gd name="T29" fmla="*/ 179 h 375"/>
                  <a:gd name="T30" fmla="*/ 51 w 376"/>
                  <a:gd name="T31" fmla="*/ 141 h 375"/>
                  <a:gd name="T32" fmla="*/ 32 w 376"/>
                  <a:gd name="T33" fmla="*/ 102 h 375"/>
                  <a:gd name="T34" fmla="*/ 17 w 376"/>
                  <a:gd name="T35" fmla="*/ 60 h 375"/>
                  <a:gd name="T36" fmla="*/ 5 w 376"/>
                  <a:gd name="T37" fmla="*/ 17 h 375"/>
                  <a:gd name="T38" fmla="*/ 2 w 376"/>
                  <a:gd name="T39" fmla="*/ 4 h 375"/>
                  <a:gd name="T40" fmla="*/ 0 w 376"/>
                  <a:gd name="T41" fmla="*/ 14 h 375"/>
                  <a:gd name="T42" fmla="*/ 0 w 376"/>
                  <a:gd name="T43" fmla="*/ 25 h 375"/>
                  <a:gd name="T44" fmla="*/ 0 w 376"/>
                  <a:gd name="T45" fmla="*/ 35 h 375"/>
                  <a:gd name="T46" fmla="*/ 0 w 376"/>
                  <a:gd name="T47" fmla="*/ 42 h 375"/>
                  <a:gd name="T48" fmla="*/ 0 w 376"/>
                  <a:gd name="T49" fmla="*/ 46 h 375"/>
                  <a:gd name="T50" fmla="*/ 5 w 376"/>
                  <a:gd name="T51" fmla="*/ 64 h 375"/>
                  <a:gd name="T52" fmla="*/ 20 w 376"/>
                  <a:gd name="T53" fmla="*/ 107 h 375"/>
                  <a:gd name="T54" fmla="*/ 40 w 376"/>
                  <a:gd name="T55" fmla="*/ 147 h 375"/>
                  <a:gd name="T56" fmla="*/ 63 w 376"/>
                  <a:gd name="T57" fmla="*/ 185 h 375"/>
                  <a:gd name="T58" fmla="*/ 90 w 376"/>
                  <a:gd name="T59" fmla="*/ 220 h 375"/>
                  <a:gd name="T60" fmla="*/ 120 w 376"/>
                  <a:gd name="T61" fmla="*/ 254 h 375"/>
                  <a:gd name="T62" fmla="*/ 153 w 376"/>
                  <a:gd name="T63" fmla="*/ 284 h 375"/>
                  <a:gd name="T64" fmla="*/ 189 w 376"/>
                  <a:gd name="T65" fmla="*/ 310 h 375"/>
                  <a:gd name="T66" fmla="*/ 227 w 376"/>
                  <a:gd name="T67" fmla="*/ 334 h 375"/>
                  <a:gd name="T68" fmla="*/ 268 w 376"/>
                  <a:gd name="T69" fmla="*/ 354 h 375"/>
                  <a:gd name="T70" fmla="*/ 309 w 376"/>
                  <a:gd name="T71" fmla="*/ 36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6" h="375">
                    <a:moveTo>
                      <a:pt x="326" y="374"/>
                    </a:moveTo>
                    <a:lnTo>
                      <a:pt x="328" y="374"/>
                    </a:lnTo>
                    <a:lnTo>
                      <a:pt x="330" y="374"/>
                    </a:lnTo>
                    <a:lnTo>
                      <a:pt x="332" y="374"/>
                    </a:lnTo>
                    <a:lnTo>
                      <a:pt x="334" y="374"/>
                    </a:lnTo>
                    <a:lnTo>
                      <a:pt x="339" y="374"/>
                    </a:lnTo>
                    <a:lnTo>
                      <a:pt x="344" y="374"/>
                    </a:lnTo>
                    <a:lnTo>
                      <a:pt x="350" y="374"/>
                    </a:lnTo>
                    <a:lnTo>
                      <a:pt x="355" y="374"/>
                    </a:lnTo>
                    <a:lnTo>
                      <a:pt x="360" y="373"/>
                    </a:lnTo>
                    <a:lnTo>
                      <a:pt x="365" y="373"/>
                    </a:lnTo>
                    <a:lnTo>
                      <a:pt x="370" y="372"/>
                    </a:lnTo>
                    <a:lnTo>
                      <a:pt x="375" y="371"/>
                    </a:lnTo>
                    <a:lnTo>
                      <a:pt x="356" y="368"/>
                    </a:lnTo>
                    <a:lnTo>
                      <a:pt x="334" y="363"/>
                    </a:lnTo>
                    <a:lnTo>
                      <a:pt x="313" y="357"/>
                    </a:lnTo>
                    <a:lnTo>
                      <a:pt x="293" y="350"/>
                    </a:lnTo>
                    <a:lnTo>
                      <a:pt x="272" y="342"/>
                    </a:lnTo>
                    <a:lnTo>
                      <a:pt x="252" y="333"/>
                    </a:lnTo>
                    <a:lnTo>
                      <a:pt x="233" y="323"/>
                    </a:lnTo>
                    <a:lnTo>
                      <a:pt x="214" y="312"/>
                    </a:lnTo>
                    <a:lnTo>
                      <a:pt x="196" y="300"/>
                    </a:lnTo>
                    <a:lnTo>
                      <a:pt x="178" y="287"/>
                    </a:lnTo>
                    <a:lnTo>
                      <a:pt x="161" y="274"/>
                    </a:lnTo>
                    <a:lnTo>
                      <a:pt x="144" y="260"/>
                    </a:lnTo>
                    <a:lnTo>
                      <a:pt x="129" y="245"/>
                    </a:lnTo>
                    <a:lnTo>
                      <a:pt x="114" y="229"/>
                    </a:lnTo>
                    <a:lnTo>
                      <a:pt x="100" y="213"/>
                    </a:lnTo>
                    <a:lnTo>
                      <a:pt x="86" y="196"/>
                    </a:lnTo>
                    <a:lnTo>
                      <a:pt x="73" y="179"/>
                    </a:lnTo>
                    <a:lnTo>
                      <a:pt x="62" y="160"/>
                    </a:lnTo>
                    <a:lnTo>
                      <a:pt x="51" y="141"/>
                    </a:lnTo>
                    <a:lnTo>
                      <a:pt x="41" y="122"/>
                    </a:lnTo>
                    <a:lnTo>
                      <a:pt x="32" y="102"/>
                    </a:lnTo>
                    <a:lnTo>
                      <a:pt x="24" y="81"/>
                    </a:lnTo>
                    <a:lnTo>
                      <a:pt x="17" y="60"/>
                    </a:lnTo>
                    <a:lnTo>
                      <a:pt x="11" y="39"/>
                    </a:lnTo>
                    <a:lnTo>
                      <a:pt x="5" y="17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1" y="10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49"/>
                    </a:lnTo>
                    <a:lnTo>
                      <a:pt x="5" y="64"/>
                    </a:lnTo>
                    <a:lnTo>
                      <a:pt x="12" y="86"/>
                    </a:lnTo>
                    <a:lnTo>
                      <a:pt x="20" y="107"/>
                    </a:lnTo>
                    <a:lnTo>
                      <a:pt x="29" y="127"/>
                    </a:lnTo>
                    <a:lnTo>
                      <a:pt x="40" y="147"/>
                    </a:lnTo>
                    <a:lnTo>
                      <a:pt x="51" y="167"/>
                    </a:lnTo>
                    <a:lnTo>
                      <a:pt x="63" y="185"/>
                    </a:lnTo>
                    <a:lnTo>
                      <a:pt x="76" y="203"/>
                    </a:lnTo>
                    <a:lnTo>
                      <a:pt x="90" y="220"/>
                    </a:lnTo>
                    <a:lnTo>
                      <a:pt x="104" y="238"/>
                    </a:lnTo>
                    <a:lnTo>
                      <a:pt x="120" y="254"/>
                    </a:lnTo>
                    <a:lnTo>
                      <a:pt x="136" y="269"/>
                    </a:lnTo>
                    <a:lnTo>
                      <a:pt x="153" y="284"/>
                    </a:lnTo>
                    <a:lnTo>
                      <a:pt x="171" y="297"/>
                    </a:lnTo>
                    <a:lnTo>
                      <a:pt x="189" y="310"/>
                    </a:lnTo>
                    <a:lnTo>
                      <a:pt x="207" y="323"/>
                    </a:lnTo>
                    <a:lnTo>
                      <a:pt x="227" y="334"/>
                    </a:lnTo>
                    <a:lnTo>
                      <a:pt x="247" y="344"/>
                    </a:lnTo>
                    <a:lnTo>
                      <a:pt x="268" y="354"/>
                    </a:lnTo>
                    <a:lnTo>
                      <a:pt x="289" y="362"/>
                    </a:lnTo>
                    <a:lnTo>
                      <a:pt x="309" y="369"/>
                    </a:lnTo>
                    <a:lnTo>
                      <a:pt x="326" y="374"/>
                    </a:lnTo>
                  </a:path>
                </a:pathLst>
              </a:custGeom>
              <a:solidFill>
                <a:srgbClr val="0A050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66"/>
              <p:cNvSpPr>
                <a:spLocks/>
              </p:cNvSpPr>
              <p:nvPr/>
            </p:nvSpPr>
            <p:spPr bwMode="auto">
              <a:xfrm>
                <a:off x="930" y="2147"/>
                <a:ext cx="414" cy="413"/>
              </a:xfrm>
              <a:custGeom>
                <a:avLst/>
                <a:gdLst>
                  <a:gd name="T0" fmla="*/ 6 w 414"/>
                  <a:gd name="T1" fmla="*/ 5 h 413"/>
                  <a:gd name="T2" fmla="*/ 4 w 414"/>
                  <a:gd name="T3" fmla="*/ 15 h 413"/>
                  <a:gd name="T4" fmla="*/ 2 w 414"/>
                  <a:gd name="T5" fmla="*/ 25 h 413"/>
                  <a:gd name="T6" fmla="*/ 1 w 414"/>
                  <a:gd name="T7" fmla="*/ 35 h 413"/>
                  <a:gd name="T8" fmla="*/ 3 w 414"/>
                  <a:gd name="T9" fmla="*/ 57 h 413"/>
                  <a:gd name="T10" fmla="*/ 15 w 414"/>
                  <a:gd name="T11" fmla="*/ 100 h 413"/>
                  <a:gd name="T12" fmla="*/ 30 w 414"/>
                  <a:gd name="T13" fmla="*/ 142 h 413"/>
                  <a:gd name="T14" fmla="*/ 49 w 414"/>
                  <a:gd name="T15" fmla="*/ 181 h 413"/>
                  <a:gd name="T16" fmla="*/ 71 w 414"/>
                  <a:gd name="T17" fmla="*/ 219 h 413"/>
                  <a:gd name="T18" fmla="*/ 98 w 414"/>
                  <a:gd name="T19" fmla="*/ 253 h 413"/>
                  <a:gd name="T20" fmla="*/ 127 w 414"/>
                  <a:gd name="T21" fmla="*/ 285 h 413"/>
                  <a:gd name="T22" fmla="*/ 159 w 414"/>
                  <a:gd name="T23" fmla="*/ 314 h 413"/>
                  <a:gd name="T24" fmla="*/ 193 w 414"/>
                  <a:gd name="T25" fmla="*/ 340 h 413"/>
                  <a:gd name="T26" fmla="*/ 231 w 414"/>
                  <a:gd name="T27" fmla="*/ 363 h 413"/>
                  <a:gd name="T28" fmla="*/ 270 w 414"/>
                  <a:gd name="T29" fmla="*/ 382 h 413"/>
                  <a:gd name="T30" fmla="*/ 311 w 414"/>
                  <a:gd name="T31" fmla="*/ 397 h 413"/>
                  <a:gd name="T32" fmla="*/ 354 w 414"/>
                  <a:gd name="T33" fmla="*/ 408 h 413"/>
                  <a:gd name="T34" fmla="*/ 377 w 414"/>
                  <a:gd name="T35" fmla="*/ 411 h 413"/>
                  <a:gd name="T36" fmla="*/ 388 w 414"/>
                  <a:gd name="T37" fmla="*/ 410 h 413"/>
                  <a:gd name="T38" fmla="*/ 398 w 414"/>
                  <a:gd name="T39" fmla="*/ 408 h 413"/>
                  <a:gd name="T40" fmla="*/ 408 w 414"/>
                  <a:gd name="T41" fmla="*/ 405 h 413"/>
                  <a:gd name="T42" fmla="*/ 400 w 414"/>
                  <a:gd name="T43" fmla="*/ 403 h 413"/>
                  <a:gd name="T44" fmla="*/ 357 w 414"/>
                  <a:gd name="T45" fmla="*/ 396 h 413"/>
                  <a:gd name="T46" fmla="*/ 315 w 414"/>
                  <a:gd name="T47" fmla="*/ 385 h 413"/>
                  <a:gd name="T48" fmla="*/ 275 w 414"/>
                  <a:gd name="T49" fmla="*/ 370 h 413"/>
                  <a:gd name="T50" fmla="*/ 237 w 414"/>
                  <a:gd name="T51" fmla="*/ 352 h 413"/>
                  <a:gd name="T52" fmla="*/ 201 w 414"/>
                  <a:gd name="T53" fmla="*/ 330 h 413"/>
                  <a:gd name="T54" fmla="*/ 166 w 414"/>
                  <a:gd name="T55" fmla="*/ 304 h 413"/>
                  <a:gd name="T56" fmla="*/ 135 w 414"/>
                  <a:gd name="T57" fmla="*/ 276 h 413"/>
                  <a:gd name="T58" fmla="*/ 107 w 414"/>
                  <a:gd name="T59" fmla="*/ 245 h 413"/>
                  <a:gd name="T60" fmla="*/ 82 w 414"/>
                  <a:gd name="T61" fmla="*/ 212 h 413"/>
                  <a:gd name="T62" fmla="*/ 60 w 414"/>
                  <a:gd name="T63" fmla="*/ 176 h 413"/>
                  <a:gd name="T64" fmla="*/ 41 w 414"/>
                  <a:gd name="T65" fmla="*/ 137 h 413"/>
                  <a:gd name="T66" fmla="*/ 26 w 414"/>
                  <a:gd name="T67" fmla="*/ 97 h 413"/>
                  <a:gd name="T68" fmla="*/ 15 w 414"/>
                  <a:gd name="T69" fmla="*/ 55 h 413"/>
                  <a:gd name="T70" fmla="*/ 9 w 414"/>
                  <a:gd name="T71" fmla="*/ 11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4" h="413">
                    <a:moveTo>
                      <a:pt x="7" y="0"/>
                    </a:moveTo>
                    <a:lnTo>
                      <a:pt x="6" y="5"/>
                    </a:lnTo>
                    <a:lnTo>
                      <a:pt x="5" y="10"/>
                    </a:lnTo>
                    <a:lnTo>
                      <a:pt x="4" y="15"/>
                    </a:lnTo>
                    <a:lnTo>
                      <a:pt x="3" y="20"/>
                    </a:lnTo>
                    <a:lnTo>
                      <a:pt x="2" y="25"/>
                    </a:lnTo>
                    <a:lnTo>
                      <a:pt x="1" y="30"/>
                    </a:lnTo>
                    <a:lnTo>
                      <a:pt x="1" y="35"/>
                    </a:lnTo>
                    <a:lnTo>
                      <a:pt x="0" y="41"/>
                    </a:lnTo>
                    <a:lnTo>
                      <a:pt x="3" y="57"/>
                    </a:lnTo>
                    <a:lnTo>
                      <a:pt x="8" y="79"/>
                    </a:lnTo>
                    <a:lnTo>
                      <a:pt x="15" y="100"/>
                    </a:lnTo>
                    <a:lnTo>
                      <a:pt x="21" y="121"/>
                    </a:lnTo>
                    <a:lnTo>
                      <a:pt x="30" y="142"/>
                    </a:lnTo>
                    <a:lnTo>
                      <a:pt x="39" y="162"/>
                    </a:lnTo>
                    <a:lnTo>
                      <a:pt x="49" y="181"/>
                    </a:lnTo>
                    <a:lnTo>
                      <a:pt x="60" y="201"/>
                    </a:lnTo>
                    <a:lnTo>
                      <a:pt x="71" y="219"/>
                    </a:lnTo>
                    <a:lnTo>
                      <a:pt x="84" y="236"/>
                    </a:lnTo>
                    <a:lnTo>
                      <a:pt x="98" y="253"/>
                    </a:lnTo>
                    <a:lnTo>
                      <a:pt x="112" y="269"/>
                    </a:lnTo>
                    <a:lnTo>
                      <a:pt x="127" y="285"/>
                    </a:lnTo>
                    <a:lnTo>
                      <a:pt x="142" y="300"/>
                    </a:lnTo>
                    <a:lnTo>
                      <a:pt x="159" y="314"/>
                    </a:lnTo>
                    <a:lnTo>
                      <a:pt x="176" y="328"/>
                    </a:lnTo>
                    <a:lnTo>
                      <a:pt x="193" y="340"/>
                    </a:lnTo>
                    <a:lnTo>
                      <a:pt x="212" y="352"/>
                    </a:lnTo>
                    <a:lnTo>
                      <a:pt x="231" y="363"/>
                    </a:lnTo>
                    <a:lnTo>
                      <a:pt x="250" y="373"/>
                    </a:lnTo>
                    <a:lnTo>
                      <a:pt x="270" y="382"/>
                    </a:lnTo>
                    <a:lnTo>
                      <a:pt x="291" y="390"/>
                    </a:lnTo>
                    <a:lnTo>
                      <a:pt x="311" y="397"/>
                    </a:lnTo>
                    <a:lnTo>
                      <a:pt x="332" y="403"/>
                    </a:lnTo>
                    <a:lnTo>
                      <a:pt x="354" y="408"/>
                    </a:lnTo>
                    <a:lnTo>
                      <a:pt x="372" y="412"/>
                    </a:lnTo>
                    <a:lnTo>
                      <a:pt x="377" y="411"/>
                    </a:lnTo>
                    <a:lnTo>
                      <a:pt x="383" y="411"/>
                    </a:lnTo>
                    <a:lnTo>
                      <a:pt x="388" y="410"/>
                    </a:lnTo>
                    <a:lnTo>
                      <a:pt x="393" y="408"/>
                    </a:lnTo>
                    <a:lnTo>
                      <a:pt x="398" y="408"/>
                    </a:lnTo>
                    <a:lnTo>
                      <a:pt x="403" y="407"/>
                    </a:lnTo>
                    <a:lnTo>
                      <a:pt x="408" y="405"/>
                    </a:lnTo>
                    <a:lnTo>
                      <a:pt x="413" y="404"/>
                    </a:lnTo>
                    <a:lnTo>
                      <a:pt x="400" y="403"/>
                    </a:lnTo>
                    <a:lnTo>
                      <a:pt x="378" y="400"/>
                    </a:lnTo>
                    <a:lnTo>
                      <a:pt x="357" y="396"/>
                    </a:lnTo>
                    <a:lnTo>
                      <a:pt x="335" y="391"/>
                    </a:lnTo>
                    <a:lnTo>
                      <a:pt x="315" y="385"/>
                    </a:lnTo>
                    <a:lnTo>
                      <a:pt x="295" y="379"/>
                    </a:lnTo>
                    <a:lnTo>
                      <a:pt x="275" y="370"/>
                    </a:lnTo>
                    <a:lnTo>
                      <a:pt x="256" y="362"/>
                    </a:lnTo>
                    <a:lnTo>
                      <a:pt x="237" y="352"/>
                    </a:lnTo>
                    <a:lnTo>
                      <a:pt x="218" y="341"/>
                    </a:lnTo>
                    <a:lnTo>
                      <a:pt x="201" y="330"/>
                    </a:lnTo>
                    <a:lnTo>
                      <a:pt x="183" y="318"/>
                    </a:lnTo>
                    <a:lnTo>
                      <a:pt x="166" y="304"/>
                    </a:lnTo>
                    <a:lnTo>
                      <a:pt x="151" y="291"/>
                    </a:lnTo>
                    <a:lnTo>
                      <a:pt x="135" y="276"/>
                    </a:lnTo>
                    <a:lnTo>
                      <a:pt x="121" y="261"/>
                    </a:lnTo>
                    <a:lnTo>
                      <a:pt x="107" y="245"/>
                    </a:lnTo>
                    <a:lnTo>
                      <a:pt x="94" y="228"/>
                    </a:lnTo>
                    <a:lnTo>
                      <a:pt x="82" y="212"/>
                    </a:lnTo>
                    <a:lnTo>
                      <a:pt x="70" y="194"/>
                    </a:lnTo>
                    <a:lnTo>
                      <a:pt x="60" y="176"/>
                    </a:lnTo>
                    <a:lnTo>
                      <a:pt x="50" y="157"/>
                    </a:lnTo>
                    <a:lnTo>
                      <a:pt x="41" y="137"/>
                    </a:lnTo>
                    <a:lnTo>
                      <a:pt x="33" y="117"/>
                    </a:lnTo>
                    <a:lnTo>
                      <a:pt x="26" y="97"/>
                    </a:lnTo>
                    <a:lnTo>
                      <a:pt x="20" y="76"/>
                    </a:lnTo>
                    <a:lnTo>
                      <a:pt x="15" y="55"/>
                    </a:lnTo>
                    <a:lnTo>
                      <a:pt x="12" y="33"/>
                    </a:lnTo>
                    <a:lnTo>
                      <a:pt x="9" y="11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502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67"/>
              <p:cNvSpPr>
                <a:spLocks/>
              </p:cNvSpPr>
              <p:nvPr/>
            </p:nvSpPr>
            <p:spPr bwMode="auto">
              <a:xfrm>
                <a:off x="937" y="2111"/>
                <a:ext cx="443" cy="442"/>
              </a:xfrm>
              <a:custGeom>
                <a:avLst/>
                <a:gdLst>
                  <a:gd name="T0" fmla="*/ 10 w 443"/>
                  <a:gd name="T1" fmla="*/ 4 h 442"/>
                  <a:gd name="T2" fmla="*/ 7 w 443"/>
                  <a:gd name="T3" fmla="*/ 13 h 442"/>
                  <a:gd name="T4" fmla="*/ 4 w 443"/>
                  <a:gd name="T5" fmla="*/ 23 h 442"/>
                  <a:gd name="T6" fmla="*/ 2 w 443"/>
                  <a:gd name="T7" fmla="*/ 32 h 442"/>
                  <a:gd name="T8" fmla="*/ 1 w 443"/>
                  <a:gd name="T9" fmla="*/ 47 h 442"/>
                  <a:gd name="T10" fmla="*/ 8 w 443"/>
                  <a:gd name="T11" fmla="*/ 91 h 442"/>
                  <a:gd name="T12" fmla="*/ 19 w 443"/>
                  <a:gd name="T13" fmla="*/ 133 h 442"/>
                  <a:gd name="T14" fmla="*/ 34 w 443"/>
                  <a:gd name="T15" fmla="*/ 173 h 442"/>
                  <a:gd name="T16" fmla="*/ 52 w 443"/>
                  <a:gd name="T17" fmla="*/ 212 h 442"/>
                  <a:gd name="T18" fmla="*/ 74 w 443"/>
                  <a:gd name="T19" fmla="*/ 248 h 442"/>
                  <a:gd name="T20" fmla="*/ 100 w 443"/>
                  <a:gd name="T21" fmla="*/ 281 h 442"/>
                  <a:gd name="T22" fmla="*/ 128 w 443"/>
                  <a:gd name="T23" fmla="*/ 312 h 442"/>
                  <a:gd name="T24" fmla="*/ 159 w 443"/>
                  <a:gd name="T25" fmla="*/ 341 h 442"/>
                  <a:gd name="T26" fmla="*/ 193 w 443"/>
                  <a:gd name="T27" fmla="*/ 366 h 442"/>
                  <a:gd name="T28" fmla="*/ 230 w 443"/>
                  <a:gd name="T29" fmla="*/ 388 h 442"/>
                  <a:gd name="T30" fmla="*/ 268 w 443"/>
                  <a:gd name="T31" fmla="*/ 407 h 442"/>
                  <a:gd name="T32" fmla="*/ 307 w 443"/>
                  <a:gd name="T33" fmla="*/ 422 h 442"/>
                  <a:gd name="T34" fmla="*/ 350 w 443"/>
                  <a:gd name="T35" fmla="*/ 432 h 442"/>
                  <a:gd name="T36" fmla="*/ 393 w 443"/>
                  <a:gd name="T37" fmla="*/ 439 h 442"/>
                  <a:gd name="T38" fmla="*/ 409 w 443"/>
                  <a:gd name="T39" fmla="*/ 439 h 442"/>
                  <a:gd name="T40" fmla="*/ 419 w 443"/>
                  <a:gd name="T41" fmla="*/ 437 h 442"/>
                  <a:gd name="T42" fmla="*/ 428 w 443"/>
                  <a:gd name="T43" fmla="*/ 434 h 442"/>
                  <a:gd name="T44" fmla="*/ 438 w 443"/>
                  <a:gd name="T45" fmla="*/ 430 h 442"/>
                  <a:gd name="T46" fmla="*/ 438 w 443"/>
                  <a:gd name="T47" fmla="*/ 429 h 442"/>
                  <a:gd name="T48" fmla="*/ 395 w 443"/>
                  <a:gd name="T49" fmla="*/ 427 h 442"/>
                  <a:gd name="T50" fmla="*/ 352 w 443"/>
                  <a:gd name="T51" fmla="*/ 420 h 442"/>
                  <a:gd name="T52" fmla="*/ 311 w 443"/>
                  <a:gd name="T53" fmla="*/ 409 h 442"/>
                  <a:gd name="T54" fmla="*/ 273 w 443"/>
                  <a:gd name="T55" fmla="*/ 395 h 442"/>
                  <a:gd name="T56" fmla="*/ 236 w 443"/>
                  <a:gd name="T57" fmla="*/ 377 h 442"/>
                  <a:gd name="T58" fmla="*/ 200 w 443"/>
                  <a:gd name="T59" fmla="*/ 355 h 442"/>
                  <a:gd name="T60" fmla="*/ 168 w 443"/>
                  <a:gd name="T61" fmla="*/ 331 h 442"/>
                  <a:gd name="T62" fmla="*/ 137 w 443"/>
                  <a:gd name="T63" fmla="*/ 303 h 442"/>
                  <a:gd name="T64" fmla="*/ 109 w 443"/>
                  <a:gd name="T65" fmla="*/ 273 h 442"/>
                  <a:gd name="T66" fmla="*/ 85 w 443"/>
                  <a:gd name="T67" fmla="*/ 241 h 442"/>
                  <a:gd name="T68" fmla="*/ 64 w 443"/>
                  <a:gd name="T69" fmla="*/ 206 h 442"/>
                  <a:gd name="T70" fmla="*/ 46 w 443"/>
                  <a:gd name="T71" fmla="*/ 169 h 442"/>
                  <a:gd name="T72" fmla="*/ 31 w 443"/>
                  <a:gd name="T73" fmla="*/ 129 h 442"/>
                  <a:gd name="T74" fmla="*/ 20 w 443"/>
                  <a:gd name="T75" fmla="*/ 88 h 442"/>
                  <a:gd name="T76" fmla="*/ 14 w 443"/>
                  <a:gd name="T77" fmla="*/ 46 h 442"/>
                  <a:gd name="T78" fmla="*/ 12 w 443"/>
                  <a:gd name="T79" fmla="*/ 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3" h="442">
                    <a:moveTo>
                      <a:pt x="12" y="0"/>
                    </a:moveTo>
                    <a:lnTo>
                      <a:pt x="10" y="4"/>
                    </a:lnTo>
                    <a:lnTo>
                      <a:pt x="8" y="9"/>
                    </a:lnTo>
                    <a:lnTo>
                      <a:pt x="7" y="13"/>
                    </a:lnTo>
                    <a:lnTo>
                      <a:pt x="5" y="18"/>
                    </a:lnTo>
                    <a:lnTo>
                      <a:pt x="4" y="23"/>
                    </a:lnTo>
                    <a:lnTo>
                      <a:pt x="3" y="28"/>
                    </a:lnTo>
                    <a:lnTo>
                      <a:pt x="2" y="32"/>
                    </a:lnTo>
                    <a:lnTo>
                      <a:pt x="0" y="37"/>
                    </a:lnTo>
                    <a:lnTo>
                      <a:pt x="1" y="47"/>
                    </a:lnTo>
                    <a:lnTo>
                      <a:pt x="4" y="69"/>
                    </a:lnTo>
                    <a:lnTo>
                      <a:pt x="8" y="91"/>
                    </a:lnTo>
                    <a:lnTo>
                      <a:pt x="13" y="112"/>
                    </a:lnTo>
                    <a:lnTo>
                      <a:pt x="19" y="133"/>
                    </a:lnTo>
                    <a:lnTo>
                      <a:pt x="26" y="154"/>
                    </a:lnTo>
                    <a:lnTo>
                      <a:pt x="34" y="173"/>
                    </a:lnTo>
                    <a:lnTo>
                      <a:pt x="43" y="193"/>
                    </a:lnTo>
                    <a:lnTo>
                      <a:pt x="52" y="212"/>
                    </a:lnTo>
                    <a:lnTo>
                      <a:pt x="63" y="230"/>
                    </a:lnTo>
                    <a:lnTo>
                      <a:pt x="74" y="248"/>
                    </a:lnTo>
                    <a:lnTo>
                      <a:pt x="87" y="265"/>
                    </a:lnTo>
                    <a:lnTo>
                      <a:pt x="100" y="281"/>
                    </a:lnTo>
                    <a:lnTo>
                      <a:pt x="113" y="297"/>
                    </a:lnTo>
                    <a:lnTo>
                      <a:pt x="128" y="312"/>
                    </a:lnTo>
                    <a:lnTo>
                      <a:pt x="143" y="327"/>
                    </a:lnTo>
                    <a:lnTo>
                      <a:pt x="159" y="341"/>
                    </a:lnTo>
                    <a:lnTo>
                      <a:pt x="176" y="354"/>
                    </a:lnTo>
                    <a:lnTo>
                      <a:pt x="193" y="366"/>
                    </a:lnTo>
                    <a:lnTo>
                      <a:pt x="211" y="378"/>
                    </a:lnTo>
                    <a:lnTo>
                      <a:pt x="230" y="388"/>
                    </a:lnTo>
                    <a:lnTo>
                      <a:pt x="248" y="398"/>
                    </a:lnTo>
                    <a:lnTo>
                      <a:pt x="268" y="407"/>
                    </a:lnTo>
                    <a:lnTo>
                      <a:pt x="288" y="415"/>
                    </a:lnTo>
                    <a:lnTo>
                      <a:pt x="307" y="422"/>
                    </a:lnTo>
                    <a:lnTo>
                      <a:pt x="328" y="428"/>
                    </a:lnTo>
                    <a:lnTo>
                      <a:pt x="350" y="432"/>
                    </a:lnTo>
                    <a:lnTo>
                      <a:pt x="371" y="436"/>
                    </a:lnTo>
                    <a:lnTo>
                      <a:pt x="393" y="439"/>
                    </a:lnTo>
                    <a:lnTo>
                      <a:pt x="405" y="441"/>
                    </a:lnTo>
                    <a:lnTo>
                      <a:pt x="409" y="439"/>
                    </a:lnTo>
                    <a:lnTo>
                      <a:pt x="414" y="438"/>
                    </a:lnTo>
                    <a:lnTo>
                      <a:pt x="419" y="437"/>
                    </a:lnTo>
                    <a:lnTo>
                      <a:pt x="424" y="435"/>
                    </a:lnTo>
                    <a:lnTo>
                      <a:pt x="428" y="434"/>
                    </a:lnTo>
                    <a:lnTo>
                      <a:pt x="433" y="432"/>
                    </a:lnTo>
                    <a:lnTo>
                      <a:pt x="438" y="430"/>
                    </a:lnTo>
                    <a:lnTo>
                      <a:pt x="442" y="429"/>
                    </a:lnTo>
                    <a:lnTo>
                      <a:pt x="438" y="429"/>
                    </a:lnTo>
                    <a:lnTo>
                      <a:pt x="416" y="428"/>
                    </a:lnTo>
                    <a:lnTo>
                      <a:pt x="395" y="427"/>
                    </a:lnTo>
                    <a:lnTo>
                      <a:pt x="373" y="424"/>
                    </a:lnTo>
                    <a:lnTo>
                      <a:pt x="352" y="420"/>
                    </a:lnTo>
                    <a:lnTo>
                      <a:pt x="332" y="415"/>
                    </a:lnTo>
                    <a:lnTo>
                      <a:pt x="311" y="409"/>
                    </a:lnTo>
                    <a:lnTo>
                      <a:pt x="292" y="403"/>
                    </a:lnTo>
                    <a:lnTo>
                      <a:pt x="273" y="395"/>
                    </a:lnTo>
                    <a:lnTo>
                      <a:pt x="254" y="386"/>
                    </a:lnTo>
                    <a:lnTo>
                      <a:pt x="236" y="377"/>
                    </a:lnTo>
                    <a:lnTo>
                      <a:pt x="218" y="367"/>
                    </a:lnTo>
                    <a:lnTo>
                      <a:pt x="200" y="355"/>
                    </a:lnTo>
                    <a:lnTo>
                      <a:pt x="184" y="343"/>
                    </a:lnTo>
                    <a:lnTo>
                      <a:pt x="168" y="331"/>
                    </a:lnTo>
                    <a:lnTo>
                      <a:pt x="152" y="317"/>
                    </a:lnTo>
                    <a:lnTo>
                      <a:pt x="137" y="303"/>
                    </a:lnTo>
                    <a:lnTo>
                      <a:pt x="123" y="288"/>
                    </a:lnTo>
                    <a:lnTo>
                      <a:pt x="109" y="273"/>
                    </a:lnTo>
                    <a:lnTo>
                      <a:pt x="97" y="258"/>
                    </a:lnTo>
                    <a:lnTo>
                      <a:pt x="85" y="241"/>
                    </a:lnTo>
                    <a:lnTo>
                      <a:pt x="74" y="224"/>
                    </a:lnTo>
                    <a:lnTo>
                      <a:pt x="64" y="206"/>
                    </a:lnTo>
                    <a:lnTo>
                      <a:pt x="54" y="187"/>
                    </a:lnTo>
                    <a:lnTo>
                      <a:pt x="46" y="169"/>
                    </a:lnTo>
                    <a:lnTo>
                      <a:pt x="38" y="149"/>
                    </a:lnTo>
                    <a:lnTo>
                      <a:pt x="31" y="129"/>
                    </a:lnTo>
                    <a:lnTo>
                      <a:pt x="25" y="109"/>
                    </a:lnTo>
                    <a:lnTo>
                      <a:pt x="20" y="88"/>
                    </a:lnTo>
                    <a:lnTo>
                      <a:pt x="17" y="67"/>
                    </a:lnTo>
                    <a:lnTo>
                      <a:pt x="14" y="46"/>
                    </a:lnTo>
                    <a:lnTo>
                      <a:pt x="12" y="24"/>
                    </a:lnTo>
                    <a:lnTo>
                      <a:pt x="12" y="2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120A0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68"/>
              <p:cNvSpPr>
                <a:spLocks/>
              </p:cNvSpPr>
              <p:nvPr/>
            </p:nvSpPr>
            <p:spPr bwMode="auto">
              <a:xfrm>
                <a:off x="948" y="2080"/>
                <a:ext cx="463" cy="461"/>
              </a:xfrm>
              <a:custGeom>
                <a:avLst/>
                <a:gdLst>
                  <a:gd name="T0" fmla="*/ 12 w 463"/>
                  <a:gd name="T1" fmla="*/ 4 h 461"/>
                  <a:gd name="T2" fmla="*/ 9 w 463"/>
                  <a:gd name="T3" fmla="*/ 11 h 461"/>
                  <a:gd name="T4" fmla="*/ 5 w 463"/>
                  <a:gd name="T5" fmla="*/ 19 h 461"/>
                  <a:gd name="T6" fmla="*/ 2 w 463"/>
                  <a:gd name="T7" fmla="*/ 28 h 461"/>
                  <a:gd name="T8" fmla="*/ 0 w 463"/>
                  <a:gd name="T9" fmla="*/ 33 h 461"/>
                  <a:gd name="T10" fmla="*/ 3 w 463"/>
                  <a:gd name="T11" fmla="*/ 77 h 461"/>
                  <a:gd name="T12" fmla="*/ 9 w 463"/>
                  <a:gd name="T13" fmla="*/ 119 h 461"/>
                  <a:gd name="T14" fmla="*/ 20 w 463"/>
                  <a:gd name="T15" fmla="*/ 160 h 461"/>
                  <a:gd name="T16" fmla="*/ 34 w 463"/>
                  <a:gd name="T17" fmla="*/ 200 h 461"/>
                  <a:gd name="T18" fmla="*/ 52 w 463"/>
                  <a:gd name="T19" fmla="*/ 237 h 461"/>
                  <a:gd name="T20" fmla="*/ 74 w 463"/>
                  <a:gd name="T21" fmla="*/ 272 h 461"/>
                  <a:gd name="T22" fmla="*/ 98 w 463"/>
                  <a:gd name="T23" fmla="*/ 304 h 461"/>
                  <a:gd name="T24" fmla="*/ 126 w 463"/>
                  <a:gd name="T25" fmla="*/ 335 h 461"/>
                  <a:gd name="T26" fmla="*/ 156 w 463"/>
                  <a:gd name="T27" fmla="*/ 362 h 461"/>
                  <a:gd name="T28" fmla="*/ 189 w 463"/>
                  <a:gd name="T29" fmla="*/ 387 h 461"/>
                  <a:gd name="T30" fmla="*/ 224 w 463"/>
                  <a:gd name="T31" fmla="*/ 408 h 461"/>
                  <a:gd name="T32" fmla="*/ 262 w 463"/>
                  <a:gd name="T33" fmla="*/ 426 h 461"/>
                  <a:gd name="T34" fmla="*/ 300 w 463"/>
                  <a:gd name="T35" fmla="*/ 441 h 461"/>
                  <a:gd name="T36" fmla="*/ 341 w 463"/>
                  <a:gd name="T37" fmla="*/ 452 h 461"/>
                  <a:gd name="T38" fmla="*/ 384 w 463"/>
                  <a:gd name="T39" fmla="*/ 458 h 461"/>
                  <a:gd name="T40" fmla="*/ 427 w 463"/>
                  <a:gd name="T41" fmla="*/ 460 h 461"/>
                  <a:gd name="T42" fmla="*/ 434 w 463"/>
                  <a:gd name="T43" fmla="*/ 459 h 461"/>
                  <a:gd name="T44" fmla="*/ 443 w 463"/>
                  <a:gd name="T45" fmla="*/ 455 h 461"/>
                  <a:gd name="T46" fmla="*/ 451 w 463"/>
                  <a:gd name="T47" fmla="*/ 452 h 461"/>
                  <a:gd name="T48" fmla="*/ 458 w 463"/>
                  <a:gd name="T49" fmla="*/ 448 h 461"/>
                  <a:gd name="T50" fmla="*/ 449 w 463"/>
                  <a:gd name="T51" fmla="*/ 447 h 461"/>
                  <a:gd name="T52" fmla="*/ 406 w 463"/>
                  <a:gd name="T53" fmla="*/ 447 h 461"/>
                  <a:gd name="T54" fmla="*/ 364 w 463"/>
                  <a:gd name="T55" fmla="*/ 443 h 461"/>
                  <a:gd name="T56" fmla="*/ 323 w 463"/>
                  <a:gd name="T57" fmla="*/ 434 h 461"/>
                  <a:gd name="T58" fmla="*/ 285 w 463"/>
                  <a:gd name="T59" fmla="*/ 422 h 461"/>
                  <a:gd name="T60" fmla="*/ 248 w 463"/>
                  <a:gd name="T61" fmla="*/ 407 h 461"/>
                  <a:gd name="T62" fmla="*/ 213 w 463"/>
                  <a:gd name="T63" fmla="*/ 387 h 461"/>
                  <a:gd name="T64" fmla="*/ 180 w 463"/>
                  <a:gd name="T65" fmla="*/ 365 h 461"/>
                  <a:gd name="T66" fmla="*/ 149 w 463"/>
                  <a:gd name="T67" fmla="*/ 340 h 461"/>
                  <a:gd name="T68" fmla="*/ 121 w 463"/>
                  <a:gd name="T69" fmla="*/ 312 h 461"/>
                  <a:gd name="T70" fmla="*/ 95 w 463"/>
                  <a:gd name="T71" fmla="*/ 282 h 461"/>
                  <a:gd name="T72" fmla="*/ 73 w 463"/>
                  <a:gd name="T73" fmla="*/ 248 h 461"/>
                  <a:gd name="T74" fmla="*/ 54 w 463"/>
                  <a:gd name="T75" fmla="*/ 213 h 461"/>
                  <a:gd name="T76" fmla="*/ 38 w 463"/>
                  <a:gd name="T77" fmla="*/ 176 h 461"/>
                  <a:gd name="T78" fmla="*/ 26 w 463"/>
                  <a:gd name="T79" fmla="*/ 137 h 461"/>
                  <a:gd name="T80" fmla="*/ 18 w 463"/>
                  <a:gd name="T81" fmla="*/ 96 h 461"/>
                  <a:gd name="T82" fmla="*/ 13 w 463"/>
                  <a:gd name="T83" fmla="*/ 55 h 461"/>
                  <a:gd name="T84" fmla="*/ 13 w 463"/>
                  <a:gd name="T85" fmla="*/ 12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63" h="461">
                    <a:moveTo>
                      <a:pt x="14" y="0"/>
                    </a:moveTo>
                    <a:lnTo>
                      <a:pt x="12" y="4"/>
                    </a:lnTo>
                    <a:lnTo>
                      <a:pt x="10" y="7"/>
                    </a:lnTo>
                    <a:lnTo>
                      <a:pt x="9" y="11"/>
                    </a:lnTo>
                    <a:lnTo>
                      <a:pt x="7" y="16"/>
                    </a:lnTo>
                    <a:lnTo>
                      <a:pt x="5" y="19"/>
                    </a:lnTo>
                    <a:lnTo>
                      <a:pt x="3" y="24"/>
                    </a:lnTo>
                    <a:lnTo>
                      <a:pt x="2" y="28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1" y="55"/>
                    </a:lnTo>
                    <a:lnTo>
                      <a:pt x="3" y="77"/>
                    </a:lnTo>
                    <a:lnTo>
                      <a:pt x="6" y="98"/>
                    </a:lnTo>
                    <a:lnTo>
                      <a:pt x="9" y="119"/>
                    </a:lnTo>
                    <a:lnTo>
                      <a:pt x="14" y="140"/>
                    </a:lnTo>
                    <a:lnTo>
                      <a:pt x="20" y="160"/>
                    </a:lnTo>
                    <a:lnTo>
                      <a:pt x="27" y="180"/>
                    </a:lnTo>
                    <a:lnTo>
                      <a:pt x="34" y="200"/>
                    </a:lnTo>
                    <a:lnTo>
                      <a:pt x="43" y="218"/>
                    </a:lnTo>
                    <a:lnTo>
                      <a:pt x="52" y="237"/>
                    </a:lnTo>
                    <a:lnTo>
                      <a:pt x="62" y="255"/>
                    </a:lnTo>
                    <a:lnTo>
                      <a:pt x="74" y="272"/>
                    </a:lnTo>
                    <a:lnTo>
                      <a:pt x="86" y="289"/>
                    </a:lnTo>
                    <a:lnTo>
                      <a:pt x="98" y="304"/>
                    </a:lnTo>
                    <a:lnTo>
                      <a:pt x="112" y="320"/>
                    </a:lnTo>
                    <a:lnTo>
                      <a:pt x="126" y="335"/>
                    </a:lnTo>
                    <a:lnTo>
                      <a:pt x="141" y="349"/>
                    </a:lnTo>
                    <a:lnTo>
                      <a:pt x="156" y="362"/>
                    </a:lnTo>
                    <a:lnTo>
                      <a:pt x="172" y="375"/>
                    </a:lnTo>
                    <a:lnTo>
                      <a:pt x="189" y="387"/>
                    </a:lnTo>
                    <a:lnTo>
                      <a:pt x="207" y="398"/>
                    </a:lnTo>
                    <a:lnTo>
                      <a:pt x="224" y="408"/>
                    </a:lnTo>
                    <a:lnTo>
                      <a:pt x="243" y="418"/>
                    </a:lnTo>
                    <a:lnTo>
                      <a:pt x="262" y="426"/>
                    </a:lnTo>
                    <a:lnTo>
                      <a:pt x="281" y="434"/>
                    </a:lnTo>
                    <a:lnTo>
                      <a:pt x="300" y="441"/>
                    </a:lnTo>
                    <a:lnTo>
                      <a:pt x="320" y="446"/>
                    </a:lnTo>
                    <a:lnTo>
                      <a:pt x="341" y="452"/>
                    </a:lnTo>
                    <a:lnTo>
                      <a:pt x="362" y="455"/>
                    </a:lnTo>
                    <a:lnTo>
                      <a:pt x="384" y="458"/>
                    </a:lnTo>
                    <a:lnTo>
                      <a:pt x="405" y="460"/>
                    </a:lnTo>
                    <a:lnTo>
                      <a:pt x="427" y="460"/>
                    </a:lnTo>
                    <a:lnTo>
                      <a:pt x="430" y="460"/>
                    </a:lnTo>
                    <a:lnTo>
                      <a:pt x="434" y="459"/>
                    </a:lnTo>
                    <a:lnTo>
                      <a:pt x="438" y="457"/>
                    </a:lnTo>
                    <a:lnTo>
                      <a:pt x="443" y="455"/>
                    </a:lnTo>
                    <a:lnTo>
                      <a:pt x="446" y="454"/>
                    </a:lnTo>
                    <a:lnTo>
                      <a:pt x="451" y="452"/>
                    </a:lnTo>
                    <a:lnTo>
                      <a:pt x="455" y="450"/>
                    </a:lnTo>
                    <a:lnTo>
                      <a:pt x="458" y="448"/>
                    </a:lnTo>
                    <a:lnTo>
                      <a:pt x="462" y="446"/>
                    </a:lnTo>
                    <a:lnTo>
                      <a:pt x="449" y="447"/>
                    </a:lnTo>
                    <a:lnTo>
                      <a:pt x="427" y="448"/>
                    </a:lnTo>
                    <a:lnTo>
                      <a:pt x="406" y="447"/>
                    </a:lnTo>
                    <a:lnTo>
                      <a:pt x="385" y="446"/>
                    </a:lnTo>
                    <a:lnTo>
                      <a:pt x="364" y="443"/>
                    </a:lnTo>
                    <a:lnTo>
                      <a:pt x="343" y="439"/>
                    </a:lnTo>
                    <a:lnTo>
                      <a:pt x="323" y="434"/>
                    </a:lnTo>
                    <a:lnTo>
                      <a:pt x="304" y="429"/>
                    </a:lnTo>
                    <a:lnTo>
                      <a:pt x="285" y="422"/>
                    </a:lnTo>
                    <a:lnTo>
                      <a:pt x="266" y="415"/>
                    </a:lnTo>
                    <a:lnTo>
                      <a:pt x="248" y="407"/>
                    </a:lnTo>
                    <a:lnTo>
                      <a:pt x="230" y="398"/>
                    </a:lnTo>
                    <a:lnTo>
                      <a:pt x="213" y="387"/>
                    </a:lnTo>
                    <a:lnTo>
                      <a:pt x="196" y="377"/>
                    </a:lnTo>
                    <a:lnTo>
                      <a:pt x="180" y="365"/>
                    </a:lnTo>
                    <a:lnTo>
                      <a:pt x="164" y="353"/>
                    </a:lnTo>
                    <a:lnTo>
                      <a:pt x="149" y="340"/>
                    </a:lnTo>
                    <a:lnTo>
                      <a:pt x="135" y="326"/>
                    </a:lnTo>
                    <a:lnTo>
                      <a:pt x="121" y="312"/>
                    </a:lnTo>
                    <a:lnTo>
                      <a:pt x="108" y="297"/>
                    </a:lnTo>
                    <a:lnTo>
                      <a:pt x="95" y="282"/>
                    </a:lnTo>
                    <a:lnTo>
                      <a:pt x="84" y="265"/>
                    </a:lnTo>
                    <a:lnTo>
                      <a:pt x="73" y="248"/>
                    </a:lnTo>
                    <a:lnTo>
                      <a:pt x="63" y="231"/>
                    </a:lnTo>
                    <a:lnTo>
                      <a:pt x="54" y="213"/>
                    </a:lnTo>
                    <a:lnTo>
                      <a:pt x="45" y="195"/>
                    </a:lnTo>
                    <a:lnTo>
                      <a:pt x="38" y="176"/>
                    </a:lnTo>
                    <a:lnTo>
                      <a:pt x="32" y="157"/>
                    </a:lnTo>
                    <a:lnTo>
                      <a:pt x="26" y="137"/>
                    </a:lnTo>
                    <a:lnTo>
                      <a:pt x="21" y="117"/>
                    </a:lnTo>
                    <a:lnTo>
                      <a:pt x="18" y="96"/>
                    </a:lnTo>
                    <a:lnTo>
                      <a:pt x="15" y="75"/>
                    </a:lnTo>
                    <a:lnTo>
                      <a:pt x="13" y="55"/>
                    </a:lnTo>
                    <a:lnTo>
                      <a:pt x="13" y="33"/>
                    </a:lnTo>
                    <a:lnTo>
                      <a:pt x="13" y="12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1F150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69"/>
              <p:cNvSpPr>
                <a:spLocks/>
              </p:cNvSpPr>
              <p:nvPr/>
            </p:nvSpPr>
            <p:spPr bwMode="auto">
              <a:xfrm>
                <a:off x="960" y="2051"/>
                <a:ext cx="479" cy="478"/>
              </a:xfrm>
              <a:custGeom>
                <a:avLst/>
                <a:gdLst>
                  <a:gd name="T0" fmla="*/ 16 w 479"/>
                  <a:gd name="T1" fmla="*/ 3 h 478"/>
                  <a:gd name="T2" fmla="*/ 12 w 479"/>
                  <a:gd name="T3" fmla="*/ 11 h 478"/>
                  <a:gd name="T4" fmla="*/ 7 w 479"/>
                  <a:gd name="T5" fmla="*/ 18 h 478"/>
                  <a:gd name="T6" fmla="*/ 3 w 479"/>
                  <a:gd name="T7" fmla="*/ 26 h 478"/>
                  <a:gd name="T8" fmla="*/ 1 w 479"/>
                  <a:gd name="T9" fmla="*/ 41 h 478"/>
                  <a:gd name="T10" fmla="*/ 1 w 479"/>
                  <a:gd name="T11" fmla="*/ 84 h 478"/>
                  <a:gd name="T12" fmla="*/ 5 w 479"/>
                  <a:gd name="T13" fmla="*/ 125 h 478"/>
                  <a:gd name="T14" fmla="*/ 14 w 479"/>
                  <a:gd name="T15" fmla="*/ 166 h 478"/>
                  <a:gd name="T16" fmla="*/ 26 w 479"/>
                  <a:gd name="T17" fmla="*/ 205 h 478"/>
                  <a:gd name="T18" fmla="*/ 41 w 479"/>
                  <a:gd name="T19" fmla="*/ 242 h 478"/>
                  <a:gd name="T20" fmla="*/ 61 w 479"/>
                  <a:gd name="T21" fmla="*/ 278 h 478"/>
                  <a:gd name="T22" fmla="*/ 83 w 479"/>
                  <a:gd name="T23" fmla="*/ 311 h 478"/>
                  <a:gd name="T24" fmla="*/ 109 w 479"/>
                  <a:gd name="T25" fmla="*/ 341 h 478"/>
                  <a:gd name="T26" fmla="*/ 137 w 479"/>
                  <a:gd name="T27" fmla="*/ 369 h 478"/>
                  <a:gd name="T28" fmla="*/ 168 w 479"/>
                  <a:gd name="T29" fmla="*/ 394 h 478"/>
                  <a:gd name="T30" fmla="*/ 201 w 479"/>
                  <a:gd name="T31" fmla="*/ 417 h 478"/>
                  <a:gd name="T32" fmla="*/ 236 w 479"/>
                  <a:gd name="T33" fmla="*/ 436 h 478"/>
                  <a:gd name="T34" fmla="*/ 273 w 479"/>
                  <a:gd name="T35" fmla="*/ 452 h 478"/>
                  <a:gd name="T36" fmla="*/ 311 w 479"/>
                  <a:gd name="T37" fmla="*/ 464 h 478"/>
                  <a:gd name="T38" fmla="*/ 352 w 479"/>
                  <a:gd name="T39" fmla="*/ 472 h 478"/>
                  <a:gd name="T40" fmla="*/ 394 w 479"/>
                  <a:gd name="T41" fmla="*/ 477 h 478"/>
                  <a:gd name="T42" fmla="*/ 437 w 479"/>
                  <a:gd name="T43" fmla="*/ 477 h 478"/>
                  <a:gd name="T44" fmla="*/ 453 w 479"/>
                  <a:gd name="T45" fmla="*/ 474 h 478"/>
                  <a:gd name="T46" fmla="*/ 460 w 479"/>
                  <a:gd name="T47" fmla="*/ 470 h 478"/>
                  <a:gd name="T48" fmla="*/ 468 w 479"/>
                  <a:gd name="T49" fmla="*/ 466 h 478"/>
                  <a:gd name="T50" fmla="*/ 475 w 479"/>
                  <a:gd name="T51" fmla="*/ 462 h 478"/>
                  <a:gd name="T52" fmla="*/ 476 w 479"/>
                  <a:gd name="T53" fmla="*/ 460 h 478"/>
                  <a:gd name="T54" fmla="*/ 436 w 479"/>
                  <a:gd name="T55" fmla="*/ 464 h 478"/>
                  <a:gd name="T56" fmla="*/ 395 w 479"/>
                  <a:gd name="T57" fmla="*/ 464 h 478"/>
                  <a:gd name="T58" fmla="*/ 354 w 479"/>
                  <a:gd name="T59" fmla="*/ 460 h 478"/>
                  <a:gd name="T60" fmla="*/ 315 w 479"/>
                  <a:gd name="T61" fmla="*/ 451 h 478"/>
                  <a:gd name="T62" fmla="*/ 277 w 479"/>
                  <a:gd name="T63" fmla="*/ 440 h 478"/>
                  <a:gd name="T64" fmla="*/ 242 w 479"/>
                  <a:gd name="T65" fmla="*/ 424 h 478"/>
                  <a:gd name="T66" fmla="*/ 207 w 479"/>
                  <a:gd name="T67" fmla="*/ 406 h 478"/>
                  <a:gd name="T68" fmla="*/ 175 w 479"/>
                  <a:gd name="T69" fmla="*/ 384 h 478"/>
                  <a:gd name="T70" fmla="*/ 145 w 479"/>
                  <a:gd name="T71" fmla="*/ 359 h 478"/>
                  <a:gd name="T72" fmla="*/ 118 w 479"/>
                  <a:gd name="T73" fmla="*/ 332 h 478"/>
                  <a:gd name="T74" fmla="*/ 93 w 479"/>
                  <a:gd name="T75" fmla="*/ 303 h 478"/>
                  <a:gd name="T76" fmla="*/ 71 w 479"/>
                  <a:gd name="T77" fmla="*/ 271 h 478"/>
                  <a:gd name="T78" fmla="*/ 53 w 479"/>
                  <a:gd name="T79" fmla="*/ 237 h 478"/>
                  <a:gd name="T80" fmla="*/ 38 w 479"/>
                  <a:gd name="T81" fmla="*/ 201 h 478"/>
                  <a:gd name="T82" fmla="*/ 26 w 479"/>
                  <a:gd name="T83" fmla="*/ 163 h 478"/>
                  <a:gd name="T84" fmla="*/ 18 w 479"/>
                  <a:gd name="T85" fmla="*/ 123 h 478"/>
                  <a:gd name="T86" fmla="*/ 14 w 479"/>
                  <a:gd name="T87" fmla="*/ 83 h 478"/>
                  <a:gd name="T88" fmla="*/ 14 w 479"/>
                  <a:gd name="T89" fmla="*/ 42 h 478"/>
                  <a:gd name="T90" fmla="*/ 18 w 479"/>
                  <a:gd name="T91" fmla="*/ 1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478">
                    <a:moveTo>
                      <a:pt x="18" y="0"/>
                    </a:moveTo>
                    <a:lnTo>
                      <a:pt x="16" y="3"/>
                    </a:lnTo>
                    <a:lnTo>
                      <a:pt x="14" y="7"/>
                    </a:lnTo>
                    <a:lnTo>
                      <a:pt x="12" y="11"/>
                    </a:lnTo>
                    <a:lnTo>
                      <a:pt x="9" y="15"/>
                    </a:lnTo>
                    <a:lnTo>
                      <a:pt x="7" y="18"/>
                    </a:lnTo>
                    <a:lnTo>
                      <a:pt x="6" y="22"/>
                    </a:lnTo>
                    <a:lnTo>
                      <a:pt x="3" y="26"/>
                    </a:lnTo>
                    <a:lnTo>
                      <a:pt x="2" y="30"/>
                    </a:lnTo>
                    <a:lnTo>
                      <a:pt x="1" y="41"/>
                    </a:lnTo>
                    <a:lnTo>
                      <a:pt x="0" y="62"/>
                    </a:lnTo>
                    <a:lnTo>
                      <a:pt x="1" y="84"/>
                    </a:lnTo>
                    <a:lnTo>
                      <a:pt x="3" y="104"/>
                    </a:lnTo>
                    <a:lnTo>
                      <a:pt x="5" y="125"/>
                    </a:lnTo>
                    <a:lnTo>
                      <a:pt x="9" y="146"/>
                    </a:lnTo>
                    <a:lnTo>
                      <a:pt x="14" y="166"/>
                    </a:lnTo>
                    <a:lnTo>
                      <a:pt x="19" y="186"/>
                    </a:lnTo>
                    <a:lnTo>
                      <a:pt x="26" y="205"/>
                    </a:lnTo>
                    <a:lnTo>
                      <a:pt x="33" y="224"/>
                    </a:lnTo>
                    <a:lnTo>
                      <a:pt x="41" y="242"/>
                    </a:lnTo>
                    <a:lnTo>
                      <a:pt x="50" y="260"/>
                    </a:lnTo>
                    <a:lnTo>
                      <a:pt x="61" y="278"/>
                    </a:lnTo>
                    <a:lnTo>
                      <a:pt x="71" y="294"/>
                    </a:lnTo>
                    <a:lnTo>
                      <a:pt x="83" y="311"/>
                    </a:lnTo>
                    <a:lnTo>
                      <a:pt x="95" y="326"/>
                    </a:lnTo>
                    <a:lnTo>
                      <a:pt x="109" y="341"/>
                    </a:lnTo>
                    <a:lnTo>
                      <a:pt x="122" y="355"/>
                    </a:lnTo>
                    <a:lnTo>
                      <a:pt x="137" y="369"/>
                    </a:lnTo>
                    <a:lnTo>
                      <a:pt x="152" y="382"/>
                    </a:lnTo>
                    <a:lnTo>
                      <a:pt x="168" y="394"/>
                    </a:lnTo>
                    <a:lnTo>
                      <a:pt x="184" y="406"/>
                    </a:lnTo>
                    <a:lnTo>
                      <a:pt x="201" y="417"/>
                    </a:lnTo>
                    <a:lnTo>
                      <a:pt x="218" y="427"/>
                    </a:lnTo>
                    <a:lnTo>
                      <a:pt x="236" y="436"/>
                    </a:lnTo>
                    <a:lnTo>
                      <a:pt x="254" y="444"/>
                    </a:lnTo>
                    <a:lnTo>
                      <a:pt x="273" y="452"/>
                    </a:lnTo>
                    <a:lnTo>
                      <a:pt x="292" y="458"/>
                    </a:lnTo>
                    <a:lnTo>
                      <a:pt x="311" y="464"/>
                    </a:lnTo>
                    <a:lnTo>
                      <a:pt x="331" y="469"/>
                    </a:lnTo>
                    <a:lnTo>
                      <a:pt x="352" y="472"/>
                    </a:lnTo>
                    <a:lnTo>
                      <a:pt x="373" y="475"/>
                    </a:lnTo>
                    <a:lnTo>
                      <a:pt x="394" y="477"/>
                    </a:lnTo>
                    <a:lnTo>
                      <a:pt x="415" y="477"/>
                    </a:lnTo>
                    <a:lnTo>
                      <a:pt x="437" y="477"/>
                    </a:lnTo>
                    <a:lnTo>
                      <a:pt x="449" y="476"/>
                    </a:lnTo>
                    <a:lnTo>
                      <a:pt x="453" y="474"/>
                    </a:lnTo>
                    <a:lnTo>
                      <a:pt x="457" y="472"/>
                    </a:lnTo>
                    <a:lnTo>
                      <a:pt x="460" y="470"/>
                    </a:lnTo>
                    <a:lnTo>
                      <a:pt x="464" y="468"/>
                    </a:lnTo>
                    <a:lnTo>
                      <a:pt x="468" y="466"/>
                    </a:lnTo>
                    <a:lnTo>
                      <a:pt x="471" y="464"/>
                    </a:lnTo>
                    <a:lnTo>
                      <a:pt x="475" y="462"/>
                    </a:lnTo>
                    <a:lnTo>
                      <a:pt x="478" y="460"/>
                    </a:lnTo>
                    <a:lnTo>
                      <a:pt x="476" y="460"/>
                    </a:lnTo>
                    <a:lnTo>
                      <a:pt x="456" y="462"/>
                    </a:lnTo>
                    <a:lnTo>
                      <a:pt x="436" y="464"/>
                    </a:lnTo>
                    <a:lnTo>
                      <a:pt x="415" y="464"/>
                    </a:lnTo>
                    <a:lnTo>
                      <a:pt x="395" y="464"/>
                    </a:lnTo>
                    <a:lnTo>
                      <a:pt x="374" y="462"/>
                    </a:lnTo>
                    <a:lnTo>
                      <a:pt x="354" y="460"/>
                    </a:lnTo>
                    <a:lnTo>
                      <a:pt x="334" y="456"/>
                    </a:lnTo>
                    <a:lnTo>
                      <a:pt x="315" y="451"/>
                    </a:lnTo>
                    <a:lnTo>
                      <a:pt x="295" y="446"/>
                    </a:lnTo>
                    <a:lnTo>
                      <a:pt x="277" y="440"/>
                    </a:lnTo>
                    <a:lnTo>
                      <a:pt x="259" y="433"/>
                    </a:lnTo>
                    <a:lnTo>
                      <a:pt x="242" y="424"/>
                    </a:lnTo>
                    <a:lnTo>
                      <a:pt x="224" y="415"/>
                    </a:lnTo>
                    <a:lnTo>
                      <a:pt x="207" y="406"/>
                    </a:lnTo>
                    <a:lnTo>
                      <a:pt x="191" y="395"/>
                    </a:lnTo>
                    <a:lnTo>
                      <a:pt x="175" y="384"/>
                    </a:lnTo>
                    <a:lnTo>
                      <a:pt x="160" y="372"/>
                    </a:lnTo>
                    <a:lnTo>
                      <a:pt x="145" y="359"/>
                    </a:lnTo>
                    <a:lnTo>
                      <a:pt x="131" y="346"/>
                    </a:lnTo>
                    <a:lnTo>
                      <a:pt x="118" y="332"/>
                    </a:lnTo>
                    <a:lnTo>
                      <a:pt x="105" y="318"/>
                    </a:lnTo>
                    <a:lnTo>
                      <a:pt x="93" y="303"/>
                    </a:lnTo>
                    <a:lnTo>
                      <a:pt x="82" y="288"/>
                    </a:lnTo>
                    <a:lnTo>
                      <a:pt x="71" y="271"/>
                    </a:lnTo>
                    <a:lnTo>
                      <a:pt x="62" y="254"/>
                    </a:lnTo>
                    <a:lnTo>
                      <a:pt x="53" y="237"/>
                    </a:lnTo>
                    <a:lnTo>
                      <a:pt x="45" y="219"/>
                    </a:lnTo>
                    <a:lnTo>
                      <a:pt x="38" y="201"/>
                    </a:lnTo>
                    <a:lnTo>
                      <a:pt x="31" y="182"/>
                    </a:lnTo>
                    <a:lnTo>
                      <a:pt x="26" y="163"/>
                    </a:lnTo>
                    <a:lnTo>
                      <a:pt x="21" y="143"/>
                    </a:lnTo>
                    <a:lnTo>
                      <a:pt x="18" y="123"/>
                    </a:lnTo>
                    <a:lnTo>
                      <a:pt x="15" y="103"/>
                    </a:lnTo>
                    <a:lnTo>
                      <a:pt x="14" y="83"/>
                    </a:lnTo>
                    <a:lnTo>
                      <a:pt x="13" y="62"/>
                    </a:lnTo>
                    <a:lnTo>
                      <a:pt x="14" y="42"/>
                    </a:lnTo>
                    <a:lnTo>
                      <a:pt x="15" y="21"/>
                    </a:lnTo>
                    <a:lnTo>
                      <a:pt x="18" y="1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2B1C0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170"/>
              <p:cNvSpPr>
                <a:spLocks/>
              </p:cNvSpPr>
              <p:nvPr/>
            </p:nvSpPr>
            <p:spPr bwMode="auto">
              <a:xfrm>
                <a:off x="973" y="2026"/>
                <a:ext cx="492" cy="491"/>
              </a:xfrm>
              <a:custGeom>
                <a:avLst/>
                <a:gdLst>
                  <a:gd name="T0" fmla="*/ 20 w 492"/>
                  <a:gd name="T1" fmla="*/ 3 h 491"/>
                  <a:gd name="T2" fmla="*/ 15 w 492"/>
                  <a:gd name="T3" fmla="*/ 10 h 491"/>
                  <a:gd name="T4" fmla="*/ 11 w 492"/>
                  <a:gd name="T5" fmla="*/ 16 h 491"/>
                  <a:gd name="T6" fmla="*/ 7 w 492"/>
                  <a:gd name="T7" fmla="*/ 22 h 491"/>
                  <a:gd name="T8" fmla="*/ 2 w 492"/>
                  <a:gd name="T9" fmla="*/ 46 h 491"/>
                  <a:gd name="T10" fmla="*/ 0 w 492"/>
                  <a:gd name="T11" fmla="*/ 87 h 491"/>
                  <a:gd name="T12" fmla="*/ 2 w 492"/>
                  <a:gd name="T13" fmla="*/ 128 h 491"/>
                  <a:gd name="T14" fmla="*/ 8 w 492"/>
                  <a:gd name="T15" fmla="*/ 168 h 491"/>
                  <a:gd name="T16" fmla="*/ 18 w 492"/>
                  <a:gd name="T17" fmla="*/ 207 h 491"/>
                  <a:gd name="T18" fmla="*/ 31 w 492"/>
                  <a:gd name="T19" fmla="*/ 244 h 491"/>
                  <a:gd name="T20" fmla="*/ 49 w 492"/>
                  <a:gd name="T21" fmla="*/ 279 h 491"/>
                  <a:gd name="T22" fmla="*/ 69 w 492"/>
                  <a:gd name="T23" fmla="*/ 313 h 491"/>
                  <a:gd name="T24" fmla="*/ 92 w 492"/>
                  <a:gd name="T25" fmla="*/ 343 h 491"/>
                  <a:gd name="T26" fmla="*/ 118 w 492"/>
                  <a:gd name="T27" fmla="*/ 371 h 491"/>
                  <a:gd name="T28" fmla="*/ 147 w 492"/>
                  <a:gd name="T29" fmla="*/ 397 h 491"/>
                  <a:gd name="T30" fmla="*/ 178 w 492"/>
                  <a:gd name="T31" fmla="*/ 421 h 491"/>
                  <a:gd name="T32" fmla="*/ 211 w 492"/>
                  <a:gd name="T33" fmla="*/ 441 h 491"/>
                  <a:gd name="T34" fmla="*/ 246 w 492"/>
                  <a:gd name="T35" fmla="*/ 458 h 491"/>
                  <a:gd name="T36" fmla="*/ 282 w 492"/>
                  <a:gd name="T37" fmla="*/ 472 h 491"/>
                  <a:gd name="T38" fmla="*/ 321 w 492"/>
                  <a:gd name="T39" fmla="*/ 482 h 491"/>
                  <a:gd name="T40" fmla="*/ 361 w 492"/>
                  <a:gd name="T41" fmla="*/ 488 h 491"/>
                  <a:gd name="T42" fmla="*/ 402 w 492"/>
                  <a:gd name="T43" fmla="*/ 490 h 491"/>
                  <a:gd name="T44" fmla="*/ 443 w 492"/>
                  <a:gd name="T45" fmla="*/ 488 h 491"/>
                  <a:gd name="T46" fmla="*/ 465 w 492"/>
                  <a:gd name="T47" fmla="*/ 485 h 491"/>
                  <a:gd name="T48" fmla="*/ 471 w 492"/>
                  <a:gd name="T49" fmla="*/ 481 h 491"/>
                  <a:gd name="T50" fmla="*/ 478 w 492"/>
                  <a:gd name="T51" fmla="*/ 476 h 491"/>
                  <a:gd name="T52" fmla="*/ 484 w 492"/>
                  <a:gd name="T53" fmla="*/ 472 h 491"/>
                  <a:gd name="T54" fmla="*/ 491 w 492"/>
                  <a:gd name="T55" fmla="*/ 467 h 491"/>
                  <a:gd name="T56" fmla="*/ 462 w 492"/>
                  <a:gd name="T57" fmla="*/ 473 h 491"/>
                  <a:gd name="T58" fmla="*/ 422 w 492"/>
                  <a:gd name="T59" fmla="*/ 477 h 491"/>
                  <a:gd name="T60" fmla="*/ 382 w 492"/>
                  <a:gd name="T61" fmla="*/ 477 h 491"/>
                  <a:gd name="T62" fmla="*/ 343 w 492"/>
                  <a:gd name="T63" fmla="*/ 473 h 491"/>
                  <a:gd name="T64" fmla="*/ 305 w 492"/>
                  <a:gd name="T65" fmla="*/ 465 h 491"/>
                  <a:gd name="T66" fmla="*/ 268 w 492"/>
                  <a:gd name="T67" fmla="*/ 453 h 491"/>
                  <a:gd name="T68" fmla="*/ 234 w 492"/>
                  <a:gd name="T69" fmla="*/ 439 h 491"/>
                  <a:gd name="T70" fmla="*/ 200 w 492"/>
                  <a:gd name="T71" fmla="*/ 420 h 491"/>
                  <a:gd name="T72" fmla="*/ 169 w 492"/>
                  <a:gd name="T73" fmla="*/ 399 h 491"/>
                  <a:gd name="T74" fmla="*/ 141 w 492"/>
                  <a:gd name="T75" fmla="*/ 375 h 491"/>
                  <a:gd name="T76" fmla="*/ 114 w 492"/>
                  <a:gd name="T77" fmla="*/ 349 h 491"/>
                  <a:gd name="T78" fmla="*/ 90 w 492"/>
                  <a:gd name="T79" fmla="*/ 321 h 491"/>
                  <a:gd name="T80" fmla="*/ 69 w 492"/>
                  <a:gd name="T81" fmla="*/ 290 h 491"/>
                  <a:gd name="T82" fmla="*/ 51 w 492"/>
                  <a:gd name="T83" fmla="*/ 257 h 491"/>
                  <a:gd name="T84" fmla="*/ 36 w 492"/>
                  <a:gd name="T85" fmla="*/ 221 h 491"/>
                  <a:gd name="T86" fmla="*/ 25 w 492"/>
                  <a:gd name="T87" fmla="*/ 185 h 491"/>
                  <a:gd name="T88" fmla="*/ 17 w 492"/>
                  <a:gd name="T89" fmla="*/ 147 h 491"/>
                  <a:gd name="T90" fmla="*/ 13 w 492"/>
                  <a:gd name="T91" fmla="*/ 107 h 491"/>
                  <a:gd name="T92" fmla="*/ 13 w 492"/>
                  <a:gd name="T93" fmla="*/ 67 h 491"/>
                  <a:gd name="T94" fmla="*/ 17 w 492"/>
                  <a:gd name="T95" fmla="*/ 28 h 491"/>
                  <a:gd name="T96" fmla="*/ 22 w 492"/>
                  <a:gd name="T97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2" h="491">
                    <a:moveTo>
                      <a:pt x="22" y="0"/>
                    </a:moveTo>
                    <a:lnTo>
                      <a:pt x="20" y="3"/>
                    </a:lnTo>
                    <a:lnTo>
                      <a:pt x="17" y="6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1" y="16"/>
                    </a:lnTo>
                    <a:lnTo>
                      <a:pt x="8" y="19"/>
                    </a:lnTo>
                    <a:lnTo>
                      <a:pt x="7" y="22"/>
                    </a:lnTo>
                    <a:lnTo>
                      <a:pt x="5" y="26"/>
                    </a:lnTo>
                    <a:lnTo>
                      <a:pt x="2" y="46"/>
                    </a:lnTo>
                    <a:lnTo>
                      <a:pt x="0" y="67"/>
                    </a:lnTo>
                    <a:lnTo>
                      <a:pt x="0" y="87"/>
                    </a:lnTo>
                    <a:lnTo>
                      <a:pt x="0" y="108"/>
                    </a:lnTo>
                    <a:lnTo>
                      <a:pt x="2" y="128"/>
                    </a:lnTo>
                    <a:lnTo>
                      <a:pt x="5" y="148"/>
                    </a:lnTo>
                    <a:lnTo>
                      <a:pt x="8" y="168"/>
                    </a:lnTo>
                    <a:lnTo>
                      <a:pt x="13" y="188"/>
                    </a:lnTo>
                    <a:lnTo>
                      <a:pt x="18" y="207"/>
                    </a:lnTo>
                    <a:lnTo>
                      <a:pt x="24" y="226"/>
                    </a:lnTo>
                    <a:lnTo>
                      <a:pt x="31" y="244"/>
                    </a:lnTo>
                    <a:lnTo>
                      <a:pt x="40" y="262"/>
                    </a:lnTo>
                    <a:lnTo>
                      <a:pt x="49" y="279"/>
                    </a:lnTo>
                    <a:lnTo>
                      <a:pt x="58" y="296"/>
                    </a:lnTo>
                    <a:lnTo>
                      <a:pt x="69" y="313"/>
                    </a:lnTo>
                    <a:lnTo>
                      <a:pt x="80" y="328"/>
                    </a:lnTo>
                    <a:lnTo>
                      <a:pt x="92" y="343"/>
                    </a:lnTo>
                    <a:lnTo>
                      <a:pt x="105" y="357"/>
                    </a:lnTo>
                    <a:lnTo>
                      <a:pt x="118" y="371"/>
                    </a:lnTo>
                    <a:lnTo>
                      <a:pt x="132" y="385"/>
                    </a:lnTo>
                    <a:lnTo>
                      <a:pt x="147" y="397"/>
                    </a:lnTo>
                    <a:lnTo>
                      <a:pt x="162" y="409"/>
                    </a:lnTo>
                    <a:lnTo>
                      <a:pt x="178" y="421"/>
                    </a:lnTo>
                    <a:lnTo>
                      <a:pt x="194" y="431"/>
                    </a:lnTo>
                    <a:lnTo>
                      <a:pt x="211" y="441"/>
                    </a:lnTo>
                    <a:lnTo>
                      <a:pt x="229" y="450"/>
                    </a:lnTo>
                    <a:lnTo>
                      <a:pt x="246" y="458"/>
                    </a:lnTo>
                    <a:lnTo>
                      <a:pt x="264" y="465"/>
                    </a:lnTo>
                    <a:lnTo>
                      <a:pt x="282" y="472"/>
                    </a:lnTo>
                    <a:lnTo>
                      <a:pt x="302" y="477"/>
                    </a:lnTo>
                    <a:lnTo>
                      <a:pt x="321" y="482"/>
                    </a:lnTo>
                    <a:lnTo>
                      <a:pt x="341" y="485"/>
                    </a:lnTo>
                    <a:lnTo>
                      <a:pt x="361" y="488"/>
                    </a:lnTo>
                    <a:lnTo>
                      <a:pt x="382" y="489"/>
                    </a:lnTo>
                    <a:lnTo>
                      <a:pt x="402" y="490"/>
                    </a:lnTo>
                    <a:lnTo>
                      <a:pt x="423" y="489"/>
                    </a:lnTo>
                    <a:lnTo>
                      <a:pt x="443" y="488"/>
                    </a:lnTo>
                    <a:lnTo>
                      <a:pt x="463" y="485"/>
                    </a:lnTo>
                    <a:lnTo>
                      <a:pt x="465" y="485"/>
                    </a:lnTo>
                    <a:lnTo>
                      <a:pt x="468" y="483"/>
                    </a:lnTo>
                    <a:lnTo>
                      <a:pt x="471" y="481"/>
                    </a:lnTo>
                    <a:lnTo>
                      <a:pt x="474" y="479"/>
                    </a:lnTo>
                    <a:lnTo>
                      <a:pt x="478" y="476"/>
                    </a:lnTo>
                    <a:lnTo>
                      <a:pt x="481" y="474"/>
                    </a:lnTo>
                    <a:lnTo>
                      <a:pt x="484" y="472"/>
                    </a:lnTo>
                    <a:lnTo>
                      <a:pt x="487" y="470"/>
                    </a:lnTo>
                    <a:lnTo>
                      <a:pt x="491" y="467"/>
                    </a:lnTo>
                    <a:lnTo>
                      <a:pt x="481" y="469"/>
                    </a:lnTo>
                    <a:lnTo>
                      <a:pt x="462" y="473"/>
                    </a:lnTo>
                    <a:lnTo>
                      <a:pt x="442" y="475"/>
                    </a:lnTo>
                    <a:lnTo>
                      <a:pt x="422" y="477"/>
                    </a:lnTo>
                    <a:lnTo>
                      <a:pt x="402" y="477"/>
                    </a:lnTo>
                    <a:lnTo>
                      <a:pt x="382" y="477"/>
                    </a:lnTo>
                    <a:lnTo>
                      <a:pt x="362" y="475"/>
                    </a:lnTo>
                    <a:lnTo>
                      <a:pt x="343" y="473"/>
                    </a:lnTo>
                    <a:lnTo>
                      <a:pt x="323" y="469"/>
                    </a:lnTo>
                    <a:lnTo>
                      <a:pt x="305" y="465"/>
                    </a:lnTo>
                    <a:lnTo>
                      <a:pt x="286" y="460"/>
                    </a:lnTo>
                    <a:lnTo>
                      <a:pt x="268" y="453"/>
                    </a:lnTo>
                    <a:lnTo>
                      <a:pt x="251" y="446"/>
                    </a:lnTo>
                    <a:lnTo>
                      <a:pt x="234" y="439"/>
                    </a:lnTo>
                    <a:lnTo>
                      <a:pt x="217" y="430"/>
                    </a:lnTo>
                    <a:lnTo>
                      <a:pt x="200" y="420"/>
                    </a:lnTo>
                    <a:lnTo>
                      <a:pt x="185" y="411"/>
                    </a:lnTo>
                    <a:lnTo>
                      <a:pt x="169" y="399"/>
                    </a:lnTo>
                    <a:lnTo>
                      <a:pt x="155" y="388"/>
                    </a:lnTo>
                    <a:lnTo>
                      <a:pt x="141" y="375"/>
                    </a:lnTo>
                    <a:lnTo>
                      <a:pt x="127" y="363"/>
                    </a:lnTo>
                    <a:lnTo>
                      <a:pt x="114" y="349"/>
                    </a:lnTo>
                    <a:lnTo>
                      <a:pt x="102" y="336"/>
                    </a:lnTo>
                    <a:lnTo>
                      <a:pt x="90" y="321"/>
                    </a:lnTo>
                    <a:lnTo>
                      <a:pt x="79" y="306"/>
                    </a:lnTo>
                    <a:lnTo>
                      <a:pt x="69" y="290"/>
                    </a:lnTo>
                    <a:lnTo>
                      <a:pt x="59" y="273"/>
                    </a:lnTo>
                    <a:lnTo>
                      <a:pt x="51" y="257"/>
                    </a:lnTo>
                    <a:lnTo>
                      <a:pt x="43" y="239"/>
                    </a:lnTo>
                    <a:lnTo>
                      <a:pt x="36" y="221"/>
                    </a:lnTo>
                    <a:lnTo>
                      <a:pt x="30" y="204"/>
                    </a:lnTo>
                    <a:lnTo>
                      <a:pt x="25" y="185"/>
                    </a:lnTo>
                    <a:lnTo>
                      <a:pt x="20" y="166"/>
                    </a:lnTo>
                    <a:lnTo>
                      <a:pt x="17" y="147"/>
                    </a:lnTo>
                    <a:lnTo>
                      <a:pt x="14" y="127"/>
                    </a:lnTo>
                    <a:lnTo>
                      <a:pt x="13" y="107"/>
                    </a:lnTo>
                    <a:lnTo>
                      <a:pt x="12" y="87"/>
                    </a:lnTo>
                    <a:lnTo>
                      <a:pt x="13" y="67"/>
                    </a:lnTo>
                    <a:lnTo>
                      <a:pt x="14" y="47"/>
                    </a:lnTo>
                    <a:lnTo>
                      <a:pt x="17" y="28"/>
                    </a:lnTo>
                    <a:lnTo>
                      <a:pt x="20" y="8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38261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171"/>
              <p:cNvSpPr>
                <a:spLocks/>
              </p:cNvSpPr>
              <p:nvPr/>
            </p:nvSpPr>
            <p:spPr bwMode="auto">
              <a:xfrm>
                <a:off x="985" y="2003"/>
                <a:ext cx="502" cy="502"/>
              </a:xfrm>
              <a:custGeom>
                <a:avLst/>
                <a:gdLst>
                  <a:gd name="T0" fmla="*/ 26 w 502"/>
                  <a:gd name="T1" fmla="*/ 3 h 502"/>
                  <a:gd name="T2" fmla="*/ 21 w 502"/>
                  <a:gd name="T3" fmla="*/ 9 h 502"/>
                  <a:gd name="T4" fmla="*/ 16 w 502"/>
                  <a:gd name="T5" fmla="*/ 15 h 502"/>
                  <a:gd name="T6" fmla="*/ 12 w 502"/>
                  <a:gd name="T7" fmla="*/ 21 h 502"/>
                  <a:gd name="T8" fmla="*/ 8 w 502"/>
                  <a:gd name="T9" fmla="*/ 31 h 502"/>
                  <a:gd name="T10" fmla="*/ 2 w 502"/>
                  <a:gd name="T11" fmla="*/ 70 h 502"/>
                  <a:gd name="T12" fmla="*/ 0 w 502"/>
                  <a:gd name="T13" fmla="*/ 110 h 502"/>
                  <a:gd name="T14" fmla="*/ 2 w 502"/>
                  <a:gd name="T15" fmla="*/ 150 h 502"/>
                  <a:gd name="T16" fmla="*/ 8 w 502"/>
                  <a:gd name="T17" fmla="*/ 189 h 502"/>
                  <a:gd name="T18" fmla="*/ 17 w 502"/>
                  <a:gd name="T19" fmla="*/ 227 h 502"/>
                  <a:gd name="T20" fmla="*/ 31 w 502"/>
                  <a:gd name="T21" fmla="*/ 262 h 502"/>
                  <a:gd name="T22" fmla="*/ 47 w 502"/>
                  <a:gd name="T23" fmla="*/ 297 h 502"/>
                  <a:gd name="T24" fmla="*/ 67 w 502"/>
                  <a:gd name="T25" fmla="*/ 329 h 502"/>
                  <a:gd name="T26" fmla="*/ 89 w 502"/>
                  <a:gd name="T27" fmla="*/ 359 h 502"/>
                  <a:gd name="T28" fmla="*/ 114 w 502"/>
                  <a:gd name="T29" fmla="*/ 386 h 502"/>
                  <a:gd name="T30" fmla="*/ 142 w 502"/>
                  <a:gd name="T31" fmla="*/ 411 h 502"/>
                  <a:gd name="T32" fmla="*/ 173 w 502"/>
                  <a:gd name="T33" fmla="*/ 434 h 502"/>
                  <a:gd name="T34" fmla="*/ 205 w 502"/>
                  <a:gd name="T35" fmla="*/ 453 h 502"/>
                  <a:gd name="T36" fmla="*/ 239 w 502"/>
                  <a:gd name="T37" fmla="*/ 470 h 502"/>
                  <a:gd name="T38" fmla="*/ 274 w 502"/>
                  <a:gd name="T39" fmla="*/ 483 h 502"/>
                  <a:gd name="T40" fmla="*/ 311 w 502"/>
                  <a:gd name="T41" fmla="*/ 493 h 502"/>
                  <a:gd name="T42" fmla="*/ 350 w 502"/>
                  <a:gd name="T43" fmla="*/ 499 h 502"/>
                  <a:gd name="T44" fmla="*/ 390 w 502"/>
                  <a:gd name="T45" fmla="*/ 501 h 502"/>
                  <a:gd name="T46" fmla="*/ 430 w 502"/>
                  <a:gd name="T47" fmla="*/ 499 h 502"/>
                  <a:gd name="T48" fmla="*/ 469 w 502"/>
                  <a:gd name="T49" fmla="*/ 493 h 502"/>
                  <a:gd name="T50" fmla="*/ 481 w 502"/>
                  <a:gd name="T51" fmla="*/ 488 h 502"/>
                  <a:gd name="T52" fmla="*/ 487 w 502"/>
                  <a:gd name="T53" fmla="*/ 484 h 502"/>
                  <a:gd name="T54" fmla="*/ 493 w 502"/>
                  <a:gd name="T55" fmla="*/ 479 h 502"/>
                  <a:gd name="T56" fmla="*/ 498 w 502"/>
                  <a:gd name="T57" fmla="*/ 474 h 502"/>
                  <a:gd name="T58" fmla="*/ 485 w 502"/>
                  <a:gd name="T59" fmla="*/ 476 h 502"/>
                  <a:gd name="T60" fmla="*/ 448 w 502"/>
                  <a:gd name="T61" fmla="*/ 484 h 502"/>
                  <a:gd name="T62" fmla="*/ 409 w 502"/>
                  <a:gd name="T63" fmla="*/ 487 h 502"/>
                  <a:gd name="T64" fmla="*/ 371 w 502"/>
                  <a:gd name="T65" fmla="*/ 487 h 502"/>
                  <a:gd name="T66" fmla="*/ 332 w 502"/>
                  <a:gd name="T67" fmla="*/ 484 h 502"/>
                  <a:gd name="T68" fmla="*/ 296 w 502"/>
                  <a:gd name="T69" fmla="*/ 476 h 502"/>
                  <a:gd name="T70" fmla="*/ 260 w 502"/>
                  <a:gd name="T71" fmla="*/ 465 h 502"/>
                  <a:gd name="T72" fmla="*/ 227 w 502"/>
                  <a:gd name="T73" fmla="*/ 451 h 502"/>
                  <a:gd name="T74" fmla="*/ 195 w 502"/>
                  <a:gd name="T75" fmla="*/ 433 h 502"/>
                  <a:gd name="T76" fmla="*/ 165 w 502"/>
                  <a:gd name="T77" fmla="*/ 413 h 502"/>
                  <a:gd name="T78" fmla="*/ 137 w 502"/>
                  <a:gd name="T79" fmla="*/ 389 h 502"/>
                  <a:gd name="T80" fmla="*/ 111 w 502"/>
                  <a:gd name="T81" fmla="*/ 365 h 502"/>
                  <a:gd name="T82" fmla="*/ 88 w 502"/>
                  <a:gd name="T83" fmla="*/ 337 h 502"/>
                  <a:gd name="T84" fmla="*/ 67 w 502"/>
                  <a:gd name="T85" fmla="*/ 307 h 502"/>
                  <a:gd name="T86" fmla="*/ 50 w 502"/>
                  <a:gd name="T87" fmla="*/ 274 h 502"/>
                  <a:gd name="T88" fmla="*/ 36 w 502"/>
                  <a:gd name="T89" fmla="*/ 240 h 502"/>
                  <a:gd name="T90" fmla="*/ 25 w 502"/>
                  <a:gd name="T91" fmla="*/ 205 h 502"/>
                  <a:gd name="T92" fmla="*/ 17 w 502"/>
                  <a:gd name="T93" fmla="*/ 168 h 502"/>
                  <a:gd name="T94" fmla="*/ 13 w 502"/>
                  <a:gd name="T95" fmla="*/ 129 h 502"/>
                  <a:gd name="T96" fmla="*/ 13 w 502"/>
                  <a:gd name="T97" fmla="*/ 91 h 502"/>
                  <a:gd name="T98" fmla="*/ 17 w 502"/>
                  <a:gd name="T99" fmla="*/ 52 h 502"/>
                  <a:gd name="T100" fmla="*/ 25 w 502"/>
                  <a:gd name="T101" fmla="*/ 16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2" h="502">
                    <a:moveTo>
                      <a:pt x="29" y="0"/>
                    </a:moveTo>
                    <a:lnTo>
                      <a:pt x="26" y="3"/>
                    </a:lnTo>
                    <a:lnTo>
                      <a:pt x="24" y="6"/>
                    </a:lnTo>
                    <a:lnTo>
                      <a:pt x="21" y="9"/>
                    </a:lnTo>
                    <a:lnTo>
                      <a:pt x="19" y="12"/>
                    </a:lnTo>
                    <a:lnTo>
                      <a:pt x="16" y="15"/>
                    </a:lnTo>
                    <a:lnTo>
                      <a:pt x="14" y="18"/>
                    </a:lnTo>
                    <a:lnTo>
                      <a:pt x="12" y="21"/>
                    </a:lnTo>
                    <a:lnTo>
                      <a:pt x="9" y="24"/>
                    </a:lnTo>
                    <a:lnTo>
                      <a:pt x="8" y="31"/>
                    </a:lnTo>
                    <a:lnTo>
                      <a:pt x="5" y="51"/>
                    </a:lnTo>
                    <a:lnTo>
                      <a:pt x="2" y="70"/>
                    </a:lnTo>
                    <a:lnTo>
                      <a:pt x="0" y="90"/>
                    </a:lnTo>
                    <a:lnTo>
                      <a:pt x="0" y="110"/>
                    </a:lnTo>
                    <a:lnTo>
                      <a:pt x="0" y="130"/>
                    </a:lnTo>
                    <a:lnTo>
                      <a:pt x="2" y="150"/>
                    </a:lnTo>
                    <a:lnTo>
                      <a:pt x="5" y="170"/>
                    </a:lnTo>
                    <a:lnTo>
                      <a:pt x="8" y="189"/>
                    </a:lnTo>
                    <a:lnTo>
                      <a:pt x="12" y="208"/>
                    </a:lnTo>
                    <a:lnTo>
                      <a:pt x="17" y="227"/>
                    </a:lnTo>
                    <a:lnTo>
                      <a:pt x="24" y="244"/>
                    </a:lnTo>
                    <a:lnTo>
                      <a:pt x="31" y="262"/>
                    </a:lnTo>
                    <a:lnTo>
                      <a:pt x="38" y="280"/>
                    </a:lnTo>
                    <a:lnTo>
                      <a:pt x="47" y="297"/>
                    </a:lnTo>
                    <a:lnTo>
                      <a:pt x="57" y="313"/>
                    </a:lnTo>
                    <a:lnTo>
                      <a:pt x="67" y="329"/>
                    </a:lnTo>
                    <a:lnTo>
                      <a:pt x="78" y="344"/>
                    </a:lnTo>
                    <a:lnTo>
                      <a:pt x="89" y="359"/>
                    </a:lnTo>
                    <a:lnTo>
                      <a:pt x="102" y="372"/>
                    </a:lnTo>
                    <a:lnTo>
                      <a:pt x="114" y="386"/>
                    </a:lnTo>
                    <a:lnTo>
                      <a:pt x="128" y="399"/>
                    </a:lnTo>
                    <a:lnTo>
                      <a:pt x="142" y="411"/>
                    </a:lnTo>
                    <a:lnTo>
                      <a:pt x="157" y="423"/>
                    </a:lnTo>
                    <a:lnTo>
                      <a:pt x="173" y="434"/>
                    </a:lnTo>
                    <a:lnTo>
                      <a:pt x="188" y="444"/>
                    </a:lnTo>
                    <a:lnTo>
                      <a:pt x="205" y="453"/>
                    </a:lnTo>
                    <a:lnTo>
                      <a:pt x="221" y="462"/>
                    </a:lnTo>
                    <a:lnTo>
                      <a:pt x="239" y="470"/>
                    </a:lnTo>
                    <a:lnTo>
                      <a:pt x="256" y="477"/>
                    </a:lnTo>
                    <a:lnTo>
                      <a:pt x="274" y="483"/>
                    </a:lnTo>
                    <a:lnTo>
                      <a:pt x="292" y="488"/>
                    </a:lnTo>
                    <a:lnTo>
                      <a:pt x="311" y="493"/>
                    </a:lnTo>
                    <a:lnTo>
                      <a:pt x="331" y="496"/>
                    </a:lnTo>
                    <a:lnTo>
                      <a:pt x="350" y="499"/>
                    </a:lnTo>
                    <a:lnTo>
                      <a:pt x="370" y="500"/>
                    </a:lnTo>
                    <a:lnTo>
                      <a:pt x="390" y="501"/>
                    </a:lnTo>
                    <a:lnTo>
                      <a:pt x="410" y="500"/>
                    </a:lnTo>
                    <a:lnTo>
                      <a:pt x="430" y="499"/>
                    </a:lnTo>
                    <a:lnTo>
                      <a:pt x="450" y="496"/>
                    </a:lnTo>
                    <a:lnTo>
                      <a:pt x="469" y="493"/>
                    </a:lnTo>
                    <a:lnTo>
                      <a:pt x="478" y="491"/>
                    </a:lnTo>
                    <a:lnTo>
                      <a:pt x="481" y="488"/>
                    </a:lnTo>
                    <a:lnTo>
                      <a:pt x="484" y="486"/>
                    </a:lnTo>
                    <a:lnTo>
                      <a:pt x="487" y="484"/>
                    </a:lnTo>
                    <a:lnTo>
                      <a:pt x="490" y="481"/>
                    </a:lnTo>
                    <a:lnTo>
                      <a:pt x="493" y="479"/>
                    </a:lnTo>
                    <a:lnTo>
                      <a:pt x="495" y="476"/>
                    </a:lnTo>
                    <a:lnTo>
                      <a:pt x="498" y="474"/>
                    </a:lnTo>
                    <a:lnTo>
                      <a:pt x="501" y="471"/>
                    </a:lnTo>
                    <a:lnTo>
                      <a:pt x="485" y="476"/>
                    </a:lnTo>
                    <a:lnTo>
                      <a:pt x="466" y="480"/>
                    </a:lnTo>
                    <a:lnTo>
                      <a:pt x="448" y="484"/>
                    </a:lnTo>
                    <a:lnTo>
                      <a:pt x="429" y="486"/>
                    </a:lnTo>
                    <a:lnTo>
                      <a:pt x="409" y="487"/>
                    </a:lnTo>
                    <a:lnTo>
                      <a:pt x="390" y="488"/>
                    </a:lnTo>
                    <a:lnTo>
                      <a:pt x="371" y="487"/>
                    </a:lnTo>
                    <a:lnTo>
                      <a:pt x="352" y="486"/>
                    </a:lnTo>
                    <a:lnTo>
                      <a:pt x="332" y="484"/>
                    </a:lnTo>
                    <a:lnTo>
                      <a:pt x="314" y="480"/>
                    </a:lnTo>
                    <a:lnTo>
                      <a:pt x="296" y="476"/>
                    </a:lnTo>
                    <a:lnTo>
                      <a:pt x="278" y="471"/>
                    </a:lnTo>
                    <a:lnTo>
                      <a:pt x="260" y="465"/>
                    </a:lnTo>
                    <a:lnTo>
                      <a:pt x="244" y="458"/>
                    </a:lnTo>
                    <a:lnTo>
                      <a:pt x="227" y="451"/>
                    </a:lnTo>
                    <a:lnTo>
                      <a:pt x="211" y="442"/>
                    </a:lnTo>
                    <a:lnTo>
                      <a:pt x="195" y="433"/>
                    </a:lnTo>
                    <a:lnTo>
                      <a:pt x="180" y="423"/>
                    </a:lnTo>
                    <a:lnTo>
                      <a:pt x="165" y="413"/>
                    </a:lnTo>
                    <a:lnTo>
                      <a:pt x="150" y="401"/>
                    </a:lnTo>
                    <a:lnTo>
                      <a:pt x="137" y="389"/>
                    </a:lnTo>
                    <a:lnTo>
                      <a:pt x="124" y="377"/>
                    </a:lnTo>
                    <a:lnTo>
                      <a:pt x="111" y="365"/>
                    </a:lnTo>
                    <a:lnTo>
                      <a:pt x="99" y="351"/>
                    </a:lnTo>
                    <a:lnTo>
                      <a:pt x="88" y="337"/>
                    </a:lnTo>
                    <a:lnTo>
                      <a:pt x="77" y="322"/>
                    </a:lnTo>
                    <a:lnTo>
                      <a:pt x="67" y="307"/>
                    </a:lnTo>
                    <a:lnTo>
                      <a:pt x="58" y="291"/>
                    </a:lnTo>
                    <a:lnTo>
                      <a:pt x="50" y="274"/>
                    </a:lnTo>
                    <a:lnTo>
                      <a:pt x="43" y="257"/>
                    </a:lnTo>
                    <a:lnTo>
                      <a:pt x="36" y="240"/>
                    </a:lnTo>
                    <a:lnTo>
                      <a:pt x="30" y="223"/>
                    </a:lnTo>
                    <a:lnTo>
                      <a:pt x="25" y="205"/>
                    </a:lnTo>
                    <a:lnTo>
                      <a:pt x="20" y="186"/>
                    </a:lnTo>
                    <a:lnTo>
                      <a:pt x="17" y="168"/>
                    </a:lnTo>
                    <a:lnTo>
                      <a:pt x="15" y="149"/>
                    </a:lnTo>
                    <a:lnTo>
                      <a:pt x="13" y="129"/>
                    </a:lnTo>
                    <a:lnTo>
                      <a:pt x="13" y="110"/>
                    </a:lnTo>
                    <a:lnTo>
                      <a:pt x="13" y="91"/>
                    </a:lnTo>
                    <a:lnTo>
                      <a:pt x="15" y="72"/>
                    </a:lnTo>
                    <a:lnTo>
                      <a:pt x="17" y="52"/>
                    </a:lnTo>
                    <a:lnTo>
                      <a:pt x="20" y="34"/>
                    </a:lnTo>
                    <a:lnTo>
                      <a:pt x="25" y="16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452E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172"/>
              <p:cNvSpPr>
                <a:spLocks/>
              </p:cNvSpPr>
              <p:nvPr/>
            </p:nvSpPr>
            <p:spPr bwMode="auto">
              <a:xfrm>
                <a:off x="997" y="1983"/>
                <a:ext cx="510" cy="509"/>
              </a:xfrm>
              <a:custGeom>
                <a:avLst/>
                <a:gdLst>
                  <a:gd name="T0" fmla="*/ 34 w 510"/>
                  <a:gd name="T1" fmla="*/ 3 h 509"/>
                  <a:gd name="T2" fmla="*/ 28 w 510"/>
                  <a:gd name="T3" fmla="*/ 8 h 509"/>
                  <a:gd name="T4" fmla="*/ 23 w 510"/>
                  <a:gd name="T5" fmla="*/ 13 h 509"/>
                  <a:gd name="T6" fmla="*/ 19 w 510"/>
                  <a:gd name="T7" fmla="*/ 18 h 509"/>
                  <a:gd name="T8" fmla="*/ 12 w 510"/>
                  <a:gd name="T9" fmla="*/ 36 h 509"/>
                  <a:gd name="T10" fmla="*/ 4 w 510"/>
                  <a:gd name="T11" fmla="*/ 72 h 509"/>
                  <a:gd name="T12" fmla="*/ 1 w 510"/>
                  <a:gd name="T13" fmla="*/ 110 h 509"/>
                  <a:gd name="T14" fmla="*/ 1 w 510"/>
                  <a:gd name="T15" fmla="*/ 150 h 509"/>
                  <a:gd name="T16" fmla="*/ 4 w 510"/>
                  <a:gd name="T17" fmla="*/ 188 h 509"/>
                  <a:gd name="T18" fmla="*/ 12 w 510"/>
                  <a:gd name="T19" fmla="*/ 225 h 509"/>
                  <a:gd name="T20" fmla="*/ 23 w 510"/>
                  <a:gd name="T21" fmla="*/ 261 h 509"/>
                  <a:gd name="T22" fmla="*/ 37 w 510"/>
                  <a:gd name="T23" fmla="*/ 294 h 509"/>
                  <a:gd name="T24" fmla="*/ 55 w 510"/>
                  <a:gd name="T25" fmla="*/ 327 h 509"/>
                  <a:gd name="T26" fmla="*/ 75 w 510"/>
                  <a:gd name="T27" fmla="*/ 357 h 509"/>
                  <a:gd name="T28" fmla="*/ 99 w 510"/>
                  <a:gd name="T29" fmla="*/ 385 h 509"/>
                  <a:gd name="T30" fmla="*/ 124 w 510"/>
                  <a:gd name="T31" fmla="*/ 410 h 509"/>
                  <a:gd name="T32" fmla="*/ 152 w 510"/>
                  <a:gd name="T33" fmla="*/ 433 h 509"/>
                  <a:gd name="T34" fmla="*/ 183 w 510"/>
                  <a:gd name="T35" fmla="*/ 454 h 509"/>
                  <a:gd name="T36" fmla="*/ 215 w 510"/>
                  <a:gd name="T37" fmla="*/ 471 h 509"/>
                  <a:gd name="T38" fmla="*/ 248 w 510"/>
                  <a:gd name="T39" fmla="*/ 485 h 509"/>
                  <a:gd name="T40" fmla="*/ 284 w 510"/>
                  <a:gd name="T41" fmla="*/ 496 h 509"/>
                  <a:gd name="T42" fmla="*/ 320 w 510"/>
                  <a:gd name="T43" fmla="*/ 504 h 509"/>
                  <a:gd name="T44" fmla="*/ 358 w 510"/>
                  <a:gd name="T45" fmla="*/ 508 h 509"/>
                  <a:gd name="T46" fmla="*/ 398 w 510"/>
                  <a:gd name="T47" fmla="*/ 508 h 509"/>
                  <a:gd name="T48" fmla="*/ 436 w 510"/>
                  <a:gd name="T49" fmla="*/ 504 h 509"/>
                  <a:gd name="T50" fmla="*/ 473 w 510"/>
                  <a:gd name="T51" fmla="*/ 496 h 509"/>
                  <a:gd name="T52" fmla="*/ 491 w 510"/>
                  <a:gd name="T53" fmla="*/ 489 h 509"/>
                  <a:gd name="T54" fmla="*/ 497 w 510"/>
                  <a:gd name="T55" fmla="*/ 485 h 509"/>
                  <a:gd name="T56" fmla="*/ 502 w 510"/>
                  <a:gd name="T57" fmla="*/ 480 h 509"/>
                  <a:gd name="T58" fmla="*/ 506 w 510"/>
                  <a:gd name="T59" fmla="*/ 474 h 509"/>
                  <a:gd name="T60" fmla="*/ 504 w 510"/>
                  <a:gd name="T61" fmla="*/ 474 h 509"/>
                  <a:gd name="T62" fmla="*/ 470 w 510"/>
                  <a:gd name="T63" fmla="*/ 484 h 509"/>
                  <a:gd name="T64" fmla="*/ 434 w 510"/>
                  <a:gd name="T65" fmla="*/ 492 h 509"/>
                  <a:gd name="T66" fmla="*/ 397 w 510"/>
                  <a:gd name="T67" fmla="*/ 495 h 509"/>
                  <a:gd name="T68" fmla="*/ 359 w 510"/>
                  <a:gd name="T69" fmla="*/ 495 h 509"/>
                  <a:gd name="T70" fmla="*/ 323 w 510"/>
                  <a:gd name="T71" fmla="*/ 492 h 509"/>
                  <a:gd name="T72" fmla="*/ 287 w 510"/>
                  <a:gd name="T73" fmla="*/ 484 h 509"/>
                  <a:gd name="T74" fmla="*/ 252 w 510"/>
                  <a:gd name="T75" fmla="*/ 474 h 509"/>
                  <a:gd name="T76" fmla="*/ 220 w 510"/>
                  <a:gd name="T77" fmla="*/ 459 h 509"/>
                  <a:gd name="T78" fmla="*/ 189 w 510"/>
                  <a:gd name="T79" fmla="*/ 443 h 509"/>
                  <a:gd name="T80" fmla="*/ 160 w 510"/>
                  <a:gd name="T81" fmla="*/ 423 h 509"/>
                  <a:gd name="T82" fmla="*/ 133 w 510"/>
                  <a:gd name="T83" fmla="*/ 400 h 509"/>
                  <a:gd name="T84" fmla="*/ 108 w 510"/>
                  <a:gd name="T85" fmla="*/ 377 h 509"/>
                  <a:gd name="T86" fmla="*/ 85 w 510"/>
                  <a:gd name="T87" fmla="*/ 350 h 509"/>
                  <a:gd name="T88" fmla="*/ 66 w 510"/>
                  <a:gd name="T89" fmla="*/ 320 h 509"/>
                  <a:gd name="T90" fmla="*/ 49 w 510"/>
                  <a:gd name="T91" fmla="*/ 289 h 509"/>
                  <a:gd name="T92" fmla="*/ 35 w 510"/>
                  <a:gd name="T93" fmla="*/ 256 h 509"/>
                  <a:gd name="T94" fmla="*/ 24 w 510"/>
                  <a:gd name="T95" fmla="*/ 222 h 509"/>
                  <a:gd name="T96" fmla="*/ 17 w 510"/>
                  <a:gd name="T97" fmla="*/ 186 h 509"/>
                  <a:gd name="T98" fmla="*/ 13 w 510"/>
                  <a:gd name="T99" fmla="*/ 149 h 509"/>
                  <a:gd name="T100" fmla="*/ 13 w 510"/>
                  <a:gd name="T101" fmla="*/ 111 h 509"/>
                  <a:gd name="T102" fmla="*/ 17 w 510"/>
                  <a:gd name="T103" fmla="*/ 74 h 509"/>
                  <a:gd name="T104" fmla="*/ 24 w 510"/>
                  <a:gd name="T105" fmla="*/ 39 h 509"/>
                  <a:gd name="T106" fmla="*/ 35 w 510"/>
                  <a:gd name="T107" fmla="*/ 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0" h="509">
                    <a:moveTo>
                      <a:pt x="36" y="0"/>
                    </a:moveTo>
                    <a:lnTo>
                      <a:pt x="34" y="3"/>
                    </a:lnTo>
                    <a:lnTo>
                      <a:pt x="31" y="5"/>
                    </a:lnTo>
                    <a:lnTo>
                      <a:pt x="28" y="8"/>
                    </a:lnTo>
                    <a:lnTo>
                      <a:pt x="26" y="10"/>
                    </a:lnTo>
                    <a:lnTo>
                      <a:pt x="23" y="13"/>
                    </a:lnTo>
                    <a:lnTo>
                      <a:pt x="21" y="15"/>
                    </a:lnTo>
                    <a:lnTo>
                      <a:pt x="19" y="18"/>
                    </a:lnTo>
                    <a:lnTo>
                      <a:pt x="16" y="21"/>
                    </a:lnTo>
                    <a:lnTo>
                      <a:pt x="12" y="36"/>
                    </a:lnTo>
                    <a:lnTo>
                      <a:pt x="8" y="54"/>
                    </a:lnTo>
                    <a:lnTo>
                      <a:pt x="4" y="72"/>
                    </a:lnTo>
                    <a:lnTo>
                      <a:pt x="2" y="91"/>
                    </a:lnTo>
                    <a:lnTo>
                      <a:pt x="1" y="110"/>
                    </a:lnTo>
                    <a:lnTo>
                      <a:pt x="0" y="130"/>
                    </a:lnTo>
                    <a:lnTo>
                      <a:pt x="1" y="150"/>
                    </a:lnTo>
                    <a:lnTo>
                      <a:pt x="2" y="169"/>
                    </a:lnTo>
                    <a:lnTo>
                      <a:pt x="4" y="188"/>
                    </a:lnTo>
                    <a:lnTo>
                      <a:pt x="8" y="206"/>
                    </a:lnTo>
                    <a:lnTo>
                      <a:pt x="12" y="225"/>
                    </a:lnTo>
                    <a:lnTo>
                      <a:pt x="17" y="243"/>
                    </a:lnTo>
                    <a:lnTo>
                      <a:pt x="23" y="261"/>
                    </a:lnTo>
                    <a:lnTo>
                      <a:pt x="30" y="278"/>
                    </a:lnTo>
                    <a:lnTo>
                      <a:pt x="37" y="294"/>
                    </a:lnTo>
                    <a:lnTo>
                      <a:pt x="46" y="311"/>
                    </a:lnTo>
                    <a:lnTo>
                      <a:pt x="55" y="327"/>
                    </a:lnTo>
                    <a:lnTo>
                      <a:pt x="65" y="342"/>
                    </a:lnTo>
                    <a:lnTo>
                      <a:pt x="75" y="357"/>
                    </a:lnTo>
                    <a:lnTo>
                      <a:pt x="87" y="371"/>
                    </a:lnTo>
                    <a:lnTo>
                      <a:pt x="99" y="385"/>
                    </a:lnTo>
                    <a:lnTo>
                      <a:pt x="111" y="397"/>
                    </a:lnTo>
                    <a:lnTo>
                      <a:pt x="124" y="410"/>
                    </a:lnTo>
                    <a:lnTo>
                      <a:pt x="138" y="422"/>
                    </a:lnTo>
                    <a:lnTo>
                      <a:pt x="152" y="433"/>
                    </a:lnTo>
                    <a:lnTo>
                      <a:pt x="167" y="444"/>
                    </a:lnTo>
                    <a:lnTo>
                      <a:pt x="183" y="454"/>
                    </a:lnTo>
                    <a:lnTo>
                      <a:pt x="199" y="462"/>
                    </a:lnTo>
                    <a:lnTo>
                      <a:pt x="215" y="471"/>
                    </a:lnTo>
                    <a:lnTo>
                      <a:pt x="232" y="478"/>
                    </a:lnTo>
                    <a:lnTo>
                      <a:pt x="248" y="485"/>
                    </a:lnTo>
                    <a:lnTo>
                      <a:pt x="266" y="491"/>
                    </a:lnTo>
                    <a:lnTo>
                      <a:pt x="284" y="496"/>
                    </a:lnTo>
                    <a:lnTo>
                      <a:pt x="302" y="501"/>
                    </a:lnTo>
                    <a:lnTo>
                      <a:pt x="320" y="504"/>
                    </a:lnTo>
                    <a:lnTo>
                      <a:pt x="339" y="506"/>
                    </a:lnTo>
                    <a:lnTo>
                      <a:pt x="358" y="508"/>
                    </a:lnTo>
                    <a:lnTo>
                      <a:pt x="378" y="508"/>
                    </a:lnTo>
                    <a:lnTo>
                      <a:pt x="398" y="508"/>
                    </a:lnTo>
                    <a:lnTo>
                      <a:pt x="417" y="506"/>
                    </a:lnTo>
                    <a:lnTo>
                      <a:pt x="436" y="504"/>
                    </a:lnTo>
                    <a:lnTo>
                      <a:pt x="454" y="501"/>
                    </a:lnTo>
                    <a:lnTo>
                      <a:pt x="473" y="496"/>
                    </a:lnTo>
                    <a:lnTo>
                      <a:pt x="488" y="492"/>
                    </a:lnTo>
                    <a:lnTo>
                      <a:pt x="491" y="489"/>
                    </a:lnTo>
                    <a:lnTo>
                      <a:pt x="494" y="487"/>
                    </a:lnTo>
                    <a:lnTo>
                      <a:pt x="497" y="485"/>
                    </a:lnTo>
                    <a:lnTo>
                      <a:pt x="499" y="482"/>
                    </a:lnTo>
                    <a:lnTo>
                      <a:pt x="502" y="480"/>
                    </a:lnTo>
                    <a:lnTo>
                      <a:pt x="504" y="477"/>
                    </a:lnTo>
                    <a:lnTo>
                      <a:pt x="506" y="474"/>
                    </a:lnTo>
                    <a:lnTo>
                      <a:pt x="509" y="472"/>
                    </a:lnTo>
                    <a:lnTo>
                      <a:pt x="504" y="474"/>
                    </a:lnTo>
                    <a:lnTo>
                      <a:pt x="487" y="479"/>
                    </a:lnTo>
                    <a:lnTo>
                      <a:pt x="470" y="484"/>
                    </a:lnTo>
                    <a:lnTo>
                      <a:pt x="452" y="489"/>
                    </a:lnTo>
                    <a:lnTo>
                      <a:pt x="434" y="492"/>
                    </a:lnTo>
                    <a:lnTo>
                      <a:pt x="416" y="494"/>
                    </a:lnTo>
                    <a:lnTo>
                      <a:pt x="397" y="495"/>
                    </a:lnTo>
                    <a:lnTo>
                      <a:pt x="378" y="496"/>
                    </a:lnTo>
                    <a:lnTo>
                      <a:pt x="359" y="495"/>
                    </a:lnTo>
                    <a:lnTo>
                      <a:pt x="340" y="494"/>
                    </a:lnTo>
                    <a:lnTo>
                      <a:pt x="323" y="492"/>
                    </a:lnTo>
                    <a:lnTo>
                      <a:pt x="304" y="489"/>
                    </a:lnTo>
                    <a:lnTo>
                      <a:pt x="287" y="484"/>
                    </a:lnTo>
                    <a:lnTo>
                      <a:pt x="269" y="479"/>
                    </a:lnTo>
                    <a:lnTo>
                      <a:pt x="252" y="474"/>
                    </a:lnTo>
                    <a:lnTo>
                      <a:pt x="237" y="467"/>
                    </a:lnTo>
                    <a:lnTo>
                      <a:pt x="220" y="459"/>
                    </a:lnTo>
                    <a:lnTo>
                      <a:pt x="205" y="452"/>
                    </a:lnTo>
                    <a:lnTo>
                      <a:pt x="189" y="443"/>
                    </a:lnTo>
                    <a:lnTo>
                      <a:pt x="174" y="433"/>
                    </a:lnTo>
                    <a:lnTo>
                      <a:pt x="160" y="423"/>
                    </a:lnTo>
                    <a:lnTo>
                      <a:pt x="146" y="412"/>
                    </a:lnTo>
                    <a:lnTo>
                      <a:pt x="133" y="400"/>
                    </a:lnTo>
                    <a:lnTo>
                      <a:pt x="120" y="388"/>
                    </a:lnTo>
                    <a:lnTo>
                      <a:pt x="108" y="377"/>
                    </a:lnTo>
                    <a:lnTo>
                      <a:pt x="96" y="363"/>
                    </a:lnTo>
                    <a:lnTo>
                      <a:pt x="85" y="350"/>
                    </a:lnTo>
                    <a:lnTo>
                      <a:pt x="75" y="335"/>
                    </a:lnTo>
                    <a:lnTo>
                      <a:pt x="66" y="320"/>
                    </a:lnTo>
                    <a:lnTo>
                      <a:pt x="57" y="305"/>
                    </a:lnTo>
                    <a:lnTo>
                      <a:pt x="49" y="289"/>
                    </a:lnTo>
                    <a:lnTo>
                      <a:pt x="41" y="273"/>
                    </a:lnTo>
                    <a:lnTo>
                      <a:pt x="35" y="256"/>
                    </a:lnTo>
                    <a:lnTo>
                      <a:pt x="29" y="239"/>
                    </a:lnTo>
                    <a:lnTo>
                      <a:pt x="24" y="222"/>
                    </a:lnTo>
                    <a:lnTo>
                      <a:pt x="20" y="204"/>
                    </a:lnTo>
                    <a:lnTo>
                      <a:pt x="17" y="186"/>
                    </a:lnTo>
                    <a:lnTo>
                      <a:pt x="14" y="168"/>
                    </a:lnTo>
                    <a:lnTo>
                      <a:pt x="13" y="149"/>
                    </a:lnTo>
                    <a:lnTo>
                      <a:pt x="13" y="130"/>
                    </a:lnTo>
                    <a:lnTo>
                      <a:pt x="13" y="111"/>
                    </a:lnTo>
                    <a:lnTo>
                      <a:pt x="14" y="92"/>
                    </a:lnTo>
                    <a:lnTo>
                      <a:pt x="17" y="74"/>
                    </a:lnTo>
                    <a:lnTo>
                      <a:pt x="20" y="56"/>
                    </a:lnTo>
                    <a:lnTo>
                      <a:pt x="24" y="39"/>
                    </a:lnTo>
                    <a:lnTo>
                      <a:pt x="29" y="21"/>
                    </a:lnTo>
                    <a:lnTo>
                      <a:pt x="35" y="4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5236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73"/>
              <p:cNvSpPr>
                <a:spLocks/>
              </p:cNvSpPr>
              <p:nvPr/>
            </p:nvSpPr>
            <p:spPr bwMode="auto">
              <a:xfrm>
                <a:off x="1009" y="1965"/>
                <a:ext cx="516" cy="515"/>
              </a:xfrm>
              <a:custGeom>
                <a:avLst/>
                <a:gdLst>
                  <a:gd name="T0" fmla="*/ 43 w 516"/>
                  <a:gd name="T1" fmla="*/ 2 h 515"/>
                  <a:gd name="T2" fmla="*/ 37 w 516"/>
                  <a:gd name="T3" fmla="*/ 7 h 515"/>
                  <a:gd name="T4" fmla="*/ 31 w 516"/>
                  <a:gd name="T5" fmla="*/ 12 h 515"/>
                  <a:gd name="T6" fmla="*/ 26 w 516"/>
                  <a:gd name="T7" fmla="*/ 16 h 515"/>
                  <a:gd name="T8" fmla="*/ 22 w 516"/>
                  <a:gd name="T9" fmla="*/ 22 h 515"/>
                  <a:gd name="T10" fmla="*/ 12 w 516"/>
                  <a:gd name="T11" fmla="*/ 57 h 515"/>
                  <a:gd name="T12" fmla="*/ 4 w 516"/>
                  <a:gd name="T13" fmla="*/ 92 h 515"/>
                  <a:gd name="T14" fmla="*/ 1 w 516"/>
                  <a:gd name="T15" fmla="*/ 129 h 515"/>
                  <a:gd name="T16" fmla="*/ 1 w 516"/>
                  <a:gd name="T17" fmla="*/ 167 h 515"/>
                  <a:gd name="T18" fmla="*/ 4 w 516"/>
                  <a:gd name="T19" fmla="*/ 204 h 515"/>
                  <a:gd name="T20" fmla="*/ 12 w 516"/>
                  <a:gd name="T21" fmla="*/ 240 h 515"/>
                  <a:gd name="T22" fmla="*/ 22 w 516"/>
                  <a:gd name="T23" fmla="*/ 274 h 515"/>
                  <a:gd name="T24" fmla="*/ 37 w 516"/>
                  <a:gd name="T25" fmla="*/ 307 h 515"/>
                  <a:gd name="T26" fmla="*/ 53 w 516"/>
                  <a:gd name="T27" fmla="*/ 339 h 515"/>
                  <a:gd name="T28" fmla="*/ 73 w 516"/>
                  <a:gd name="T29" fmla="*/ 368 h 515"/>
                  <a:gd name="T30" fmla="*/ 96 w 516"/>
                  <a:gd name="T31" fmla="*/ 395 h 515"/>
                  <a:gd name="T32" fmla="*/ 120 w 516"/>
                  <a:gd name="T33" fmla="*/ 419 h 515"/>
                  <a:gd name="T34" fmla="*/ 148 w 516"/>
                  <a:gd name="T35" fmla="*/ 441 h 515"/>
                  <a:gd name="T36" fmla="*/ 177 w 516"/>
                  <a:gd name="T37" fmla="*/ 461 h 515"/>
                  <a:gd name="T38" fmla="*/ 208 w 516"/>
                  <a:gd name="T39" fmla="*/ 478 h 515"/>
                  <a:gd name="T40" fmla="*/ 240 w 516"/>
                  <a:gd name="T41" fmla="*/ 492 h 515"/>
                  <a:gd name="T42" fmla="*/ 275 w 516"/>
                  <a:gd name="T43" fmla="*/ 503 h 515"/>
                  <a:gd name="T44" fmla="*/ 311 w 516"/>
                  <a:gd name="T45" fmla="*/ 510 h 515"/>
                  <a:gd name="T46" fmla="*/ 347 w 516"/>
                  <a:gd name="T47" fmla="*/ 514 h 515"/>
                  <a:gd name="T48" fmla="*/ 385 w 516"/>
                  <a:gd name="T49" fmla="*/ 514 h 515"/>
                  <a:gd name="T50" fmla="*/ 422 w 516"/>
                  <a:gd name="T51" fmla="*/ 510 h 515"/>
                  <a:gd name="T52" fmla="*/ 458 w 516"/>
                  <a:gd name="T53" fmla="*/ 503 h 515"/>
                  <a:gd name="T54" fmla="*/ 492 w 516"/>
                  <a:gd name="T55" fmla="*/ 492 h 515"/>
                  <a:gd name="T56" fmla="*/ 499 w 516"/>
                  <a:gd name="T57" fmla="*/ 488 h 515"/>
                  <a:gd name="T58" fmla="*/ 504 w 516"/>
                  <a:gd name="T59" fmla="*/ 483 h 515"/>
                  <a:gd name="T60" fmla="*/ 509 w 516"/>
                  <a:gd name="T61" fmla="*/ 477 h 515"/>
                  <a:gd name="T62" fmla="*/ 513 w 516"/>
                  <a:gd name="T63" fmla="*/ 472 h 515"/>
                  <a:gd name="T64" fmla="*/ 504 w 516"/>
                  <a:gd name="T65" fmla="*/ 474 h 515"/>
                  <a:gd name="T66" fmla="*/ 471 w 516"/>
                  <a:gd name="T67" fmla="*/ 486 h 515"/>
                  <a:gd name="T68" fmla="*/ 438 w 516"/>
                  <a:gd name="T69" fmla="*/ 494 h 515"/>
                  <a:gd name="T70" fmla="*/ 402 w 516"/>
                  <a:gd name="T71" fmla="*/ 500 h 515"/>
                  <a:gd name="T72" fmla="*/ 366 w 516"/>
                  <a:gd name="T73" fmla="*/ 501 h 515"/>
                  <a:gd name="T74" fmla="*/ 330 w 516"/>
                  <a:gd name="T75" fmla="*/ 500 h 515"/>
                  <a:gd name="T76" fmla="*/ 295 w 516"/>
                  <a:gd name="T77" fmla="*/ 494 h 515"/>
                  <a:gd name="T78" fmla="*/ 261 w 516"/>
                  <a:gd name="T79" fmla="*/ 486 h 515"/>
                  <a:gd name="T80" fmla="*/ 228 w 516"/>
                  <a:gd name="T81" fmla="*/ 474 h 515"/>
                  <a:gd name="T82" fmla="*/ 198 w 516"/>
                  <a:gd name="T83" fmla="*/ 459 h 515"/>
                  <a:gd name="T84" fmla="*/ 169 w 516"/>
                  <a:gd name="T85" fmla="*/ 441 h 515"/>
                  <a:gd name="T86" fmla="*/ 142 w 516"/>
                  <a:gd name="T87" fmla="*/ 421 h 515"/>
                  <a:gd name="T88" fmla="*/ 117 w 516"/>
                  <a:gd name="T89" fmla="*/ 398 h 515"/>
                  <a:gd name="T90" fmla="*/ 94 w 516"/>
                  <a:gd name="T91" fmla="*/ 374 h 515"/>
                  <a:gd name="T92" fmla="*/ 73 w 516"/>
                  <a:gd name="T93" fmla="*/ 346 h 515"/>
                  <a:gd name="T94" fmla="*/ 56 w 516"/>
                  <a:gd name="T95" fmla="*/ 317 h 515"/>
                  <a:gd name="T96" fmla="*/ 41 w 516"/>
                  <a:gd name="T97" fmla="*/ 286 h 515"/>
                  <a:gd name="T98" fmla="*/ 29 w 516"/>
                  <a:gd name="T99" fmla="*/ 253 h 515"/>
                  <a:gd name="T100" fmla="*/ 20 w 516"/>
                  <a:gd name="T101" fmla="*/ 220 h 515"/>
                  <a:gd name="T102" fmla="*/ 15 w 516"/>
                  <a:gd name="T103" fmla="*/ 184 h 515"/>
                  <a:gd name="T104" fmla="*/ 13 w 516"/>
                  <a:gd name="T105" fmla="*/ 148 h 515"/>
                  <a:gd name="T106" fmla="*/ 15 w 516"/>
                  <a:gd name="T107" fmla="*/ 112 h 515"/>
                  <a:gd name="T108" fmla="*/ 20 w 516"/>
                  <a:gd name="T109" fmla="*/ 77 h 515"/>
                  <a:gd name="T110" fmla="*/ 29 w 516"/>
                  <a:gd name="T111" fmla="*/ 43 h 515"/>
                  <a:gd name="T112" fmla="*/ 41 w 516"/>
                  <a:gd name="T113" fmla="*/ 1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6" h="515">
                    <a:moveTo>
                      <a:pt x="46" y="0"/>
                    </a:moveTo>
                    <a:lnTo>
                      <a:pt x="43" y="2"/>
                    </a:lnTo>
                    <a:lnTo>
                      <a:pt x="40" y="4"/>
                    </a:lnTo>
                    <a:lnTo>
                      <a:pt x="37" y="7"/>
                    </a:lnTo>
                    <a:lnTo>
                      <a:pt x="34" y="9"/>
                    </a:lnTo>
                    <a:lnTo>
                      <a:pt x="31" y="12"/>
                    </a:lnTo>
                    <a:lnTo>
                      <a:pt x="29" y="14"/>
                    </a:lnTo>
                    <a:lnTo>
                      <a:pt x="26" y="16"/>
                    </a:lnTo>
                    <a:lnTo>
                      <a:pt x="23" y="19"/>
                    </a:lnTo>
                    <a:lnTo>
                      <a:pt x="22" y="22"/>
                    </a:lnTo>
                    <a:lnTo>
                      <a:pt x="17" y="39"/>
                    </a:lnTo>
                    <a:lnTo>
                      <a:pt x="12" y="57"/>
                    </a:lnTo>
                    <a:lnTo>
                      <a:pt x="7" y="74"/>
                    </a:lnTo>
                    <a:lnTo>
                      <a:pt x="4" y="92"/>
                    </a:lnTo>
                    <a:lnTo>
                      <a:pt x="2" y="110"/>
                    </a:lnTo>
                    <a:lnTo>
                      <a:pt x="1" y="129"/>
                    </a:lnTo>
                    <a:lnTo>
                      <a:pt x="0" y="148"/>
                    </a:lnTo>
                    <a:lnTo>
                      <a:pt x="1" y="167"/>
                    </a:lnTo>
                    <a:lnTo>
                      <a:pt x="2" y="186"/>
                    </a:lnTo>
                    <a:lnTo>
                      <a:pt x="4" y="204"/>
                    </a:lnTo>
                    <a:lnTo>
                      <a:pt x="7" y="222"/>
                    </a:lnTo>
                    <a:lnTo>
                      <a:pt x="12" y="240"/>
                    </a:lnTo>
                    <a:lnTo>
                      <a:pt x="17" y="257"/>
                    </a:lnTo>
                    <a:lnTo>
                      <a:pt x="22" y="274"/>
                    </a:lnTo>
                    <a:lnTo>
                      <a:pt x="29" y="291"/>
                    </a:lnTo>
                    <a:lnTo>
                      <a:pt x="37" y="307"/>
                    </a:lnTo>
                    <a:lnTo>
                      <a:pt x="45" y="323"/>
                    </a:lnTo>
                    <a:lnTo>
                      <a:pt x="53" y="339"/>
                    </a:lnTo>
                    <a:lnTo>
                      <a:pt x="63" y="353"/>
                    </a:lnTo>
                    <a:lnTo>
                      <a:pt x="73" y="368"/>
                    </a:lnTo>
                    <a:lnTo>
                      <a:pt x="84" y="381"/>
                    </a:lnTo>
                    <a:lnTo>
                      <a:pt x="96" y="395"/>
                    </a:lnTo>
                    <a:lnTo>
                      <a:pt x="108" y="406"/>
                    </a:lnTo>
                    <a:lnTo>
                      <a:pt x="120" y="419"/>
                    </a:lnTo>
                    <a:lnTo>
                      <a:pt x="134" y="430"/>
                    </a:lnTo>
                    <a:lnTo>
                      <a:pt x="148" y="441"/>
                    </a:lnTo>
                    <a:lnTo>
                      <a:pt x="162" y="451"/>
                    </a:lnTo>
                    <a:lnTo>
                      <a:pt x="177" y="461"/>
                    </a:lnTo>
                    <a:lnTo>
                      <a:pt x="192" y="470"/>
                    </a:lnTo>
                    <a:lnTo>
                      <a:pt x="208" y="478"/>
                    </a:lnTo>
                    <a:lnTo>
                      <a:pt x="224" y="485"/>
                    </a:lnTo>
                    <a:lnTo>
                      <a:pt x="240" y="492"/>
                    </a:lnTo>
                    <a:lnTo>
                      <a:pt x="257" y="498"/>
                    </a:lnTo>
                    <a:lnTo>
                      <a:pt x="275" y="503"/>
                    </a:lnTo>
                    <a:lnTo>
                      <a:pt x="292" y="507"/>
                    </a:lnTo>
                    <a:lnTo>
                      <a:pt x="311" y="510"/>
                    </a:lnTo>
                    <a:lnTo>
                      <a:pt x="328" y="513"/>
                    </a:lnTo>
                    <a:lnTo>
                      <a:pt x="347" y="514"/>
                    </a:lnTo>
                    <a:lnTo>
                      <a:pt x="366" y="514"/>
                    </a:lnTo>
                    <a:lnTo>
                      <a:pt x="385" y="514"/>
                    </a:lnTo>
                    <a:lnTo>
                      <a:pt x="404" y="513"/>
                    </a:lnTo>
                    <a:lnTo>
                      <a:pt x="422" y="510"/>
                    </a:lnTo>
                    <a:lnTo>
                      <a:pt x="440" y="507"/>
                    </a:lnTo>
                    <a:lnTo>
                      <a:pt x="458" y="503"/>
                    </a:lnTo>
                    <a:lnTo>
                      <a:pt x="475" y="498"/>
                    </a:lnTo>
                    <a:lnTo>
                      <a:pt x="492" y="492"/>
                    </a:lnTo>
                    <a:lnTo>
                      <a:pt x="497" y="490"/>
                    </a:lnTo>
                    <a:lnTo>
                      <a:pt x="499" y="488"/>
                    </a:lnTo>
                    <a:lnTo>
                      <a:pt x="501" y="485"/>
                    </a:lnTo>
                    <a:lnTo>
                      <a:pt x="504" y="483"/>
                    </a:lnTo>
                    <a:lnTo>
                      <a:pt x="506" y="480"/>
                    </a:lnTo>
                    <a:lnTo>
                      <a:pt x="509" y="477"/>
                    </a:lnTo>
                    <a:lnTo>
                      <a:pt x="511" y="474"/>
                    </a:lnTo>
                    <a:lnTo>
                      <a:pt x="513" y="472"/>
                    </a:lnTo>
                    <a:lnTo>
                      <a:pt x="515" y="469"/>
                    </a:lnTo>
                    <a:lnTo>
                      <a:pt x="504" y="474"/>
                    </a:lnTo>
                    <a:lnTo>
                      <a:pt x="488" y="480"/>
                    </a:lnTo>
                    <a:lnTo>
                      <a:pt x="471" y="486"/>
                    </a:lnTo>
                    <a:lnTo>
                      <a:pt x="455" y="490"/>
                    </a:lnTo>
                    <a:lnTo>
                      <a:pt x="438" y="494"/>
                    </a:lnTo>
                    <a:lnTo>
                      <a:pt x="420" y="497"/>
                    </a:lnTo>
                    <a:lnTo>
                      <a:pt x="402" y="500"/>
                    </a:lnTo>
                    <a:lnTo>
                      <a:pt x="385" y="501"/>
                    </a:lnTo>
                    <a:lnTo>
                      <a:pt x="366" y="501"/>
                    </a:lnTo>
                    <a:lnTo>
                      <a:pt x="348" y="501"/>
                    </a:lnTo>
                    <a:lnTo>
                      <a:pt x="330" y="500"/>
                    </a:lnTo>
                    <a:lnTo>
                      <a:pt x="312" y="497"/>
                    </a:lnTo>
                    <a:lnTo>
                      <a:pt x="295" y="494"/>
                    </a:lnTo>
                    <a:lnTo>
                      <a:pt x="278" y="490"/>
                    </a:lnTo>
                    <a:lnTo>
                      <a:pt x="261" y="486"/>
                    </a:lnTo>
                    <a:lnTo>
                      <a:pt x="244" y="480"/>
                    </a:lnTo>
                    <a:lnTo>
                      <a:pt x="228" y="474"/>
                    </a:lnTo>
                    <a:lnTo>
                      <a:pt x="214" y="466"/>
                    </a:lnTo>
                    <a:lnTo>
                      <a:pt x="198" y="459"/>
                    </a:lnTo>
                    <a:lnTo>
                      <a:pt x="184" y="450"/>
                    </a:lnTo>
                    <a:lnTo>
                      <a:pt x="169" y="441"/>
                    </a:lnTo>
                    <a:lnTo>
                      <a:pt x="155" y="431"/>
                    </a:lnTo>
                    <a:lnTo>
                      <a:pt x="142" y="421"/>
                    </a:lnTo>
                    <a:lnTo>
                      <a:pt x="129" y="409"/>
                    </a:lnTo>
                    <a:lnTo>
                      <a:pt x="117" y="398"/>
                    </a:lnTo>
                    <a:lnTo>
                      <a:pt x="105" y="386"/>
                    </a:lnTo>
                    <a:lnTo>
                      <a:pt x="94" y="374"/>
                    </a:lnTo>
                    <a:lnTo>
                      <a:pt x="84" y="360"/>
                    </a:lnTo>
                    <a:lnTo>
                      <a:pt x="73" y="346"/>
                    </a:lnTo>
                    <a:lnTo>
                      <a:pt x="64" y="332"/>
                    </a:lnTo>
                    <a:lnTo>
                      <a:pt x="56" y="317"/>
                    </a:lnTo>
                    <a:lnTo>
                      <a:pt x="48" y="302"/>
                    </a:lnTo>
                    <a:lnTo>
                      <a:pt x="41" y="286"/>
                    </a:lnTo>
                    <a:lnTo>
                      <a:pt x="34" y="270"/>
                    </a:lnTo>
                    <a:lnTo>
                      <a:pt x="29" y="253"/>
                    </a:lnTo>
                    <a:lnTo>
                      <a:pt x="24" y="237"/>
                    </a:lnTo>
                    <a:lnTo>
                      <a:pt x="20" y="220"/>
                    </a:lnTo>
                    <a:lnTo>
                      <a:pt x="17" y="202"/>
                    </a:lnTo>
                    <a:lnTo>
                      <a:pt x="15" y="184"/>
                    </a:lnTo>
                    <a:lnTo>
                      <a:pt x="13" y="167"/>
                    </a:lnTo>
                    <a:lnTo>
                      <a:pt x="13" y="148"/>
                    </a:lnTo>
                    <a:lnTo>
                      <a:pt x="13" y="130"/>
                    </a:lnTo>
                    <a:lnTo>
                      <a:pt x="15" y="112"/>
                    </a:lnTo>
                    <a:lnTo>
                      <a:pt x="17" y="94"/>
                    </a:lnTo>
                    <a:lnTo>
                      <a:pt x="20" y="77"/>
                    </a:lnTo>
                    <a:lnTo>
                      <a:pt x="24" y="60"/>
                    </a:lnTo>
                    <a:lnTo>
                      <a:pt x="29" y="43"/>
                    </a:lnTo>
                    <a:lnTo>
                      <a:pt x="34" y="26"/>
                    </a:lnTo>
                    <a:lnTo>
                      <a:pt x="41" y="10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5E3D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174"/>
              <p:cNvSpPr>
                <a:spLocks/>
              </p:cNvSpPr>
              <p:nvPr/>
            </p:nvSpPr>
            <p:spPr bwMode="auto">
              <a:xfrm>
                <a:off x="1022" y="1949"/>
                <a:ext cx="519" cy="519"/>
              </a:xfrm>
              <a:custGeom>
                <a:avLst/>
                <a:gdLst>
                  <a:gd name="T0" fmla="*/ 51 w 519"/>
                  <a:gd name="T1" fmla="*/ 2 h 519"/>
                  <a:gd name="T2" fmla="*/ 45 w 519"/>
                  <a:gd name="T3" fmla="*/ 6 h 519"/>
                  <a:gd name="T4" fmla="*/ 40 w 519"/>
                  <a:gd name="T5" fmla="*/ 10 h 519"/>
                  <a:gd name="T6" fmla="*/ 34 w 519"/>
                  <a:gd name="T7" fmla="*/ 14 h 519"/>
                  <a:gd name="T8" fmla="*/ 27 w 519"/>
                  <a:gd name="T9" fmla="*/ 26 h 519"/>
                  <a:gd name="T10" fmla="*/ 15 w 519"/>
                  <a:gd name="T11" fmla="*/ 59 h 519"/>
                  <a:gd name="T12" fmla="*/ 7 w 519"/>
                  <a:gd name="T13" fmla="*/ 93 h 519"/>
                  <a:gd name="T14" fmla="*/ 1 w 519"/>
                  <a:gd name="T15" fmla="*/ 128 h 519"/>
                  <a:gd name="T16" fmla="*/ 0 w 519"/>
                  <a:gd name="T17" fmla="*/ 164 h 519"/>
                  <a:gd name="T18" fmla="*/ 1 w 519"/>
                  <a:gd name="T19" fmla="*/ 200 h 519"/>
                  <a:gd name="T20" fmla="*/ 7 w 519"/>
                  <a:gd name="T21" fmla="*/ 236 h 519"/>
                  <a:gd name="T22" fmla="*/ 15 w 519"/>
                  <a:gd name="T23" fmla="*/ 269 h 519"/>
                  <a:gd name="T24" fmla="*/ 27 w 519"/>
                  <a:gd name="T25" fmla="*/ 302 h 519"/>
                  <a:gd name="T26" fmla="*/ 42 w 519"/>
                  <a:gd name="T27" fmla="*/ 333 h 519"/>
                  <a:gd name="T28" fmla="*/ 60 w 519"/>
                  <a:gd name="T29" fmla="*/ 362 h 519"/>
                  <a:gd name="T30" fmla="*/ 81 w 519"/>
                  <a:gd name="T31" fmla="*/ 390 h 519"/>
                  <a:gd name="T32" fmla="*/ 104 w 519"/>
                  <a:gd name="T33" fmla="*/ 415 h 519"/>
                  <a:gd name="T34" fmla="*/ 129 w 519"/>
                  <a:gd name="T35" fmla="*/ 437 h 519"/>
                  <a:gd name="T36" fmla="*/ 156 w 519"/>
                  <a:gd name="T37" fmla="*/ 457 h 519"/>
                  <a:gd name="T38" fmla="*/ 185 w 519"/>
                  <a:gd name="T39" fmla="*/ 475 h 519"/>
                  <a:gd name="T40" fmla="*/ 215 w 519"/>
                  <a:gd name="T41" fmla="*/ 490 h 519"/>
                  <a:gd name="T42" fmla="*/ 248 w 519"/>
                  <a:gd name="T43" fmla="*/ 502 h 519"/>
                  <a:gd name="T44" fmla="*/ 282 w 519"/>
                  <a:gd name="T45" fmla="*/ 511 h 519"/>
                  <a:gd name="T46" fmla="*/ 317 w 519"/>
                  <a:gd name="T47" fmla="*/ 516 h 519"/>
                  <a:gd name="T48" fmla="*/ 353 w 519"/>
                  <a:gd name="T49" fmla="*/ 518 h 519"/>
                  <a:gd name="T50" fmla="*/ 389 w 519"/>
                  <a:gd name="T51" fmla="*/ 516 h 519"/>
                  <a:gd name="T52" fmla="*/ 425 w 519"/>
                  <a:gd name="T53" fmla="*/ 511 h 519"/>
                  <a:gd name="T54" fmla="*/ 458 w 519"/>
                  <a:gd name="T55" fmla="*/ 502 h 519"/>
                  <a:gd name="T56" fmla="*/ 491 w 519"/>
                  <a:gd name="T57" fmla="*/ 490 h 519"/>
                  <a:gd name="T58" fmla="*/ 504 w 519"/>
                  <a:gd name="T59" fmla="*/ 482 h 519"/>
                  <a:gd name="T60" fmla="*/ 508 w 519"/>
                  <a:gd name="T61" fmla="*/ 477 h 519"/>
                  <a:gd name="T62" fmla="*/ 512 w 519"/>
                  <a:gd name="T63" fmla="*/ 471 h 519"/>
                  <a:gd name="T64" fmla="*/ 516 w 519"/>
                  <a:gd name="T65" fmla="*/ 466 h 519"/>
                  <a:gd name="T66" fmla="*/ 516 w 519"/>
                  <a:gd name="T67" fmla="*/ 464 h 519"/>
                  <a:gd name="T68" fmla="*/ 486 w 519"/>
                  <a:gd name="T69" fmla="*/ 479 h 519"/>
                  <a:gd name="T70" fmla="*/ 455 w 519"/>
                  <a:gd name="T71" fmla="*/ 490 h 519"/>
                  <a:gd name="T72" fmla="*/ 422 w 519"/>
                  <a:gd name="T73" fmla="*/ 499 h 519"/>
                  <a:gd name="T74" fmla="*/ 388 w 519"/>
                  <a:gd name="T75" fmla="*/ 504 h 519"/>
                  <a:gd name="T76" fmla="*/ 353 w 519"/>
                  <a:gd name="T77" fmla="*/ 505 h 519"/>
                  <a:gd name="T78" fmla="*/ 318 w 519"/>
                  <a:gd name="T79" fmla="*/ 504 h 519"/>
                  <a:gd name="T80" fmla="*/ 284 w 519"/>
                  <a:gd name="T81" fmla="*/ 499 h 519"/>
                  <a:gd name="T82" fmla="*/ 251 w 519"/>
                  <a:gd name="T83" fmla="*/ 490 h 519"/>
                  <a:gd name="T84" fmla="*/ 220 w 519"/>
                  <a:gd name="T85" fmla="*/ 479 h 519"/>
                  <a:gd name="T86" fmla="*/ 191 w 519"/>
                  <a:gd name="T87" fmla="*/ 464 h 519"/>
                  <a:gd name="T88" fmla="*/ 163 w 519"/>
                  <a:gd name="T89" fmla="*/ 447 h 519"/>
                  <a:gd name="T90" fmla="*/ 136 w 519"/>
                  <a:gd name="T91" fmla="*/ 427 h 519"/>
                  <a:gd name="T92" fmla="*/ 112 w 519"/>
                  <a:gd name="T93" fmla="*/ 406 h 519"/>
                  <a:gd name="T94" fmla="*/ 90 w 519"/>
                  <a:gd name="T95" fmla="*/ 382 h 519"/>
                  <a:gd name="T96" fmla="*/ 71 w 519"/>
                  <a:gd name="T97" fmla="*/ 355 h 519"/>
                  <a:gd name="T98" fmla="*/ 53 w 519"/>
                  <a:gd name="T99" fmla="*/ 327 h 519"/>
                  <a:gd name="T100" fmla="*/ 39 w 519"/>
                  <a:gd name="T101" fmla="*/ 297 h 519"/>
                  <a:gd name="T102" fmla="*/ 27 w 519"/>
                  <a:gd name="T103" fmla="*/ 266 h 519"/>
                  <a:gd name="T104" fmla="*/ 19 w 519"/>
                  <a:gd name="T105" fmla="*/ 233 h 519"/>
                  <a:gd name="T106" fmla="*/ 14 w 519"/>
                  <a:gd name="T107" fmla="*/ 199 h 519"/>
                  <a:gd name="T108" fmla="*/ 12 w 519"/>
                  <a:gd name="T109" fmla="*/ 164 h 519"/>
                  <a:gd name="T110" fmla="*/ 14 w 519"/>
                  <a:gd name="T111" fmla="*/ 129 h 519"/>
                  <a:gd name="T112" fmla="*/ 19 w 519"/>
                  <a:gd name="T113" fmla="*/ 95 h 519"/>
                  <a:gd name="T114" fmla="*/ 27 w 519"/>
                  <a:gd name="T115" fmla="*/ 62 h 519"/>
                  <a:gd name="T116" fmla="*/ 39 w 519"/>
                  <a:gd name="T117" fmla="*/ 31 h 519"/>
                  <a:gd name="T118" fmla="*/ 53 w 519"/>
                  <a:gd name="T119" fmla="*/ 1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9" h="519">
                    <a:moveTo>
                      <a:pt x="54" y="0"/>
                    </a:moveTo>
                    <a:lnTo>
                      <a:pt x="51" y="2"/>
                    </a:lnTo>
                    <a:lnTo>
                      <a:pt x="48" y="4"/>
                    </a:lnTo>
                    <a:lnTo>
                      <a:pt x="45" y="6"/>
                    </a:lnTo>
                    <a:lnTo>
                      <a:pt x="43" y="8"/>
                    </a:lnTo>
                    <a:lnTo>
                      <a:pt x="40" y="10"/>
                    </a:lnTo>
                    <a:lnTo>
                      <a:pt x="37" y="12"/>
                    </a:lnTo>
                    <a:lnTo>
                      <a:pt x="34" y="14"/>
                    </a:lnTo>
                    <a:lnTo>
                      <a:pt x="32" y="16"/>
                    </a:lnTo>
                    <a:lnTo>
                      <a:pt x="27" y="26"/>
                    </a:lnTo>
                    <a:lnTo>
                      <a:pt x="21" y="42"/>
                    </a:lnTo>
                    <a:lnTo>
                      <a:pt x="15" y="59"/>
                    </a:lnTo>
                    <a:lnTo>
                      <a:pt x="11" y="76"/>
                    </a:lnTo>
                    <a:lnTo>
                      <a:pt x="7" y="93"/>
                    </a:lnTo>
                    <a:lnTo>
                      <a:pt x="4" y="110"/>
                    </a:lnTo>
                    <a:lnTo>
                      <a:pt x="1" y="128"/>
                    </a:lnTo>
                    <a:lnTo>
                      <a:pt x="0" y="146"/>
                    </a:lnTo>
                    <a:lnTo>
                      <a:pt x="0" y="164"/>
                    </a:lnTo>
                    <a:lnTo>
                      <a:pt x="0" y="183"/>
                    </a:lnTo>
                    <a:lnTo>
                      <a:pt x="1" y="200"/>
                    </a:lnTo>
                    <a:lnTo>
                      <a:pt x="4" y="218"/>
                    </a:lnTo>
                    <a:lnTo>
                      <a:pt x="7" y="236"/>
                    </a:lnTo>
                    <a:lnTo>
                      <a:pt x="11" y="253"/>
                    </a:lnTo>
                    <a:lnTo>
                      <a:pt x="15" y="269"/>
                    </a:lnTo>
                    <a:lnTo>
                      <a:pt x="21" y="286"/>
                    </a:lnTo>
                    <a:lnTo>
                      <a:pt x="27" y="302"/>
                    </a:lnTo>
                    <a:lnTo>
                      <a:pt x="35" y="318"/>
                    </a:lnTo>
                    <a:lnTo>
                      <a:pt x="42" y="333"/>
                    </a:lnTo>
                    <a:lnTo>
                      <a:pt x="51" y="348"/>
                    </a:lnTo>
                    <a:lnTo>
                      <a:pt x="60" y="362"/>
                    </a:lnTo>
                    <a:lnTo>
                      <a:pt x="70" y="376"/>
                    </a:lnTo>
                    <a:lnTo>
                      <a:pt x="81" y="390"/>
                    </a:lnTo>
                    <a:lnTo>
                      <a:pt x="92" y="402"/>
                    </a:lnTo>
                    <a:lnTo>
                      <a:pt x="104" y="415"/>
                    </a:lnTo>
                    <a:lnTo>
                      <a:pt x="116" y="425"/>
                    </a:lnTo>
                    <a:lnTo>
                      <a:pt x="129" y="437"/>
                    </a:lnTo>
                    <a:lnTo>
                      <a:pt x="142" y="447"/>
                    </a:lnTo>
                    <a:lnTo>
                      <a:pt x="156" y="457"/>
                    </a:lnTo>
                    <a:lnTo>
                      <a:pt x="171" y="467"/>
                    </a:lnTo>
                    <a:lnTo>
                      <a:pt x="185" y="475"/>
                    </a:lnTo>
                    <a:lnTo>
                      <a:pt x="201" y="483"/>
                    </a:lnTo>
                    <a:lnTo>
                      <a:pt x="215" y="490"/>
                    </a:lnTo>
                    <a:lnTo>
                      <a:pt x="231" y="496"/>
                    </a:lnTo>
                    <a:lnTo>
                      <a:pt x="248" y="502"/>
                    </a:lnTo>
                    <a:lnTo>
                      <a:pt x="265" y="507"/>
                    </a:lnTo>
                    <a:lnTo>
                      <a:pt x="282" y="511"/>
                    </a:lnTo>
                    <a:lnTo>
                      <a:pt x="299" y="514"/>
                    </a:lnTo>
                    <a:lnTo>
                      <a:pt x="317" y="516"/>
                    </a:lnTo>
                    <a:lnTo>
                      <a:pt x="335" y="517"/>
                    </a:lnTo>
                    <a:lnTo>
                      <a:pt x="353" y="518"/>
                    </a:lnTo>
                    <a:lnTo>
                      <a:pt x="372" y="517"/>
                    </a:lnTo>
                    <a:lnTo>
                      <a:pt x="389" y="516"/>
                    </a:lnTo>
                    <a:lnTo>
                      <a:pt x="407" y="514"/>
                    </a:lnTo>
                    <a:lnTo>
                      <a:pt x="425" y="511"/>
                    </a:lnTo>
                    <a:lnTo>
                      <a:pt x="442" y="507"/>
                    </a:lnTo>
                    <a:lnTo>
                      <a:pt x="458" y="502"/>
                    </a:lnTo>
                    <a:lnTo>
                      <a:pt x="475" y="496"/>
                    </a:lnTo>
                    <a:lnTo>
                      <a:pt x="491" y="490"/>
                    </a:lnTo>
                    <a:lnTo>
                      <a:pt x="502" y="485"/>
                    </a:lnTo>
                    <a:lnTo>
                      <a:pt x="504" y="482"/>
                    </a:lnTo>
                    <a:lnTo>
                      <a:pt x="506" y="479"/>
                    </a:lnTo>
                    <a:lnTo>
                      <a:pt x="508" y="477"/>
                    </a:lnTo>
                    <a:lnTo>
                      <a:pt x="511" y="474"/>
                    </a:lnTo>
                    <a:lnTo>
                      <a:pt x="512" y="471"/>
                    </a:lnTo>
                    <a:lnTo>
                      <a:pt x="514" y="468"/>
                    </a:lnTo>
                    <a:lnTo>
                      <a:pt x="516" y="466"/>
                    </a:lnTo>
                    <a:lnTo>
                      <a:pt x="518" y="463"/>
                    </a:lnTo>
                    <a:lnTo>
                      <a:pt x="516" y="464"/>
                    </a:lnTo>
                    <a:lnTo>
                      <a:pt x="501" y="472"/>
                    </a:lnTo>
                    <a:lnTo>
                      <a:pt x="486" y="479"/>
                    </a:lnTo>
                    <a:lnTo>
                      <a:pt x="471" y="485"/>
                    </a:lnTo>
                    <a:lnTo>
                      <a:pt x="455" y="490"/>
                    </a:lnTo>
                    <a:lnTo>
                      <a:pt x="439" y="495"/>
                    </a:lnTo>
                    <a:lnTo>
                      <a:pt x="422" y="499"/>
                    </a:lnTo>
                    <a:lnTo>
                      <a:pt x="405" y="502"/>
                    </a:lnTo>
                    <a:lnTo>
                      <a:pt x="388" y="504"/>
                    </a:lnTo>
                    <a:lnTo>
                      <a:pt x="371" y="505"/>
                    </a:lnTo>
                    <a:lnTo>
                      <a:pt x="353" y="505"/>
                    </a:lnTo>
                    <a:lnTo>
                      <a:pt x="336" y="505"/>
                    </a:lnTo>
                    <a:lnTo>
                      <a:pt x="318" y="504"/>
                    </a:lnTo>
                    <a:lnTo>
                      <a:pt x="301" y="502"/>
                    </a:lnTo>
                    <a:lnTo>
                      <a:pt x="284" y="499"/>
                    </a:lnTo>
                    <a:lnTo>
                      <a:pt x="268" y="495"/>
                    </a:lnTo>
                    <a:lnTo>
                      <a:pt x="251" y="490"/>
                    </a:lnTo>
                    <a:lnTo>
                      <a:pt x="236" y="485"/>
                    </a:lnTo>
                    <a:lnTo>
                      <a:pt x="220" y="479"/>
                    </a:lnTo>
                    <a:lnTo>
                      <a:pt x="206" y="472"/>
                    </a:lnTo>
                    <a:lnTo>
                      <a:pt x="191" y="464"/>
                    </a:lnTo>
                    <a:lnTo>
                      <a:pt x="177" y="456"/>
                    </a:lnTo>
                    <a:lnTo>
                      <a:pt x="163" y="447"/>
                    </a:lnTo>
                    <a:lnTo>
                      <a:pt x="150" y="437"/>
                    </a:lnTo>
                    <a:lnTo>
                      <a:pt x="136" y="427"/>
                    </a:lnTo>
                    <a:lnTo>
                      <a:pt x="124" y="417"/>
                    </a:lnTo>
                    <a:lnTo>
                      <a:pt x="112" y="406"/>
                    </a:lnTo>
                    <a:lnTo>
                      <a:pt x="101" y="394"/>
                    </a:lnTo>
                    <a:lnTo>
                      <a:pt x="90" y="382"/>
                    </a:lnTo>
                    <a:lnTo>
                      <a:pt x="80" y="369"/>
                    </a:lnTo>
                    <a:lnTo>
                      <a:pt x="71" y="355"/>
                    </a:lnTo>
                    <a:lnTo>
                      <a:pt x="62" y="341"/>
                    </a:lnTo>
                    <a:lnTo>
                      <a:pt x="53" y="327"/>
                    </a:lnTo>
                    <a:lnTo>
                      <a:pt x="46" y="312"/>
                    </a:lnTo>
                    <a:lnTo>
                      <a:pt x="39" y="297"/>
                    </a:lnTo>
                    <a:lnTo>
                      <a:pt x="33" y="282"/>
                    </a:lnTo>
                    <a:lnTo>
                      <a:pt x="27" y="266"/>
                    </a:lnTo>
                    <a:lnTo>
                      <a:pt x="23" y="250"/>
                    </a:lnTo>
                    <a:lnTo>
                      <a:pt x="19" y="233"/>
                    </a:lnTo>
                    <a:lnTo>
                      <a:pt x="16" y="216"/>
                    </a:lnTo>
                    <a:lnTo>
                      <a:pt x="14" y="199"/>
                    </a:lnTo>
                    <a:lnTo>
                      <a:pt x="12" y="182"/>
                    </a:lnTo>
                    <a:lnTo>
                      <a:pt x="12" y="164"/>
                    </a:lnTo>
                    <a:lnTo>
                      <a:pt x="12" y="147"/>
                    </a:lnTo>
                    <a:lnTo>
                      <a:pt x="14" y="129"/>
                    </a:lnTo>
                    <a:lnTo>
                      <a:pt x="16" y="112"/>
                    </a:lnTo>
                    <a:lnTo>
                      <a:pt x="19" y="95"/>
                    </a:lnTo>
                    <a:lnTo>
                      <a:pt x="23" y="79"/>
                    </a:lnTo>
                    <a:lnTo>
                      <a:pt x="27" y="62"/>
                    </a:lnTo>
                    <a:lnTo>
                      <a:pt x="33" y="46"/>
                    </a:lnTo>
                    <a:lnTo>
                      <a:pt x="39" y="31"/>
                    </a:lnTo>
                    <a:lnTo>
                      <a:pt x="46" y="16"/>
                    </a:lnTo>
                    <a:lnTo>
                      <a:pt x="53" y="1"/>
                    </a:lnTo>
                    <a:lnTo>
                      <a:pt x="54" y="0"/>
                    </a:lnTo>
                  </a:path>
                </a:pathLst>
              </a:custGeom>
              <a:solidFill>
                <a:srgbClr val="6B472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175"/>
              <p:cNvSpPr>
                <a:spLocks/>
              </p:cNvSpPr>
              <p:nvPr/>
            </p:nvSpPr>
            <p:spPr bwMode="auto">
              <a:xfrm>
                <a:off x="1034" y="1935"/>
                <a:ext cx="522" cy="521"/>
              </a:xfrm>
              <a:custGeom>
                <a:avLst/>
                <a:gdLst>
                  <a:gd name="T0" fmla="*/ 62 w 522"/>
                  <a:gd name="T1" fmla="*/ 1 h 521"/>
                  <a:gd name="T2" fmla="*/ 56 w 522"/>
                  <a:gd name="T3" fmla="*/ 5 h 521"/>
                  <a:gd name="T4" fmla="*/ 50 w 522"/>
                  <a:gd name="T5" fmla="*/ 9 h 521"/>
                  <a:gd name="T6" fmla="*/ 44 w 522"/>
                  <a:gd name="T7" fmla="*/ 13 h 521"/>
                  <a:gd name="T8" fmla="*/ 33 w 522"/>
                  <a:gd name="T9" fmla="*/ 30 h 521"/>
                  <a:gd name="T10" fmla="*/ 21 w 522"/>
                  <a:gd name="T11" fmla="*/ 60 h 521"/>
                  <a:gd name="T12" fmla="*/ 10 w 522"/>
                  <a:gd name="T13" fmla="*/ 93 h 521"/>
                  <a:gd name="T14" fmla="*/ 3 w 522"/>
                  <a:gd name="T15" fmla="*/ 126 h 521"/>
                  <a:gd name="T16" fmla="*/ 0 w 522"/>
                  <a:gd name="T17" fmla="*/ 161 h 521"/>
                  <a:gd name="T18" fmla="*/ 0 w 522"/>
                  <a:gd name="T19" fmla="*/ 196 h 521"/>
                  <a:gd name="T20" fmla="*/ 3 w 522"/>
                  <a:gd name="T21" fmla="*/ 230 h 521"/>
                  <a:gd name="T22" fmla="*/ 10 w 522"/>
                  <a:gd name="T23" fmla="*/ 264 h 521"/>
                  <a:gd name="T24" fmla="*/ 21 w 522"/>
                  <a:gd name="T25" fmla="*/ 296 h 521"/>
                  <a:gd name="T26" fmla="*/ 33 w 522"/>
                  <a:gd name="T27" fmla="*/ 327 h 521"/>
                  <a:gd name="T28" fmla="*/ 49 w 522"/>
                  <a:gd name="T29" fmla="*/ 356 h 521"/>
                  <a:gd name="T30" fmla="*/ 68 w 522"/>
                  <a:gd name="T31" fmla="*/ 383 h 521"/>
                  <a:gd name="T32" fmla="*/ 89 w 522"/>
                  <a:gd name="T33" fmla="*/ 408 h 521"/>
                  <a:gd name="T34" fmla="*/ 112 w 522"/>
                  <a:gd name="T35" fmla="*/ 432 h 521"/>
                  <a:gd name="T36" fmla="*/ 137 w 522"/>
                  <a:gd name="T37" fmla="*/ 452 h 521"/>
                  <a:gd name="T38" fmla="*/ 165 w 522"/>
                  <a:gd name="T39" fmla="*/ 470 h 521"/>
                  <a:gd name="T40" fmla="*/ 194 w 522"/>
                  <a:gd name="T41" fmla="*/ 486 h 521"/>
                  <a:gd name="T42" fmla="*/ 224 w 522"/>
                  <a:gd name="T43" fmla="*/ 499 h 521"/>
                  <a:gd name="T44" fmla="*/ 256 w 522"/>
                  <a:gd name="T45" fmla="*/ 509 h 521"/>
                  <a:gd name="T46" fmla="*/ 289 w 522"/>
                  <a:gd name="T47" fmla="*/ 516 h 521"/>
                  <a:gd name="T48" fmla="*/ 324 w 522"/>
                  <a:gd name="T49" fmla="*/ 519 h 521"/>
                  <a:gd name="T50" fmla="*/ 359 w 522"/>
                  <a:gd name="T51" fmla="*/ 519 h 521"/>
                  <a:gd name="T52" fmla="*/ 393 w 522"/>
                  <a:gd name="T53" fmla="*/ 516 h 521"/>
                  <a:gd name="T54" fmla="*/ 427 w 522"/>
                  <a:gd name="T55" fmla="*/ 509 h 521"/>
                  <a:gd name="T56" fmla="*/ 459 w 522"/>
                  <a:gd name="T57" fmla="*/ 499 h 521"/>
                  <a:gd name="T58" fmla="*/ 490 w 522"/>
                  <a:gd name="T59" fmla="*/ 486 h 521"/>
                  <a:gd name="T60" fmla="*/ 506 w 522"/>
                  <a:gd name="T61" fmla="*/ 478 h 521"/>
                  <a:gd name="T62" fmla="*/ 510 w 522"/>
                  <a:gd name="T63" fmla="*/ 472 h 521"/>
                  <a:gd name="T64" fmla="*/ 513 w 522"/>
                  <a:gd name="T65" fmla="*/ 466 h 521"/>
                  <a:gd name="T66" fmla="*/ 517 w 522"/>
                  <a:gd name="T67" fmla="*/ 460 h 521"/>
                  <a:gd name="T68" fmla="*/ 521 w 522"/>
                  <a:gd name="T69" fmla="*/ 454 h 521"/>
                  <a:gd name="T70" fmla="*/ 498 w 522"/>
                  <a:gd name="T71" fmla="*/ 467 h 521"/>
                  <a:gd name="T72" fmla="*/ 469 w 522"/>
                  <a:gd name="T73" fmla="*/ 481 h 521"/>
                  <a:gd name="T74" fmla="*/ 439 w 522"/>
                  <a:gd name="T75" fmla="*/ 492 h 521"/>
                  <a:gd name="T76" fmla="*/ 407 w 522"/>
                  <a:gd name="T77" fmla="*/ 500 h 521"/>
                  <a:gd name="T78" fmla="*/ 375 w 522"/>
                  <a:gd name="T79" fmla="*/ 505 h 521"/>
                  <a:gd name="T80" fmla="*/ 341 w 522"/>
                  <a:gd name="T81" fmla="*/ 507 h 521"/>
                  <a:gd name="T82" fmla="*/ 307 w 522"/>
                  <a:gd name="T83" fmla="*/ 505 h 521"/>
                  <a:gd name="T84" fmla="*/ 275 w 522"/>
                  <a:gd name="T85" fmla="*/ 500 h 521"/>
                  <a:gd name="T86" fmla="*/ 243 w 522"/>
                  <a:gd name="T87" fmla="*/ 492 h 521"/>
                  <a:gd name="T88" fmla="*/ 213 w 522"/>
                  <a:gd name="T89" fmla="*/ 481 h 521"/>
                  <a:gd name="T90" fmla="*/ 185 w 522"/>
                  <a:gd name="T91" fmla="*/ 467 h 521"/>
                  <a:gd name="T92" fmla="*/ 158 w 522"/>
                  <a:gd name="T93" fmla="*/ 451 h 521"/>
                  <a:gd name="T94" fmla="*/ 133 w 522"/>
                  <a:gd name="T95" fmla="*/ 433 h 521"/>
                  <a:gd name="T96" fmla="*/ 109 w 522"/>
                  <a:gd name="T97" fmla="*/ 411 h 521"/>
                  <a:gd name="T98" fmla="*/ 88 w 522"/>
                  <a:gd name="T99" fmla="*/ 388 h 521"/>
                  <a:gd name="T100" fmla="*/ 69 w 522"/>
                  <a:gd name="T101" fmla="*/ 363 h 521"/>
                  <a:gd name="T102" fmla="*/ 52 w 522"/>
                  <a:gd name="T103" fmla="*/ 335 h 521"/>
                  <a:gd name="T104" fmla="*/ 38 w 522"/>
                  <a:gd name="T105" fmla="*/ 306 h 521"/>
                  <a:gd name="T106" fmla="*/ 27 w 522"/>
                  <a:gd name="T107" fmla="*/ 276 h 521"/>
                  <a:gd name="T108" fmla="*/ 19 w 522"/>
                  <a:gd name="T109" fmla="*/ 244 h 521"/>
                  <a:gd name="T110" fmla="*/ 14 w 522"/>
                  <a:gd name="T111" fmla="*/ 212 h 521"/>
                  <a:gd name="T112" fmla="*/ 12 w 522"/>
                  <a:gd name="T113" fmla="*/ 178 h 521"/>
                  <a:gd name="T114" fmla="*/ 14 w 522"/>
                  <a:gd name="T115" fmla="*/ 144 h 521"/>
                  <a:gd name="T116" fmla="*/ 19 w 522"/>
                  <a:gd name="T117" fmla="*/ 112 h 521"/>
                  <a:gd name="T118" fmla="*/ 27 w 522"/>
                  <a:gd name="T119" fmla="*/ 80 h 521"/>
                  <a:gd name="T120" fmla="*/ 38 w 522"/>
                  <a:gd name="T121" fmla="*/ 50 h 521"/>
                  <a:gd name="T122" fmla="*/ 52 w 522"/>
                  <a:gd name="T123" fmla="*/ 21 h 521"/>
                  <a:gd name="T124" fmla="*/ 65 w 522"/>
                  <a:gd name="T125" fmla="*/ 0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521">
                    <a:moveTo>
                      <a:pt x="65" y="0"/>
                    </a:moveTo>
                    <a:lnTo>
                      <a:pt x="62" y="1"/>
                    </a:lnTo>
                    <a:lnTo>
                      <a:pt x="59" y="3"/>
                    </a:lnTo>
                    <a:lnTo>
                      <a:pt x="56" y="5"/>
                    </a:lnTo>
                    <a:lnTo>
                      <a:pt x="53" y="7"/>
                    </a:lnTo>
                    <a:lnTo>
                      <a:pt x="50" y="9"/>
                    </a:lnTo>
                    <a:lnTo>
                      <a:pt x="47" y="11"/>
                    </a:lnTo>
                    <a:lnTo>
                      <a:pt x="44" y="13"/>
                    </a:lnTo>
                    <a:lnTo>
                      <a:pt x="41" y="15"/>
                    </a:lnTo>
                    <a:lnTo>
                      <a:pt x="33" y="30"/>
                    </a:lnTo>
                    <a:lnTo>
                      <a:pt x="27" y="45"/>
                    </a:lnTo>
                    <a:lnTo>
                      <a:pt x="21" y="60"/>
                    </a:lnTo>
                    <a:lnTo>
                      <a:pt x="15" y="76"/>
                    </a:lnTo>
                    <a:lnTo>
                      <a:pt x="10" y="93"/>
                    </a:lnTo>
                    <a:lnTo>
                      <a:pt x="6" y="109"/>
                    </a:lnTo>
                    <a:lnTo>
                      <a:pt x="3" y="126"/>
                    </a:lnTo>
                    <a:lnTo>
                      <a:pt x="1" y="143"/>
                    </a:lnTo>
                    <a:lnTo>
                      <a:pt x="0" y="161"/>
                    </a:lnTo>
                    <a:lnTo>
                      <a:pt x="0" y="178"/>
                    </a:lnTo>
                    <a:lnTo>
                      <a:pt x="0" y="196"/>
                    </a:lnTo>
                    <a:lnTo>
                      <a:pt x="1" y="213"/>
                    </a:lnTo>
                    <a:lnTo>
                      <a:pt x="3" y="230"/>
                    </a:lnTo>
                    <a:lnTo>
                      <a:pt x="6" y="247"/>
                    </a:lnTo>
                    <a:lnTo>
                      <a:pt x="10" y="264"/>
                    </a:lnTo>
                    <a:lnTo>
                      <a:pt x="15" y="280"/>
                    </a:lnTo>
                    <a:lnTo>
                      <a:pt x="21" y="296"/>
                    </a:lnTo>
                    <a:lnTo>
                      <a:pt x="27" y="312"/>
                    </a:lnTo>
                    <a:lnTo>
                      <a:pt x="33" y="327"/>
                    </a:lnTo>
                    <a:lnTo>
                      <a:pt x="41" y="342"/>
                    </a:lnTo>
                    <a:lnTo>
                      <a:pt x="49" y="356"/>
                    </a:lnTo>
                    <a:lnTo>
                      <a:pt x="58" y="370"/>
                    </a:lnTo>
                    <a:lnTo>
                      <a:pt x="68" y="383"/>
                    </a:lnTo>
                    <a:lnTo>
                      <a:pt x="78" y="396"/>
                    </a:lnTo>
                    <a:lnTo>
                      <a:pt x="89" y="408"/>
                    </a:lnTo>
                    <a:lnTo>
                      <a:pt x="100" y="420"/>
                    </a:lnTo>
                    <a:lnTo>
                      <a:pt x="112" y="432"/>
                    </a:lnTo>
                    <a:lnTo>
                      <a:pt x="124" y="442"/>
                    </a:lnTo>
                    <a:lnTo>
                      <a:pt x="137" y="452"/>
                    </a:lnTo>
                    <a:lnTo>
                      <a:pt x="151" y="461"/>
                    </a:lnTo>
                    <a:lnTo>
                      <a:pt x="165" y="470"/>
                    </a:lnTo>
                    <a:lnTo>
                      <a:pt x="179" y="478"/>
                    </a:lnTo>
                    <a:lnTo>
                      <a:pt x="194" y="486"/>
                    </a:lnTo>
                    <a:lnTo>
                      <a:pt x="208" y="493"/>
                    </a:lnTo>
                    <a:lnTo>
                      <a:pt x="224" y="499"/>
                    </a:lnTo>
                    <a:lnTo>
                      <a:pt x="239" y="505"/>
                    </a:lnTo>
                    <a:lnTo>
                      <a:pt x="256" y="509"/>
                    </a:lnTo>
                    <a:lnTo>
                      <a:pt x="272" y="513"/>
                    </a:lnTo>
                    <a:lnTo>
                      <a:pt x="289" y="516"/>
                    </a:lnTo>
                    <a:lnTo>
                      <a:pt x="306" y="518"/>
                    </a:lnTo>
                    <a:lnTo>
                      <a:pt x="324" y="519"/>
                    </a:lnTo>
                    <a:lnTo>
                      <a:pt x="341" y="520"/>
                    </a:lnTo>
                    <a:lnTo>
                      <a:pt x="359" y="519"/>
                    </a:lnTo>
                    <a:lnTo>
                      <a:pt x="376" y="518"/>
                    </a:lnTo>
                    <a:lnTo>
                      <a:pt x="393" y="516"/>
                    </a:lnTo>
                    <a:lnTo>
                      <a:pt x="410" y="513"/>
                    </a:lnTo>
                    <a:lnTo>
                      <a:pt x="427" y="509"/>
                    </a:lnTo>
                    <a:lnTo>
                      <a:pt x="443" y="505"/>
                    </a:lnTo>
                    <a:lnTo>
                      <a:pt x="459" y="499"/>
                    </a:lnTo>
                    <a:lnTo>
                      <a:pt x="475" y="493"/>
                    </a:lnTo>
                    <a:lnTo>
                      <a:pt x="490" y="486"/>
                    </a:lnTo>
                    <a:lnTo>
                      <a:pt x="505" y="478"/>
                    </a:lnTo>
                    <a:lnTo>
                      <a:pt x="506" y="478"/>
                    </a:lnTo>
                    <a:lnTo>
                      <a:pt x="507" y="475"/>
                    </a:lnTo>
                    <a:lnTo>
                      <a:pt x="510" y="472"/>
                    </a:lnTo>
                    <a:lnTo>
                      <a:pt x="511" y="469"/>
                    </a:lnTo>
                    <a:lnTo>
                      <a:pt x="513" y="466"/>
                    </a:lnTo>
                    <a:lnTo>
                      <a:pt x="515" y="463"/>
                    </a:lnTo>
                    <a:lnTo>
                      <a:pt x="517" y="460"/>
                    </a:lnTo>
                    <a:lnTo>
                      <a:pt x="519" y="457"/>
                    </a:lnTo>
                    <a:lnTo>
                      <a:pt x="521" y="454"/>
                    </a:lnTo>
                    <a:lnTo>
                      <a:pt x="512" y="459"/>
                    </a:lnTo>
                    <a:lnTo>
                      <a:pt x="498" y="467"/>
                    </a:lnTo>
                    <a:lnTo>
                      <a:pt x="484" y="475"/>
                    </a:lnTo>
                    <a:lnTo>
                      <a:pt x="469" y="481"/>
                    </a:lnTo>
                    <a:lnTo>
                      <a:pt x="454" y="487"/>
                    </a:lnTo>
                    <a:lnTo>
                      <a:pt x="439" y="492"/>
                    </a:lnTo>
                    <a:lnTo>
                      <a:pt x="423" y="497"/>
                    </a:lnTo>
                    <a:lnTo>
                      <a:pt x="407" y="500"/>
                    </a:lnTo>
                    <a:lnTo>
                      <a:pt x="391" y="503"/>
                    </a:lnTo>
                    <a:lnTo>
                      <a:pt x="375" y="505"/>
                    </a:lnTo>
                    <a:lnTo>
                      <a:pt x="358" y="507"/>
                    </a:lnTo>
                    <a:lnTo>
                      <a:pt x="341" y="507"/>
                    </a:lnTo>
                    <a:lnTo>
                      <a:pt x="324" y="507"/>
                    </a:lnTo>
                    <a:lnTo>
                      <a:pt x="307" y="505"/>
                    </a:lnTo>
                    <a:lnTo>
                      <a:pt x="291" y="503"/>
                    </a:lnTo>
                    <a:lnTo>
                      <a:pt x="275" y="500"/>
                    </a:lnTo>
                    <a:lnTo>
                      <a:pt x="259" y="497"/>
                    </a:lnTo>
                    <a:lnTo>
                      <a:pt x="243" y="492"/>
                    </a:lnTo>
                    <a:lnTo>
                      <a:pt x="228" y="487"/>
                    </a:lnTo>
                    <a:lnTo>
                      <a:pt x="213" y="481"/>
                    </a:lnTo>
                    <a:lnTo>
                      <a:pt x="199" y="475"/>
                    </a:lnTo>
                    <a:lnTo>
                      <a:pt x="185" y="467"/>
                    </a:lnTo>
                    <a:lnTo>
                      <a:pt x="171" y="459"/>
                    </a:lnTo>
                    <a:lnTo>
                      <a:pt x="158" y="451"/>
                    </a:lnTo>
                    <a:lnTo>
                      <a:pt x="145" y="442"/>
                    </a:lnTo>
                    <a:lnTo>
                      <a:pt x="133" y="433"/>
                    </a:lnTo>
                    <a:lnTo>
                      <a:pt x="121" y="422"/>
                    </a:lnTo>
                    <a:lnTo>
                      <a:pt x="109" y="411"/>
                    </a:lnTo>
                    <a:lnTo>
                      <a:pt x="98" y="400"/>
                    </a:lnTo>
                    <a:lnTo>
                      <a:pt x="88" y="388"/>
                    </a:lnTo>
                    <a:lnTo>
                      <a:pt x="78" y="375"/>
                    </a:lnTo>
                    <a:lnTo>
                      <a:pt x="69" y="363"/>
                    </a:lnTo>
                    <a:lnTo>
                      <a:pt x="60" y="349"/>
                    </a:lnTo>
                    <a:lnTo>
                      <a:pt x="52" y="335"/>
                    </a:lnTo>
                    <a:lnTo>
                      <a:pt x="45" y="321"/>
                    </a:lnTo>
                    <a:lnTo>
                      <a:pt x="38" y="306"/>
                    </a:lnTo>
                    <a:lnTo>
                      <a:pt x="32" y="292"/>
                    </a:lnTo>
                    <a:lnTo>
                      <a:pt x="27" y="276"/>
                    </a:lnTo>
                    <a:lnTo>
                      <a:pt x="23" y="260"/>
                    </a:lnTo>
                    <a:lnTo>
                      <a:pt x="19" y="244"/>
                    </a:lnTo>
                    <a:lnTo>
                      <a:pt x="16" y="228"/>
                    </a:lnTo>
                    <a:lnTo>
                      <a:pt x="14" y="212"/>
                    </a:lnTo>
                    <a:lnTo>
                      <a:pt x="13" y="195"/>
                    </a:lnTo>
                    <a:lnTo>
                      <a:pt x="12" y="178"/>
                    </a:lnTo>
                    <a:lnTo>
                      <a:pt x="13" y="161"/>
                    </a:lnTo>
                    <a:lnTo>
                      <a:pt x="14" y="144"/>
                    </a:lnTo>
                    <a:lnTo>
                      <a:pt x="16" y="128"/>
                    </a:lnTo>
                    <a:lnTo>
                      <a:pt x="19" y="112"/>
                    </a:lnTo>
                    <a:lnTo>
                      <a:pt x="23" y="96"/>
                    </a:lnTo>
                    <a:lnTo>
                      <a:pt x="27" y="80"/>
                    </a:lnTo>
                    <a:lnTo>
                      <a:pt x="32" y="65"/>
                    </a:lnTo>
                    <a:lnTo>
                      <a:pt x="38" y="50"/>
                    </a:lnTo>
                    <a:lnTo>
                      <a:pt x="45" y="35"/>
                    </a:lnTo>
                    <a:lnTo>
                      <a:pt x="52" y="21"/>
                    </a:lnTo>
                    <a:lnTo>
                      <a:pt x="60" y="7"/>
                    </a:lnTo>
                    <a:lnTo>
                      <a:pt x="65" y="0"/>
                    </a:lnTo>
                  </a:path>
                </a:pathLst>
              </a:custGeom>
              <a:solidFill>
                <a:srgbClr val="784F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176"/>
              <p:cNvSpPr>
                <a:spLocks/>
              </p:cNvSpPr>
              <p:nvPr/>
            </p:nvSpPr>
            <p:spPr bwMode="auto">
              <a:xfrm>
                <a:off x="1046" y="1923"/>
                <a:ext cx="522" cy="520"/>
              </a:xfrm>
              <a:custGeom>
                <a:avLst/>
                <a:gdLst>
                  <a:gd name="T0" fmla="*/ 71 w 522"/>
                  <a:gd name="T1" fmla="*/ 3 h 520"/>
                  <a:gd name="T2" fmla="*/ 61 w 522"/>
                  <a:gd name="T3" fmla="*/ 7 h 520"/>
                  <a:gd name="T4" fmla="*/ 52 w 522"/>
                  <a:gd name="T5" fmla="*/ 12 h 520"/>
                  <a:gd name="T6" fmla="*/ 32 w 522"/>
                  <a:gd name="T7" fmla="*/ 47 h 520"/>
                  <a:gd name="T8" fmla="*/ 15 w 522"/>
                  <a:gd name="T9" fmla="*/ 92 h 520"/>
                  <a:gd name="T10" fmla="*/ 4 w 522"/>
                  <a:gd name="T11" fmla="*/ 140 h 520"/>
                  <a:gd name="T12" fmla="*/ 0 w 522"/>
                  <a:gd name="T13" fmla="*/ 190 h 520"/>
                  <a:gd name="T14" fmla="*/ 4 w 522"/>
                  <a:gd name="T15" fmla="*/ 240 h 520"/>
                  <a:gd name="T16" fmla="*/ 15 w 522"/>
                  <a:gd name="T17" fmla="*/ 288 h 520"/>
                  <a:gd name="T18" fmla="*/ 32 w 522"/>
                  <a:gd name="T19" fmla="*/ 333 h 520"/>
                  <a:gd name="T20" fmla="*/ 56 w 522"/>
                  <a:gd name="T21" fmla="*/ 375 h 520"/>
                  <a:gd name="T22" fmla="*/ 86 w 522"/>
                  <a:gd name="T23" fmla="*/ 412 h 520"/>
                  <a:gd name="T24" fmla="*/ 120 w 522"/>
                  <a:gd name="T25" fmla="*/ 445 h 520"/>
                  <a:gd name="T26" fmla="*/ 159 w 522"/>
                  <a:gd name="T27" fmla="*/ 472 h 520"/>
                  <a:gd name="T28" fmla="*/ 201 w 522"/>
                  <a:gd name="T29" fmla="*/ 493 h 520"/>
                  <a:gd name="T30" fmla="*/ 247 w 522"/>
                  <a:gd name="T31" fmla="*/ 509 h 520"/>
                  <a:gd name="T32" fmla="*/ 295 w 522"/>
                  <a:gd name="T33" fmla="*/ 518 h 520"/>
                  <a:gd name="T34" fmla="*/ 346 w 522"/>
                  <a:gd name="T35" fmla="*/ 519 h 520"/>
                  <a:gd name="T36" fmla="*/ 395 w 522"/>
                  <a:gd name="T37" fmla="*/ 513 h 520"/>
                  <a:gd name="T38" fmla="*/ 442 w 522"/>
                  <a:gd name="T39" fmla="*/ 499 h 520"/>
                  <a:gd name="T40" fmla="*/ 487 w 522"/>
                  <a:gd name="T41" fmla="*/ 480 h 520"/>
                  <a:gd name="T42" fmla="*/ 510 w 522"/>
                  <a:gd name="T43" fmla="*/ 463 h 520"/>
                  <a:gd name="T44" fmla="*/ 515 w 522"/>
                  <a:gd name="T45" fmla="*/ 454 h 520"/>
                  <a:gd name="T46" fmla="*/ 519 w 522"/>
                  <a:gd name="T47" fmla="*/ 446 h 520"/>
                  <a:gd name="T48" fmla="*/ 507 w 522"/>
                  <a:gd name="T49" fmla="*/ 452 h 520"/>
                  <a:gd name="T50" fmla="*/ 466 w 522"/>
                  <a:gd name="T51" fmla="*/ 475 h 520"/>
                  <a:gd name="T52" fmla="*/ 423 w 522"/>
                  <a:gd name="T53" fmla="*/ 493 h 520"/>
                  <a:gd name="T54" fmla="*/ 377 w 522"/>
                  <a:gd name="T55" fmla="*/ 503 h 520"/>
                  <a:gd name="T56" fmla="*/ 329 w 522"/>
                  <a:gd name="T57" fmla="*/ 507 h 520"/>
                  <a:gd name="T58" fmla="*/ 281 w 522"/>
                  <a:gd name="T59" fmla="*/ 503 h 520"/>
                  <a:gd name="T60" fmla="*/ 235 w 522"/>
                  <a:gd name="T61" fmla="*/ 493 h 520"/>
                  <a:gd name="T62" fmla="*/ 192 w 522"/>
                  <a:gd name="T63" fmla="*/ 475 h 520"/>
                  <a:gd name="T64" fmla="*/ 153 w 522"/>
                  <a:gd name="T65" fmla="*/ 452 h 520"/>
                  <a:gd name="T66" fmla="*/ 117 w 522"/>
                  <a:gd name="T67" fmla="*/ 425 h 520"/>
                  <a:gd name="T68" fmla="*/ 86 w 522"/>
                  <a:gd name="T69" fmla="*/ 392 h 520"/>
                  <a:gd name="T70" fmla="*/ 59 w 522"/>
                  <a:gd name="T71" fmla="*/ 354 h 520"/>
                  <a:gd name="T72" fmla="*/ 38 w 522"/>
                  <a:gd name="T73" fmla="*/ 313 h 520"/>
                  <a:gd name="T74" fmla="*/ 23 w 522"/>
                  <a:gd name="T75" fmla="*/ 269 h 520"/>
                  <a:gd name="T76" fmla="*/ 15 w 522"/>
                  <a:gd name="T77" fmla="*/ 223 h 520"/>
                  <a:gd name="T78" fmla="*/ 13 w 522"/>
                  <a:gd name="T79" fmla="*/ 174 h 520"/>
                  <a:gd name="T80" fmla="*/ 19 w 522"/>
                  <a:gd name="T81" fmla="*/ 126 h 520"/>
                  <a:gd name="T82" fmla="*/ 32 w 522"/>
                  <a:gd name="T83" fmla="*/ 81 h 520"/>
                  <a:gd name="T84" fmla="*/ 51 w 522"/>
                  <a:gd name="T85" fmla="*/ 39 h 520"/>
                  <a:gd name="T86" fmla="*/ 76 w 522"/>
                  <a:gd name="T87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22" h="520">
                    <a:moveTo>
                      <a:pt x="77" y="0"/>
                    </a:moveTo>
                    <a:lnTo>
                      <a:pt x="74" y="1"/>
                    </a:lnTo>
                    <a:lnTo>
                      <a:pt x="71" y="3"/>
                    </a:lnTo>
                    <a:lnTo>
                      <a:pt x="68" y="4"/>
                    </a:lnTo>
                    <a:lnTo>
                      <a:pt x="65" y="6"/>
                    </a:lnTo>
                    <a:lnTo>
                      <a:pt x="61" y="7"/>
                    </a:lnTo>
                    <a:lnTo>
                      <a:pt x="58" y="9"/>
                    </a:lnTo>
                    <a:lnTo>
                      <a:pt x="55" y="10"/>
                    </a:lnTo>
                    <a:lnTo>
                      <a:pt x="52" y="12"/>
                    </a:lnTo>
                    <a:lnTo>
                      <a:pt x="48" y="19"/>
                    </a:lnTo>
                    <a:lnTo>
                      <a:pt x="40" y="33"/>
                    </a:lnTo>
                    <a:lnTo>
                      <a:pt x="32" y="47"/>
                    </a:lnTo>
                    <a:lnTo>
                      <a:pt x="26" y="62"/>
                    </a:lnTo>
                    <a:lnTo>
                      <a:pt x="20" y="77"/>
                    </a:lnTo>
                    <a:lnTo>
                      <a:pt x="15" y="92"/>
                    </a:lnTo>
                    <a:lnTo>
                      <a:pt x="10" y="108"/>
                    </a:lnTo>
                    <a:lnTo>
                      <a:pt x="7" y="124"/>
                    </a:lnTo>
                    <a:lnTo>
                      <a:pt x="4" y="140"/>
                    </a:lnTo>
                    <a:lnTo>
                      <a:pt x="2" y="156"/>
                    </a:lnTo>
                    <a:lnTo>
                      <a:pt x="0" y="173"/>
                    </a:lnTo>
                    <a:lnTo>
                      <a:pt x="0" y="190"/>
                    </a:lnTo>
                    <a:lnTo>
                      <a:pt x="0" y="207"/>
                    </a:lnTo>
                    <a:lnTo>
                      <a:pt x="2" y="224"/>
                    </a:lnTo>
                    <a:lnTo>
                      <a:pt x="4" y="240"/>
                    </a:lnTo>
                    <a:lnTo>
                      <a:pt x="7" y="256"/>
                    </a:lnTo>
                    <a:lnTo>
                      <a:pt x="10" y="273"/>
                    </a:lnTo>
                    <a:lnTo>
                      <a:pt x="15" y="288"/>
                    </a:lnTo>
                    <a:lnTo>
                      <a:pt x="20" y="304"/>
                    </a:lnTo>
                    <a:lnTo>
                      <a:pt x="26" y="318"/>
                    </a:lnTo>
                    <a:lnTo>
                      <a:pt x="32" y="333"/>
                    </a:lnTo>
                    <a:lnTo>
                      <a:pt x="40" y="348"/>
                    </a:lnTo>
                    <a:lnTo>
                      <a:pt x="48" y="361"/>
                    </a:lnTo>
                    <a:lnTo>
                      <a:pt x="56" y="375"/>
                    </a:lnTo>
                    <a:lnTo>
                      <a:pt x="65" y="388"/>
                    </a:lnTo>
                    <a:lnTo>
                      <a:pt x="75" y="400"/>
                    </a:lnTo>
                    <a:lnTo>
                      <a:pt x="86" y="412"/>
                    </a:lnTo>
                    <a:lnTo>
                      <a:pt x="97" y="424"/>
                    </a:lnTo>
                    <a:lnTo>
                      <a:pt x="108" y="434"/>
                    </a:lnTo>
                    <a:lnTo>
                      <a:pt x="120" y="445"/>
                    </a:lnTo>
                    <a:lnTo>
                      <a:pt x="133" y="454"/>
                    </a:lnTo>
                    <a:lnTo>
                      <a:pt x="146" y="463"/>
                    </a:lnTo>
                    <a:lnTo>
                      <a:pt x="159" y="472"/>
                    </a:lnTo>
                    <a:lnTo>
                      <a:pt x="173" y="480"/>
                    </a:lnTo>
                    <a:lnTo>
                      <a:pt x="187" y="487"/>
                    </a:lnTo>
                    <a:lnTo>
                      <a:pt x="201" y="493"/>
                    </a:lnTo>
                    <a:lnTo>
                      <a:pt x="216" y="499"/>
                    </a:lnTo>
                    <a:lnTo>
                      <a:pt x="231" y="505"/>
                    </a:lnTo>
                    <a:lnTo>
                      <a:pt x="247" y="509"/>
                    </a:lnTo>
                    <a:lnTo>
                      <a:pt x="263" y="513"/>
                    </a:lnTo>
                    <a:lnTo>
                      <a:pt x="279" y="516"/>
                    </a:lnTo>
                    <a:lnTo>
                      <a:pt x="295" y="518"/>
                    </a:lnTo>
                    <a:lnTo>
                      <a:pt x="312" y="519"/>
                    </a:lnTo>
                    <a:lnTo>
                      <a:pt x="329" y="519"/>
                    </a:lnTo>
                    <a:lnTo>
                      <a:pt x="346" y="519"/>
                    </a:lnTo>
                    <a:lnTo>
                      <a:pt x="363" y="518"/>
                    </a:lnTo>
                    <a:lnTo>
                      <a:pt x="379" y="516"/>
                    </a:lnTo>
                    <a:lnTo>
                      <a:pt x="395" y="513"/>
                    </a:lnTo>
                    <a:lnTo>
                      <a:pt x="412" y="509"/>
                    </a:lnTo>
                    <a:lnTo>
                      <a:pt x="427" y="505"/>
                    </a:lnTo>
                    <a:lnTo>
                      <a:pt x="442" y="499"/>
                    </a:lnTo>
                    <a:lnTo>
                      <a:pt x="457" y="493"/>
                    </a:lnTo>
                    <a:lnTo>
                      <a:pt x="472" y="487"/>
                    </a:lnTo>
                    <a:lnTo>
                      <a:pt x="487" y="480"/>
                    </a:lnTo>
                    <a:lnTo>
                      <a:pt x="500" y="472"/>
                    </a:lnTo>
                    <a:lnTo>
                      <a:pt x="508" y="466"/>
                    </a:lnTo>
                    <a:lnTo>
                      <a:pt x="510" y="463"/>
                    </a:lnTo>
                    <a:lnTo>
                      <a:pt x="511" y="460"/>
                    </a:lnTo>
                    <a:lnTo>
                      <a:pt x="513" y="457"/>
                    </a:lnTo>
                    <a:lnTo>
                      <a:pt x="515" y="454"/>
                    </a:lnTo>
                    <a:lnTo>
                      <a:pt x="516" y="451"/>
                    </a:lnTo>
                    <a:lnTo>
                      <a:pt x="518" y="448"/>
                    </a:lnTo>
                    <a:lnTo>
                      <a:pt x="519" y="446"/>
                    </a:lnTo>
                    <a:lnTo>
                      <a:pt x="521" y="443"/>
                    </a:lnTo>
                    <a:lnTo>
                      <a:pt x="519" y="444"/>
                    </a:lnTo>
                    <a:lnTo>
                      <a:pt x="507" y="452"/>
                    </a:lnTo>
                    <a:lnTo>
                      <a:pt x="493" y="460"/>
                    </a:lnTo>
                    <a:lnTo>
                      <a:pt x="480" y="468"/>
                    </a:lnTo>
                    <a:lnTo>
                      <a:pt x="466" y="475"/>
                    </a:lnTo>
                    <a:lnTo>
                      <a:pt x="452" y="482"/>
                    </a:lnTo>
                    <a:lnTo>
                      <a:pt x="438" y="487"/>
                    </a:lnTo>
                    <a:lnTo>
                      <a:pt x="423" y="493"/>
                    </a:lnTo>
                    <a:lnTo>
                      <a:pt x="408" y="497"/>
                    </a:lnTo>
                    <a:lnTo>
                      <a:pt x="393" y="500"/>
                    </a:lnTo>
                    <a:lnTo>
                      <a:pt x="377" y="503"/>
                    </a:lnTo>
                    <a:lnTo>
                      <a:pt x="362" y="505"/>
                    </a:lnTo>
                    <a:lnTo>
                      <a:pt x="345" y="506"/>
                    </a:lnTo>
                    <a:lnTo>
                      <a:pt x="329" y="507"/>
                    </a:lnTo>
                    <a:lnTo>
                      <a:pt x="313" y="506"/>
                    </a:lnTo>
                    <a:lnTo>
                      <a:pt x="297" y="505"/>
                    </a:lnTo>
                    <a:lnTo>
                      <a:pt x="281" y="503"/>
                    </a:lnTo>
                    <a:lnTo>
                      <a:pt x="265" y="500"/>
                    </a:lnTo>
                    <a:lnTo>
                      <a:pt x="250" y="497"/>
                    </a:lnTo>
                    <a:lnTo>
                      <a:pt x="235" y="493"/>
                    </a:lnTo>
                    <a:lnTo>
                      <a:pt x="220" y="487"/>
                    </a:lnTo>
                    <a:lnTo>
                      <a:pt x="206" y="482"/>
                    </a:lnTo>
                    <a:lnTo>
                      <a:pt x="192" y="475"/>
                    </a:lnTo>
                    <a:lnTo>
                      <a:pt x="179" y="468"/>
                    </a:lnTo>
                    <a:lnTo>
                      <a:pt x="166" y="460"/>
                    </a:lnTo>
                    <a:lnTo>
                      <a:pt x="153" y="452"/>
                    </a:lnTo>
                    <a:lnTo>
                      <a:pt x="140" y="444"/>
                    </a:lnTo>
                    <a:lnTo>
                      <a:pt x="128" y="435"/>
                    </a:lnTo>
                    <a:lnTo>
                      <a:pt x="117" y="425"/>
                    </a:lnTo>
                    <a:lnTo>
                      <a:pt x="106" y="414"/>
                    </a:lnTo>
                    <a:lnTo>
                      <a:pt x="95" y="404"/>
                    </a:lnTo>
                    <a:lnTo>
                      <a:pt x="86" y="392"/>
                    </a:lnTo>
                    <a:lnTo>
                      <a:pt x="76" y="380"/>
                    </a:lnTo>
                    <a:lnTo>
                      <a:pt x="67" y="368"/>
                    </a:lnTo>
                    <a:lnTo>
                      <a:pt x="59" y="354"/>
                    </a:lnTo>
                    <a:lnTo>
                      <a:pt x="51" y="341"/>
                    </a:lnTo>
                    <a:lnTo>
                      <a:pt x="44" y="327"/>
                    </a:lnTo>
                    <a:lnTo>
                      <a:pt x="38" y="313"/>
                    </a:lnTo>
                    <a:lnTo>
                      <a:pt x="32" y="299"/>
                    </a:lnTo>
                    <a:lnTo>
                      <a:pt x="27" y="284"/>
                    </a:lnTo>
                    <a:lnTo>
                      <a:pt x="23" y="269"/>
                    </a:lnTo>
                    <a:lnTo>
                      <a:pt x="19" y="254"/>
                    </a:lnTo>
                    <a:lnTo>
                      <a:pt x="17" y="238"/>
                    </a:lnTo>
                    <a:lnTo>
                      <a:pt x="15" y="223"/>
                    </a:lnTo>
                    <a:lnTo>
                      <a:pt x="13" y="206"/>
                    </a:lnTo>
                    <a:lnTo>
                      <a:pt x="13" y="190"/>
                    </a:lnTo>
                    <a:lnTo>
                      <a:pt x="13" y="174"/>
                    </a:lnTo>
                    <a:lnTo>
                      <a:pt x="15" y="158"/>
                    </a:lnTo>
                    <a:lnTo>
                      <a:pt x="17" y="142"/>
                    </a:lnTo>
                    <a:lnTo>
                      <a:pt x="19" y="126"/>
                    </a:lnTo>
                    <a:lnTo>
                      <a:pt x="23" y="111"/>
                    </a:lnTo>
                    <a:lnTo>
                      <a:pt x="27" y="96"/>
                    </a:lnTo>
                    <a:lnTo>
                      <a:pt x="32" y="81"/>
                    </a:lnTo>
                    <a:lnTo>
                      <a:pt x="38" y="67"/>
                    </a:lnTo>
                    <a:lnTo>
                      <a:pt x="44" y="53"/>
                    </a:lnTo>
                    <a:lnTo>
                      <a:pt x="51" y="39"/>
                    </a:lnTo>
                    <a:lnTo>
                      <a:pt x="59" y="26"/>
                    </a:lnTo>
                    <a:lnTo>
                      <a:pt x="67" y="13"/>
                    </a:lnTo>
                    <a:lnTo>
                      <a:pt x="76" y="0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855A2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177"/>
              <p:cNvSpPr>
                <a:spLocks/>
              </p:cNvSpPr>
              <p:nvPr/>
            </p:nvSpPr>
            <p:spPr bwMode="auto">
              <a:xfrm>
                <a:off x="1058" y="1912"/>
                <a:ext cx="520" cy="519"/>
              </a:xfrm>
              <a:custGeom>
                <a:avLst/>
                <a:gdLst>
                  <a:gd name="T0" fmla="*/ 82 w 520"/>
                  <a:gd name="T1" fmla="*/ 3 h 519"/>
                  <a:gd name="T2" fmla="*/ 73 w 520"/>
                  <a:gd name="T3" fmla="*/ 7 h 519"/>
                  <a:gd name="T4" fmla="*/ 64 w 520"/>
                  <a:gd name="T5" fmla="*/ 11 h 519"/>
                  <a:gd name="T6" fmla="*/ 39 w 520"/>
                  <a:gd name="T7" fmla="*/ 50 h 519"/>
                  <a:gd name="T8" fmla="*/ 20 w 520"/>
                  <a:gd name="T9" fmla="*/ 92 h 519"/>
                  <a:gd name="T10" fmla="*/ 7 w 520"/>
                  <a:gd name="T11" fmla="*/ 137 h 519"/>
                  <a:gd name="T12" fmla="*/ 1 w 520"/>
                  <a:gd name="T13" fmla="*/ 185 h 519"/>
                  <a:gd name="T14" fmla="*/ 2 w 520"/>
                  <a:gd name="T15" fmla="*/ 234 h 519"/>
                  <a:gd name="T16" fmla="*/ 10 w 520"/>
                  <a:gd name="T17" fmla="*/ 281 h 519"/>
                  <a:gd name="T18" fmla="*/ 25 w 520"/>
                  <a:gd name="T19" fmla="*/ 325 h 519"/>
                  <a:gd name="T20" fmla="*/ 47 w 520"/>
                  <a:gd name="T21" fmla="*/ 366 h 519"/>
                  <a:gd name="T22" fmla="*/ 73 w 520"/>
                  <a:gd name="T23" fmla="*/ 403 h 519"/>
                  <a:gd name="T24" fmla="*/ 105 w 520"/>
                  <a:gd name="T25" fmla="*/ 436 h 519"/>
                  <a:gd name="T26" fmla="*/ 141 w 520"/>
                  <a:gd name="T27" fmla="*/ 464 h 519"/>
                  <a:gd name="T28" fmla="*/ 179 w 520"/>
                  <a:gd name="T29" fmla="*/ 487 h 519"/>
                  <a:gd name="T30" fmla="*/ 223 w 520"/>
                  <a:gd name="T31" fmla="*/ 504 h 519"/>
                  <a:gd name="T32" fmla="*/ 269 w 520"/>
                  <a:gd name="T33" fmla="*/ 514 h 519"/>
                  <a:gd name="T34" fmla="*/ 317 w 520"/>
                  <a:gd name="T35" fmla="*/ 518 h 519"/>
                  <a:gd name="T36" fmla="*/ 365 w 520"/>
                  <a:gd name="T37" fmla="*/ 514 h 519"/>
                  <a:gd name="T38" fmla="*/ 412 w 520"/>
                  <a:gd name="T39" fmla="*/ 504 h 519"/>
                  <a:gd name="T40" fmla="*/ 455 w 520"/>
                  <a:gd name="T41" fmla="*/ 487 h 519"/>
                  <a:gd name="T42" fmla="*/ 495 w 520"/>
                  <a:gd name="T43" fmla="*/ 464 h 519"/>
                  <a:gd name="T44" fmla="*/ 510 w 520"/>
                  <a:gd name="T45" fmla="*/ 452 h 519"/>
                  <a:gd name="T46" fmla="*/ 513 w 520"/>
                  <a:gd name="T47" fmla="*/ 443 h 519"/>
                  <a:gd name="T48" fmla="*/ 517 w 520"/>
                  <a:gd name="T49" fmla="*/ 433 h 519"/>
                  <a:gd name="T50" fmla="*/ 500 w 520"/>
                  <a:gd name="T51" fmla="*/ 446 h 519"/>
                  <a:gd name="T52" fmla="*/ 463 w 520"/>
                  <a:gd name="T53" fmla="*/ 469 h 519"/>
                  <a:gd name="T54" fmla="*/ 422 w 520"/>
                  <a:gd name="T55" fmla="*/ 487 h 519"/>
                  <a:gd name="T56" fmla="*/ 379 w 520"/>
                  <a:gd name="T57" fmla="*/ 499 h 519"/>
                  <a:gd name="T58" fmla="*/ 333 w 520"/>
                  <a:gd name="T59" fmla="*/ 505 h 519"/>
                  <a:gd name="T60" fmla="*/ 286 w 520"/>
                  <a:gd name="T61" fmla="*/ 504 h 519"/>
                  <a:gd name="T62" fmla="*/ 241 w 520"/>
                  <a:gd name="T63" fmla="*/ 496 h 519"/>
                  <a:gd name="T64" fmla="*/ 198 w 520"/>
                  <a:gd name="T65" fmla="*/ 482 h 519"/>
                  <a:gd name="T66" fmla="*/ 160 w 520"/>
                  <a:gd name="T67" fmla="*/ 462 h 519"/>
                  <a:gd name="T68" fmla="*/ 124 w 520"/>
                  <a:gd name="T69" fmla="*/ 437 h 519"/>
                  <a:gd name="T70" fmla="*/ 92 w 520"/>
                  <a:gd name="T71" fmla="*/ 407 h 519"/>
                  <a:gd name="T72" fmla="*/ 65 w 520"/>
                  <a:gd name="T73" fmla="*/ 372 h 519"/>
                  <a:gd name="T74" fmla="*/ 43 w 520"/>
                  <a:gd name="T75" fmla="*/ 333 h 519"/>
                  <a:gd name="T76" fmla="*/ 26 w 520"/>
                  <a:gd name="T77" fmla="*/ 292 h 519"/>
                  <a:gd name="T78" fmla="*/ 16 w 520"/>
                  <a:gd name="T79" fmla="*/ 248 h 519"/>
                  <a:gd name="T80" fmla="*/ 13 w 520"/>
                  <a:gd name="T81" fmla="*/ 201 h 519"/>
                  <a:gd name="T82" fmla="*/ 16 w 520"/>
                  <a:gd name="T83" fmla="*/ 154 h 519"/>
                  <a:gd name="T84" fmla="*/ 26 w 520"/>
                  <a:gd name="T85" fmla="*/ 110 h 519"/>
                  <a:gd name="T86" fmla="*/ 43 w 520"/>
                  <a:gd name="T87" fmla="*/ 69 h 519"/>
                  <a:gd name="T88" fmla="*/ 65 w 520"/>
                  <a:gd name="T89" fmla="*/ 30 h 519"/>
                  <a:gd name="T90" fmla="*/ 88 w 520"/>
                  <a:gd name="T91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0" h="519">
                    <a:moveTo>
                      <a:pt x="88" y="0"/>
                    </a:moveTo>
                    <a:lnTo>
                      <a:pt x="85" y="2"/>
                    </a:lnTo>
                    <a:lnTo>
                      <a:pt x="82" y="3"/>
                    </a:lnTo>
                    <a:lnTo>
                      <a:pt x="79" y="4"/>
                    </a:lnTo>
                    <a:lnTo>
                      <a:pt x="76" y="6"/>
                    </a:lnTo>
                    <a:lnTo>
                      <a:pt x="73" y="7"/>
                    </a:lnTo>
                    <a:lnTo>
                      <a:pt x="70" y="8"/>
                    </a:lnTo>
                    <a:lnTo>
                      <a:pt x="67" y="9"/>
                    </a:lnTo>
                    <a:lnTo>
                      <a:pt x="64" y="11"/>
                    </a:lnTo>
                    <a:lnTo>
                      <a:pt x="55" y="24"/>
                    </a:lnTo>
                    <a:lnTo>
                      <a:pt x="47" y="36"/>
                    </a:lnTo>
                    <a:lnTo>
                      <a:pt x="39" y="50"/>
                    </a:lnTo>
                    <a:lnTo>
                      <a:pt x="32" y="63"/>
                    </a:lnTo>
                    <a:lnTo>
                      <a:pt x="25" y="77"/>
                    </a:lnTo>
                    <a:lnTo>
                      <a:pt x="20" y="92"/>
                    </a:lnTo>
                    <a:lnTo>
                      <a:pt x="14" y="107"/>
                    </a:lnTo>
                    <a:lnTo>
                      <a:pt x="10" y="122"/>
                    </a:lnTo>
                    <a:lnTo>
                      <a:pt x="7" y="137"/>
                    </a:lnTo>
                    <a:lnTo>
                      <a:pt x="4" y="153"/>
                    </a:lnTo>
                    <a:lnTo>
                      <a:pt x="2" y="169"/>
                    </a:lnTo>
                    <a:lnTo>
                      <a:pt x="1" y="185"/>
                    </a:lnTo>
                    <a:lnTo>
                      <a:pt x="0" y="201"/>
                    </a:lnTo>
                    <a:lnTo>
                      <a:pt x="1" y="217"/>
                    </a:lnTo>
                    <a:lnTo>
                      <a:pt x="2" y="234"/>
                    </a:lnTo>
                    <a:lnTo>
                      <a:pt x="4" y="249"/>
                    </a:lnTo>
                    <a:lnTo>
                      <a:pt x="7" y="265"/>
                    </a:lnTo>
                    <a:lnTo>
                      <a:pt x="10" y="281"/>
                    </a:lnTo>
                    <a:lnTo>
                      <a:pt x="14" y="296"/>
                    </a:lnTo>
                    <a:lnTo>
                      <a:pt x="20" y="310"/>
                    </a:lnTo>
                    <a:lnTo>
                      <a:pt x="25" y="325"/>
                    </a:lnTo>
                    <a:lnTo>
                      <a:pt x="32" y="339"/>
                    </a:lnTo>
                    <a:lnTo>
                      <a:pt x="39" y="353"/>
                    </a:lnTo>
                    <a:lnTo>
                      <a:pt x="47" y="366"/>
                    </a:lnTo>
                    <a:lnTo>
                      <a:pt x="55" y="379"/>
                    </a:lnTo>
                    <a:lnTo>
                      <a:pt x="64" y="391"/>
                    </a:lnTo>
                    <a:lnTo>
                      <a:pt x="73" y="403"/>
                    </a:lnTo>
                    <a:lnTo>
                      <a:pt x="83" y="415"/>
                    </a:lnTo>
                    <a:lnTo>
                      <a:pt x="94" y="426"/>
                    </a:lnTo>
                    <a:lnTo>
                      <a:pt x="105" y="436"/>
                    </a:lnTo>
                    <a:lnTo>
                      <a:pt x="116" y="446"/>
                    </a:lnTo>
                    <a:lnTo>
                      <a:pt x="128" y="456"/>
                    </a:lnTo>
                    <a:lnTo>
                      <a:pt x="141" y="464"/>
                    </a:lnTo>
                    <a:lnTo>
                      <a:pt x="153" y="472"/>
                    </a:lnTo>
                    <a:lnTo>
                      <a:pt x="167" y="480"/>
                    </a:lnTo>
                    <a:lnTo>
                      <a:pt x="179" y="487"/>
                    </a:lnTo>
                    <a:lnTo>
                      <a:pt x="194" y="493"/>
                    </a:lnTo>
                    <a:lnTo>
                      <a:pt x="208" y="499"/>
                    </a:lnTo>
                    <a:lnTo>
                      <a:pt x="223" y="504"/>
                    </a:lnTo>
                    <a:lnTo>
                      <a:pt x="238" y="508"/>
                    </a:lnTo>
                    <a:lnTo>
                      <a:pt x="253" y="512"/>
                    </a:lnTo>
                    <a:lnTo>
                      <a:pt x="269" y="514"/>
                    </a:lnTo>
                    <a:lnTo>
                      <a:pt x="285" y="516"/>
                    </a:lnTo>
                    <a:lnTo>
                      <a:pt x="301" y="518"/>
                    </a:lnTo>
                    <a:lnTo>
                      <a:pt x="317" y="518"/>
                    </a:lnTo>
                    <a:lnTo>
                      <a:pt x="333" y="518"/>
                    </a:lnTo>
                    <a:lnTo>
                      <a:pt x="350" y="516"/>
                    </a:lnTo>
                    <a:lnTo>
                      <a:pt x="365" y="514"/>
                    </a:lnTo>
                    <a:lnTo>
                      <a:pt x="381" y="512"/>
                    </a:lnTo>
                    <a:lnTo>
                      <a:pt x="397" y="508"/>
                    </a:lnTo>
                    <a:lnTo>
                      <a:pt x="412" y="504"/>
                    </a:lnTo>
                    <a:lnTo>
                      <a:pt x="426" y="499"/>
                    </a:lnTo>
                    <a:lnTo>
                      <a:pt x="441" y="493"/>
                    </a:lnTo>
                    <a:lnTo>
                      <a:pt x="455" y="487"/>
                    </a:lnTo>
                    <a:lnTo>
                      <a:pt x="469" y="480"/>
                    </a:lnTo>
                    <a:lnTo>
                      <a:pt x="482" y="472"/>
                    </a:lnTo>
                    <a:lnTo>
                      <a:pt x="495" y="464"/>
                    </a:lnTo>
                    <a:lnTo>
                      <a:pt x="507" y="456"/>
                    </a:lnTo>
                    <a:lnTo>
                      <a:pt x="508" y="455"/>
                    </a:lnTo>
                    <a:lnTo>
                      <a:pt x="510" y="452"/>
                    </a:lnTo>
                    <a:lnTo>
                      <a:pt x="511" y="449"/>
                    </a:lnTo>
                    <a:lnTo>
                      <a:pt x="512" y="446"/>
                    </a:lnTo>
                    <a:lnTo>
                      <a:pt x="513" y="443"/>
                    </a:lnTo>
                    <a:lnTo>
                      <a:pt x="515" y="440"/>
                    </a:lnTo>
                    <a:lnTo>
                      <a:pt x="516" y="437"/>
                    </a:lnTo>
                    <a:lnTo>
                      <a:pt x="517" y="433"/>
                    </a:lnTo>
                    <a:lnTo>
                      <a:pt x="519" y="430"/>
                    </a:lnTo>
                    <a:lnTo>
                      <a:pt x="511" y="437"/>
                    </a:lnTo>
                    <a:lnTo>
                      <a:pt x="500" y="446"/>
                    </a:lnTo>
                    <a:lnTo>
                      <a:pt x="488" y="454"/>
                    </a:lnTo>
                    <a:lnTo>
                      <a:pt x="475" y="462"/>
                    </a:lnTo>
                    <a:lnTo>
                      <a:pt x="463" y="469"/>
                    </a:lnTo>
                    <a:lnTo>
                      <a:pt x="449" y="476"/>
                    </a:lnTo>
                    <a:lnTo>
                      <a:pt x="436" y="482"/>
                    </a:lnTo>
                    <a:lnTo>
                      <a:pt x="422" y="487"/>
                    </a:lnTo>
                    <a:lnTo>
                      <a:pt x="408" y="492"/>
                    </a:lnTo>
                    <a:lnTo>
                      <a:pt x="393" y="496"/>
                    </a:lnTo>
                    <a:lnTo>
                      <a:pt x="379" y="499"/>
                    </a:lnTo>
                    <a:lnTo>
                      <a:pt x="364" y="502"/>
                    </a:lnTo>
                    <a:lnTo>
                      <a:pt x="348" y="504"/>
                    </a:lnTo>
                    <a:lnTo>
                      <a:pt x="333" y="505"/>
                    </a:lnTo>
                    <a:lnTo>
                      <a:pt x="317" y="506"/>
                    </a:lnTo>
                    <a:lnTo>
                      <a:pt x="301" y="505"/>
                    </a:lnTo>
                    <a:lnTo>
                      <a:pt x="286" y="504"/>
                    </a:lnTo>
                    <a:lnTo>
                      <a:pt x="271" y="502"/>
                    </a:lnTo>
                    <a:lnTo>
                      <a:pt x="256" y="499"/>
                    </a:lnTo>
                    <a:lnTo>
                      <a:pt x="241" y="496"/>
                    </a:lnTo>
                    <a:lnTo>
                      <a:pt x="226" y="492"/>
                    </a:lnTo>
                    <a:lnTo>
                      <a:pt x="212" y="487"/>
                    </a:lnTo>
                    <a:lnTo>
                      <a:pt x="198" y="482"/>
                    </a:lnTo>
                    <a:lnTo>
                      <a:pt x="185" y="476"/>
                    </a:lnTo>
                    <a:lnTo>
                      <a:pt x="173" y="469"/>
                    </a:lnTo>
                    <a:lnTo>
                      <a:pt x="160" y="462"/>
                    </a:lnTo>
                    <a:lnTo>
                      <a:pt x="147" y="454"/>
                    </a:lnTo>
                    <a:lnTo>
                      <a:pt x="136" y="446"/>
                    </a:lnTo>
                    <a:lnTo>
                      <a:pt x="124" y="437"/>
                    </a:lnTo>
                    <a:lnTo>
                      <a:pt x="113" y="427"/>
                    </a:lnTo>
                    <a:lnTo>
                      <a:pt x="102" y="417"/>
                    </a:lnTo>
                    <a:lnTo>
                      <a:pt x="92" y="407"/>
                    </a:lnTo>
                    <a:lnTo>
                      <a:pt x="82" y="395"/>
                    </a:lnTo>
                    <a:lnTo>
                      <a:pt x="74" y="384"/>
                    </a:lnTo>
                    <a:lnTo>
                      <a:pt x="65" y="372"/>
                    </a:lnTo>
                    <a:lnTo>
                      <a:pt x="57" y="359"/>
                    </a:lnTo>
                    <a:lnTo>
                      <a:pt x="50" y="347"/>
                    </a:lnTo>
                    <a:lnTo>
                      <a:pt x="43" y="333"/>
                    </a:lnTo>
                    <a:lnTo>
                      <a:pt x="37" y="320"/>
                    </a:lnTo>
                    <a:lnTo>
                      <a:pt x="31" y="306"/>
                    </a:lnTo>
                    <a:lnTo>
                      <a:pt x="26" y="292"/>
                    </a:lnTo>
                    <a:lnTo>
                      <a:pt x="22" y="277"/>
                    </a:lnTo>
                    <a:lnTo>
                      <a:pt x="19" y="263"/>
                    </a:lnTo>
                    <a:lnTo>
                      <a:pt x="16" y="248"/>
                    </a:lnTo>
                    <a:lnTo>
                      <a:pt x="14" y="232"/>
                    </a:lnTo>
                    <a:lnTo>
                      <a:pt x="13" y="217"/>
                    </a:lnTo>
                    <a:lnTo>
                      <a:pt x="13" y="201"/>
                    </a:lnTo>
                    <a:lnTo>
                      <a:pt x="13" y="185"/>
                    </a:lnTo>
                    <a:lnTo>
                      <a:pt x="14" y="170"/>
                    </a:lnTo>
                    <a:lnTo>
                      <a:pt x="16" y="154"/>
                    </a:lnTo>
                    <a:lnTo>
                      <a:pt x="19" y="139"/>
                    </a:lnTo>
                    <a:lnTo>
                      <a:pt x="22" y="125"/>
                    </a:lnTo>
                    <a:lnTo>
                      <a:pt x="26" y="110"/>
                    </a:lnTo>
                    <a:lnTo>
                      <a:pt x="31" y="96"/>
                    </a:lnTo>
                    <a:lnTo>
                      <a:pt x="37" y="82"/>
                    </a:lnTo>
                    <a:lnTo>
                      <a:pt x="43" y="69"/>
                    </a:lnTo>
                    <a:lnTo>
                      <a:pt x="50" y="56"/>
                    </a:lnTo>
                    <a:lnTo>
                      <a:pt x="57" y="43"/>
                    </a:lnTo>
                    <a:lnTo>
                      <a:pt x="65" y="30"/>
                    </a:lnTo>
                    <a:lnTo>
                      <a:pt x="74" y="18"/>
                    </a:lnTo>
                    <a:lnTo>
                      <a:pt x="82" y="7"/>
                    </a:lnTo>
                    <a:lnTo>
                      <a:pt x="88" y="0"/>
                    </a:lnTo>
                  </a:path>
                </a:pathLst>
              </a:custGeom>
              <a:solidFill>
                <a:srgbClr val="91613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178"/>
              <p:cNvSpPr>
                <a:spLocks/>
              </p:cNvSpPr>
              <p:nvPr/>
            </p:nvSpPr>
            <p:spPr bwMode="auto">
              <a:xfrm>
                <a:off x="1070" y="1904"/>
                <a:ext cx="516" cy="515"/>
              </a:xfrm>
              <a:custGeom>
                <a:avLst/>
                <a:gdLst>
                  <a:gd name="T0" fmla="*/ 94 w 516"/>
                  <a:gd name="T1" fmla="*/ 2 h 515"/>
                  <a:gd name="T2" fmla="*/ 85 w 516"/>
                  <a:gd name="T3" fmla="*/ 5 h 515"/>
                  <a:gd name="T4" fmla="*/ 76 w 516"/>
                  <a:gd name="T5" fmla="*/ 9 h 515"/>
                  <a:gd name="T6" fmla="*/ 53 w 516"/>
                  <a:gd name="T7" fmla="*/ 38 h 515"/>
                  <a:gd name="T8" fmla="*/ 31 w 516"/>
                  <a:gd name="T9" fmla="*/ 76 h 515"/>
                  <a:gd name="T10" fmla="*/ 14 w 516"/>
                  <a:gd name="T11" fmla="*/ 118 h 515"/>
                  <a:gd name="T12" fmla="*/ 4 w 516"/>
                  <a:gd name="T13" fmla="*/ 162 h 515"/>
                  <a:gd name="T14" fmla="*/ 0 w 516"/>
                  <a:gd name="T15" fmla="*/ 209 h 515"/>
                  <a:gd name="T16" fmla="*/ 4 w 516"/>
                  <a:gd name="T17" fmla="*/ 256 h 515"/>
                  <a:gd name="T18" fmla="*/ 14 w 516"/>
                  <a:gd name="T19" fmla="*/ 300 h 515"/>
                  <a:gd name="T20" fmla="*/ 31 w 516"/>
                  <a:gd name="T21" fmla="*/ 342 h 515"/>
                  <a:gd name="T22" fmla="*/ 53 w 516"/>
                  <a:gd name="T23" fmla="*/ 380 h 515"/>
                  <a:gd name="T24" fmla="*/ 80 w 516"/>
                  <a:gd name="T25" fmla="*/ 415 h 515"/>
                  <a:gd name="T26" fmla="*/ 112 w 516"/>
                  <a:gd name="T27" fmla="*/ 445 h 515"/>
                  <a:gd name="T28" fmla="*/ 148 w 516"/>
                  <a:gd name="T29" fmla="*/ 470 h 515"/>
                  <a:gd name="T30" fmla="*/ 186 w 516"/>
                  <a:gd name="T31" fmla="*/ 490 h 515"/>
                  <a:gd name="T32" fmla="*/ 229 w 516"/>
                  <a:gd name="T33" fmla="*/ 504 h 515"/>
                  <a:gd name="T34" fmla="*/ 274 w 516"/>
                  <a:gd name="T35" fmla="*/ 512 h 515"/>
                  <a:gd name="T36" fmla="*/ 321 w 516"/>
                  <a:gd name="T37" fmla="*/ 514 h 515"/>
                  <a:gd name="T38" fmla="*/ 367 w 516"/>
                  <a:gd name="T39" fmla="*/ 508 h 515"/>
                  <a:gd name="T40" fmla="*/ 410 w 516"/>
                  <a:gd name="T41" fmla="*/ 496 h 515"/>
                  <a:gd name="T42" fmla="*/ 451 w 516"/>
                  <a:gd name="T43" fmla="*/ 477 h 515"/>
                  <a:gd name="T44" fmla="*/ 488 w 516"/>
                  <a:gd name="T45" fmla="*/ 454 h 515"/>
                  <a:gd name="T46" fmla="*/ 507 w 516"/>
                  <a:gd name="T47" fmla="*/ 436 h 515"/>
                  <a:gd name="T48" fmla="*/ 511 w 516"/>
                  <a:gd name="T49" fmla="*/ 427 h 515"/>
                  <a:gd name="T50" fmla="*/ 514 w 516"/>
                  <a:gd name="T51" fmla="*/ 417 h 515"/>
                  <a:gd name="T52" fmla="*/ 502 w 516"/>
                  <a:gd name="T53" fmla="*/ 426 h 515"/>
                  <a:gd name="T54" fmla="*/ 469 w 516"/>
                  <a:gd name="T55" fmla="*/ 452 h 515"/>
                  <a:gd name="T56" fmla="*/ 432 w 516"/>
                  <a:gd name="T57" fmla="*/ 472 h 515"/>
                  <a:gd name="T58" fmla="*/ 392 w 516"/>
                  <a:gd name="T59" fmla="*/ 488 h 515"/>
                  <a:gd name="T60" fmla="*/ 350 w 516"/>
                  <a:gd name="T61" fmla="*/ 498 h 515"/>
                  <a:gd name="T62" fmla="*/ 305 w 516"/>
                  <a:gd name="T63" fmla="*/ 501 h 515"/>
                  <a:gd name="T64" fmla="*/ 261 w 516"/>
                  <a:gd name="T65" fmla="*/ 498 h 515"/>
                  <a:gd name="T66" fmla="*/ 218 w 516"/>
                  <a:gd name="T67" fmla="*/ 488 h 515"/>
                  <a:gd name="T68" fmla="*/ 178 w 516"/>
                  <a:gd name="T69" fmla="*/ 472 h 515"/>
                  <a:gd name="T70" fmla="*/ 142 w 516"/>
                  <a:gd name="T71" fmla="*/ 452 h 515"/>
                  <a:gd name="T72" fmla="*/ 109 w 516"/>
                  <a:gd name="T73" fmla="*/ 426 h 515"/>
                  <a:gd name="T74" fmla="*/ 80 w 516"/>
                  <a:gd name="T75" fmla="*/ 396 h 515"/>
                  <a:gd name="T76" fmla="*/ 56 w 516"/>
                  <a:gd name="T77" fmla="*/ 361 h 515"/>
                  <a:gd name="T78" fmla="*/ 36 w 516"/>
                  <a:gd name="T79" fmla="*/ 323 h 515"/>
                  <a:gd name="T80" fmla="*/ 23 w 516"/>
                  <a:gd name="T81" fmla="*/ 282 h 515"/>
                  <a:gd name="T82" fmla="*/ 15 w 516"/>
                  <a:gd name="T83" fmla="*/ 239 h 515"/>
                  <a:gd name="T84" fmla="*/ 14 w 516"/>
                  <a:gd name="T85" fmla="*/ 194 h 515"/>
                  <a:gd name="T86" fmla="*/ 19 w 516"/>
                  <a:gd name="T87" fmla="*/ 150 h 515"/>
                  <a:gd name="T88" fmla="*/ 31 w 516"/>
                  <a:gd name="T89" fmla="*/ 109 h 515"/>
                  <a:gd name="T90" fmla="*/ 49 w 516"/>
                  <a:gd name="T91" fmla="*/ 70 h 515"/>
                  <a:gd name="T92" fmla="*/ 71 w 516"/>
                  <a:gd name="T93" fmla="*/ 34 h 515"/>
                  <a:gd name="T94" fmla="*/ 99 w 516"/>
                  <a:gd name="T95" fmla="*/ 2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16" h="515">
                    <a:moveTo>
                      <a:pt x="101" y="0"/>
                    </a:moveTo>
                    <a:lnTo>
                      <a:pt x="98" y="1"/>
                    </a:lnTo>
                    <a:lnTo>
                      <a:pt x="94" y="2"/>
                    </a:lnTo>
                    <a:lnTo>
                      <a:pt x="91" y="3"/>
                    </a:lnTo>
                    <a:lnTo>
                      <a:pt x="88" y="4"/>
                    </a:lnTo>
                    <a:lnTo>
                      <a:pt x="85" y="5"/>
                    </a:lnTo>
                    <a:lnTo>
                      <a:pt x="82" y="6"/>
                    </a:lnTo>
                    <a:lnTo>
                      <a:pt x="79" y="8"/>
                    </a:lnTo>
                    <a:lnTo>
                      <a:pt x="76" y="9"/>
                    </a:lnTo>
                    <a:lnTo>
                      <a:pt x="70" y="15"/>
                    </a:lnTo>
                    <a:lnTo>
                      <a:pt x="61" y="26"/>
                    </a:lnTo>
                    <a:lnTo>
                      <a:pt x="53" y="38"/>
                    </a:lnTo>
                    <a:lnTo>
                      <a:pt x="45" y="51"/>
                    </a:lnTo>
                    <a:lnTo>
                      <a:pt x="37" y="64"/>
                    </a:lnTo>
                    <a:lnTo>
                      <a:pt x="31" y="76"/>
                    </a:lnTo>
                    <a:lnTo>
                      <a:pt x="24" y="90"/>
                    </a:lnTo>
                    <a:lnTo>
                      <a:pt x="19" y="104"/>
                    </a:lnTo>
                    <a:lnTo>
                      <a:pt x="14" y="118"/>
                    </a:lnTo>
                    <a:lnTo>
                      <a:pt x="10" y="133"/>
                    </a:lnTo>
                    <a:lnTo>
                      <a:pt x="7" y="147"/>
                    </a:lnTo>
                    <a:lnTo>
                      <a:pt x="4" y="162"/>
                    </a:lnTo>
                    <a:lnTo>
                      <a:pt x="2" y="178"/>
                    </a:lnTo>
                    <a:lnTo>
                      <a:pt x="1" y="193"/>
                    </a:lnTo>
                    <a:lnTo>
                      <a:pt x="0" y="209"/>
                    </a:lnTo>
                    <a:lnTo>
                      <a:pt x="1" y="225"/>
                    </a:lnTo>
                    <a:lnTo>
                      <a:pt x="2" y="240"/>
                    </a:lnTo>
                    <a:lnTo>
                      <a:pt x="4" y="256"/>
                    </a:lnTo>
                    <a:lnTo>
                      <a:pt x="7" y="271"/>
                    </a:lnTo>
                    <a:lnTo>
                      <a:pt x="10" y="285"/>
                    </a:lnTo>
                    <a:lnTo>
                      <a:pt x="14" y="300"/>
                    </a:lnTo>
                    <a:lnTo>
                      <a:pt x="19" y="314"/>
                    </a:lnTo>
                    <a:lnTo>
                      <a:pt x="24" y="328"/>
                    </a:lnTo>
                    <a:lnTo>
                      <a:pt x="31" y="342"/>
                    </a:lnTo>
                    <a:lnTo>
                      <a:pt x="37" y="355"/>
                    </a:lnTo>
                    <a:lnTo>
                      <a:pt x="45" y="367"/>
                    </a:lnTo>
                    <a:lnTo>
                      <a:pt x="53" y="380"/>
                    </a:lnTo>
                    <a:lnTo>
                      <a:pt x="61" y="392"/>
                    </a:lnTo>
                    <a:lnTo>
                      <a:pt x="70" y="403"/>
                    </a:lnTo>
                    <a:lnTo>
                      <a:pt x="80" y="415"/>
                    </a:lnTo>
                    <a:lnTo>
                      <a:pt x="90" y="425"/>
                    </a:lnTo>
                    <a:lnTo>
                      <a:pt x="101" y="436"/>
                    </a:lnTo>
                    <a:lnTo>
                      <a:pt x="112" y="445"/>
                    </a:lnTo>
                    <a:lnTo>
                      <a:pt x="124" y="454"/>
                    </a:lnTo>
                    <a:lnTo>
                      <a:pt x="135" y="463"/>
                    </a:lnTo>
                    <a:lnTo>
                      <a:pt x="148" y="470"/>
                    </a:lnTo>
                    <a:lnTo>
                      <a:pt x="161" y="477"/>
                    </a:lnTo>
                    <a:lnTo>
                      <a:pt x="173" y="484"/>
                    </a:lnTo>
                    <a:lnTo>
                      <a:pt x="186" y="490"/>
                    </a:lnTo>
                    <a:lnTo>
                      <a:pt x="200" y="496"/>
                    </a:lnTo>
                    <a:lnTo>
                      <a:pt x="214" y="500"/>
                    </a:lnTo>
                    <a:lnTo>
                      <a:pt x="229" y="504"/>
                    </a:lnTo>
                    <a:lnTo>
                      <a:pt x="244" y="508"/>
                    </a:lnTo>
                    <a:lnTo>
                      <a:pt x="259" y="511"/>
                    </a:lnTo>
                    <a:lnTo>
                      <a:pt x="274" y="512"/>
                    </a:lnTo>
                    <a:lnTo>
                      <a:pt x="289" y="514"/>
                    </a:lnTo>
                    <a:lnTo>
                      <a:pt x="305" y="514"/>
                    </a:lnTo>
                    <a:lnTo>
                      <a:pt x="321" y="514"/>
                    </a:lnTo>
                    <a:lnTo>
                      <a:pt x="336" y="512"/>
                    </a:lnTo>
                    <a:lnTo>
                      <a:pt x="352" y="511"/>
                    </a:lnTo>
                    <a:lnTo>
                      <a:pt x="367" y="508"/>
                    </a:lnTo>
                    <a:lnTo>
                      <a:pt x="381" y="504"/>
                    </a:lnTo>
                    <a:lnTo>
                      <a:pt x="396" y="500"/>
                    </a:lnTo>
                    <a:lnTo>
                      <a:pt x="410" y="496"/>
                    </a:lnTo>
                    <a:lnTo>
                      <a:pt x="424" y="490"/>
                    </a:lnTo>
                    <a:lnTo>
                      <a:pt x="438" y="484"/>
                    </a:lnTo>
                    <a:lnTo>
                      <a:pt x="451" y="477"/>
                    </a:lnTo>
                    <a:lnTo>
                      <a:pt x="463" y="470"/>
                    </a:lnTo>
                    <a:lnTo>
                      <a:pt x="476" y="463"/>
                    </a:lnTo>
                    <a:lnTo>
                      <a:pt x="488" y="454"/>
                    </a:lnTo>
                    <a:lnTo>
                      <a:pt x="499" y="445"/>
                    </a:lnTo>
                    <a:lnTo>
                      <a:pt x="506" y="439"/>
                    </a:lnTo>
                    <a:lnTo>
                      <a:pt x="507" y="436"/>
                    </a:lnTo>
                    <a:lnTo>
                      <a:pt x="509" y="433"/>
                    </a:lnTo>
                    <a:lnTo>
                      <a:pt x="510" y="430"/>
                    </a:lnTo>
                    <a:lnTo>
                      <a:pt x="511" y="427"/>
                    </a:lnTo>
                    <a:lnTo>
                      <a:pt x="512" y="423"/>
                    </a:lnTo>
                    <a:lnTo>
                      <a:pt x="513" y="420"/>
                    </a:lnTo>
                    <a:lnTo>
                      <a:pt x="514" y="417"/>
                    </a:lnTo>
                    <a:lnTo>
                      <a:pt x="515" y="414"/>
                    </a:lnTo>
                    <a:lnTo>
                      <a:pt x="512" y="416"/>
                    </a:lnTo>
                    <a:lnTo>
                      <a:pt x="502" y="426"/>
                    </a:lnTo>
                    <a:lnTo>
                      <a:pt x="492" y="435"/>
                    </a:lnTo>
                    <a:lnTo>
                      <a:pt x="480" y="444"/>
                    </a:lnTo>
                    <a:lnTo>
                      <a:pt x="469" y="452"/>
                    </a:lnTo>
                    <a:lnTo>
                      <a:pt x="457" y="460"/>
                    </a:lnTo>
                    <a:lnTo>
                      <a:pt x="445" y="466"/>
                    </a:lnTo>
                    <a:lnTo>
                      <a:pt x="432" y="472"/>
                    </a:lnTo>
                    <a:lnTo>
                      <a:pt x="419" y="478"/>
                    </a:lnTo>
                    <a:lnTo>
                      <a:pt x="406" y="483"/>
                    </a:lnTo>
                    <a:lnTo>
                      <a:pt x="392" y="488"/>
                    </a:lnTo>
                    <a:lnTo>
                      <a:pt x="378" y="492"/>
                    </a:lnTo>
                    <a:lnTo>
                      <a:pt x="364" y="495"/>
                    </a:lnTo>
                    <a:lnTo>
                      <a:pt x="350" y="498"/>
                    </a:lnTo>
                    <a:lnTo>
                      <a:pt x="335" y="500"/>
                    </a:lnTo>
                    <a:lnTo>
                      <a:pt x="320" y="501"/>
                    </a:lnTo>
                    <a:lnTo>
                      <a:pt x="305" y="501"/>
                    </a:lnTo>
                    <a:lnTo>
                      <a:pt x="290" y="501"/>
                    </a:lnTo>
                    <a:lnTo>
                      <a:pt x="275" y="500"/>
                    </a:lnTo>
                    <a:lnTo>
                      <a:pt x="261" y="498"/>
                    </a:lnTo>
                    <a:lnTo>
                      <a:pt x="246" y="495"/>
                    </a:lnTo>
                    <a:lnTo>
                      <a:pt x="232" y="492"/>
                    </a:lnTo>
                    <a:lnTo>
                      <a:pt x="218" y="488"/>
                    </a:lnTo>
                    <a:lnTo>
                      <a:pt x="205" y="483"/>
                    </a:lnTo>
                    <a:lnTo>
                      <a:pt x="191" y="478"/>
                    </a:lnTo>
                    <a:lnTo>
                      <a:pt x="178" y="472"/>
                    </a:lnTo>
                    <a:lnTo>
                      <a:pt x="166" y="466"/>
                    </a:lnTo>
                    <a:lnTo>
                      <a:pt x="154" y="460"/>
                    </a:lnTo>
                    <a:lnTo>
                      <a:pt x="142" y="452"/>
                    </a:lnTo>
                    <a:lnTo>
                      <a:pt x="131" y="444"/>
                    </a:lnTo>
                    <a:lnTo>
                      <a:pt x="120" y="435"/>
                    </a:lnTo>
                    <a:lnTo>
                      <a:pt x="109" y="426"/>
                    </a:lnTo>
                    <a:lnTo>
                      <a:pt x="99" y="416"/>
                    </a:lnTo>
                    <a:lnTo>
                      <a:pt x="89" y="406"/>
                    </a:lnTo>
                    <a:lnTo>
                      <a:pt x="80" y="396"/>
                    </a:lnTo>
                    <a:lnTo>
                      <a:pt x="71" y="385"/>
                    </a:lnTo>
                    <a:lnTo>
                      <a:pt x="63" y="373"/>
                    </a:lnTo>
                    <a:lnTo>
                      <a:pt x="56" y="361"/>
                    </a:lnTo>
                    <a:lnTo>
                      <a:pt x="49" y="349"/>
                    </a:lnTo>
                    <a:lnTo>
                      <a:pt x="42" y="336"/>
                    </a:lnTo>
                    <a:lnTo>
                      <a:pt x="36" y="323"/>
                    </a:lnTo>
                    <a:lnTo>
                      <a:pt x="31" y="310"/>
                    </a:lnTo>
                    <a:lnTo>
                      <a:pt x="26" y="296"/>
                    </a:lnTo>
                    <a:lnTo>
                      <a:pt x="23" y="282"/>
                    </a:lnTo>
                    <a:lnTo>
                      <a:pt x="19" y="268"/>
                    </a:lnTo>
                    <a:lnTo>
                      <a:pt x="17" y="254"/>
                    </a:lnTo>
                    <a:lnTo>
                      <a:pt x="15" y="239"/>
                    </a:lnTo>
                    <a:lnTo>
                      <a:pt x="14" y="224"/>
                    </a:lnTo>
                    <a:lnTo>
                      <a:pt x="13" y="209"/>
                    </a:lnTo>
                    <a:lnTo>
                      <a:pt x="14" y="194"/>
                    </a:lnTo>
                    <a:lnTo>
                      <a:pt x="15" y="179"/>
                    </a:lnTo>
                    <a:lnTo>
                      <a:pt x="17" y="165"/>
                    </a:lnTo>
                    <a:lnTo>
                      <a:pt x="19" y="150"/>
                    </a:lnTo>
                    <a:lnTo>
                      <a:pt x="23" y="136"/>
                    </a:lnTo>
                    <a:lnTo>
                      <a:pt x="26" y="122"/>
                    </a:lnTo>
                    <a:lnTo>
                      <a:pt x="31" y="109"/>
                    </a:lnTo>
                    <a:lnTo>
                      <a:pt x="36" y="95"/>
                    </a:lnTo>
                    <a:lnTo>
                      <a:pt x="42" y="82"/>
                    </a:lnTo>
                    <a:lnTo>
                      <a:pt x="49" y="70"/>
                    </a:lnTo>
                    <a:lnTo>
                      <a:pt x="56" y="57"/>
                    </a:lnTo>
                    <a:lnTo>
                      <a:pt x="63" y="45"/>
                    </a:lnTo>
                    <a:lnTo>
                      <a:pt x="71" y="34"/>
                    </a:lnTo>
                    <a:lnTo>
                      <a:pt x="80" y="23"/>
                    </a:lnTo>
                    <a:lnTo>
                      <a:pt x="89" y="12"/>
                    </a:lnTo>
                    <a:lnTo>
                      <a:pt x="99" y="2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179"/>
              <p:cNvSpPr>
                <a:spLocks/>
              </p:cNvSpPr>
              <p:nvPr/>
            </p:nvSpPr>
            <p:spPr bwMode="auto">
              <a:xfrm>
                <a:off x="1083" y="1898"/>
                <a:ext cx="509" cy="509"/>
              </a:xfrm>
              <a:custGeom>
                <a:avLst/>
                <a:gdLst>
                  <a:gd name="T0" fmla="*/ 106 w 509"/>
                  <a:gd name="T1" fmla="*/ 2 h 509"/>
                  <a:gd name="T2" fmla="*/ 96 w 509"/>
                  <a:gd name="T3" fmla="*/ 4 h 509"/>
                  <a:gd name="T4" fmla="*/ 87 w 509"/>
                  <a:gd name="T5" fmla="*/ 7 h 509"/>
                  <a:gd name="T6" fmla="*/ 67 w 509"/>
                  <a:gd name="T7" fmla="*/ 29 h 509"/>
                  <a:gd name="T8" fmla="*/ 43 w 509"/>
                  <a:gd name="T9" fmla="*/ 63 h 509"/>
                  <a:gd name="T10" fmla="*/ 23 w 509"/>
                  <a:gd name="T11" fmla="*/ 101 h 509"/>
                  <a:gd name="T12" fmla="*/ 9 w 509"/>
                  <a:gd name="T13" fmla="*/ 142 h 509"/>
                  <a:gd name="T14" fmla="*/ 1 w 509"/>
                  <a:gd name="T15" fmla="*/ 185 h 509"/>
                  <a:gd name="T16" fmla="*/ 0 w 509"/>
                  <a:gd name="T17" fmla="*/ 230 h 509"/>
                  <a:gd name="T18" fmla="*/ 6 w 509"/>
                  <a:gd name="T19" fmla="*/ 274 h 509"/>
                  <a:gd name="T20" fmla="*/ 18 w 509"/>
                  <a:gd name="T21" fmla="*/ 316 h 509"/>
                  <a:gd name="T22" fmla="*/ 35 w 509"/>
                  <a:gd name="T23" fmla="*/ 355 h 509"/>
                  <a:gd name="T24" fmla="*/ 58 w 509"/>
                  <a:gd name="T25" fmla="*/ 391 h 509"/>
                  <a:gd name="T26" fmla="*/ 86 w 509"/>
                  <a:gd name="T27" fmla="*/ 423 h 509"/>
                  <a:gd name="T28" fmla="*/ 118 w 509"/>
                  <a:gd name="T29" fmla="*/ 450 h 509"/>
                  <a:gd name="T30" fmla="*/ 153 w 509"/>
                  <a:gd name="T31" fmla="*/ 472 h 509"/>
                  <a:gd name="T32" fmla="*/ 191 w 509"/>
                  <a:gd name="T33" fmla="*/ 490 h 509"/>
                  <a:gd name="T34" fmla="*/ 233 w 509"/>
                  <a:gd name="T35" fmla="*/ 502 h 509"/>
                  <a:gd name="T36" fmla="*/ 277 w 509"/>
                  <a:gd name="T37" fmla="*/ 507 h 509"/>
                  <a:gd name="T38" fmla="*/ 322 w 509"/>
                  <a:gd name="T39" fmla="*/ 506 h 509"/>
                  <a:gd name="T40" fmla="*/ 365 w 509"/>
                  <a:gd name="T41" fmla="*/ 498 h 509"/>
                  <a:gd name="T42" fmla="*/ 406 w 509"/>
                  <a:gd name="T43" fmla="*/ 485 h 509"/>
                  <a:gd name="T44" fmla="*/ 444 w 509"/>
                  <a:gd name="T45" fmla="*/ 466 h 509"/>
                  <a:gd name="T46" fmla="*/ 479 w 509"/>
                  <a:gd name="T47" fmla="*/ 442 h 509"/>
                  <a:gd name="T48" fmla="*/ 501 w 509"/>
                  <a:gd name="T49" fmla="*/ 421 h 509"/>
                  <a:gd name="T50" fmla="*/ 504 w 509"/>
                  <a:gd name="T51" fmla="*/ 412 h 509"/>
                  <a:gd name="T52" fmla="*/ 506 w 509"/>
                  <a:gd name="T53" fmla="*/ 402 h 509"/>
                  <a:gd name="T54" fmla="*/ 500 w 509"/>
                  <a:gd name="T55" fmla="*/ 404 h 509"/>
                  <a:gd name="T56" fmla="*/ 471 w 509"/>
                  <a:gd name="T57" fmla="*/ 432 h 509"/>
                  <a:gd name="T58" fmla="*/ 438 w 509"/>
                  <a:gd name="T59" fmla="*/ 456 h 509"/>
                  <a:gd name="T60" fmla="*/ 401 w 509"/>
                  <a:gd name="T61" fmla="*/ 473 h 509"/>
                  <a:gd name="T62" fmla="*/ 362 w 509"/>
                  <a:gd name="T63" fmla="*/ 486 h 509"/>
                  <a:gd name="T64" fmla="*/ 321 w 509"/>
                  <a:gd name="T65" fmla="*/ 494 h 509"/>
                  <a:gd name="T66" fmla="*/ 278 w 509"/>
                  <a:gd name="T67" fmla="*/ 495 h 509"/>
                  <a:gd name="T68" fmla="*/ 236 w 509"/>
                  <a:gd name="T69" fmla="*/ 490 h 509"/>
                  <a:gd name="T70" fmla="*/ 195 w 509"/>
                  <a:gd name="T71" fmla="*/ 478 h 509"/>
                  <a:gd name="T72" fmla="*/ 158 w 509"/>
                  <a:gd name="T73" fmla="*/ 462 h 509"/>
                  <a:gd name="T74" fmla="*/ 125 w 509"/>
                  <a:gd name="T75" fmla="*/ 440 h 509"/>
                  <a:gd name="T76" fmla="*/ 95 w 509"/>
                  <a:gd name="T77" fmla="*/ 414 h 509"/>
                  <a:gd name="T78" fmla="*/ 68 w 509"/>
                  <a:gd name="T79" fmla="*/ 383 h 509"/>
                  <a:gd name="T80" fmla="*/ 46 w 509"/>
                  <a:gd name="T81" fmla="*/ 349 h 509"/>
                  <a:gd name="T82" fmla="*/ 29 w 509"/>
                  <a:gd name="T83" fmla="*/ 312 h 509"/>
                  <a:gd name="T84" fmla="*/ 18 w 509"/>
                  <a:gd name="T85" fmla="*/ 272 h 509"/>
                  <a:gd name="T86" fmla="*/ 13 w 509"/>
                  <a:gd name="T87" fmla="*/ 230 h 509"/>
                  <a:gd name="T88" fmla="*/ 13 w 509"/>
                  <a:gd name="T89" fmla="*/ 186 h 509"/>
                  <a:gd name="T90" fmla="*/ 21 w 509"/>
                  <a:gd name="T91" fmla="*/ 145 h 509"/>
                  <a:gd name="T92" fmla="*/ 34 w 509"/>
                  <a:gd name="T93" fmla="*/ 106 h 509"/>
                  <a:gd name="T94" fmla="*/ 53 w 509"/>
                  <a:gd name="T95" fmla="*/ 70 h 509"/>
                  <a:gd name="T96" fmla="*/ 76 w 509"/>
                  <a:gd name="T97" fmla="*/ 36 h 509"/>
                  <a:gd name="T98" fmla="*/ 105 w 509"/>
                  <a:gd name="T99" fmla="*/ 7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09" h="509">
                    <a:moveTo>
                      <a:pt x="112" y="0"/>
                    </a:moveTo>
                    <a:lnTo>
                      <a:pt x="109" y="1"/>
                    </a:lnTo>
                    <a:lnTo>
                      <a:pt x="106" y="2"/>
                    </a:lnTo>
                    <a:lnTo>
                      <a:pt x="103" y="2"/>
                    </a:lnTo>
                    <a:lnTo>
                      <a:pt x="99" y="3"/>
                    </a:lnTo>
                    <a:lnTo>
                      <a:pt x="96" y="4"/>
                    </a:lnTo>
                    <a:lnTo>
                      <a:pt x="93" y="5"/>
                    </a:lnTo>
                    <a:lnTo>
                      <a:pt x="90" y="6"/>
                    </a:lnTo>
                    <a:lnTo>
                      <a:pt x="87" y="7"/>
                    </a:lnTo>
                    <a:lnTo>
                      <a:pt x="86" y="8"/>
                    </a:lnTo>
                    <a:lnTo>
                      <a:pt x="76" y="18"/>
                    </a:lnTo>
                    <a:lnTo>
                      <a:pt x="67" y="29"/>
                    </a:lnTo>
                    <a:lnTo>
                      <a:pt x="58" y="40"/>
                    </a:lnTo>
                    <a:lnTo>
                      <a:pt x="50" y="51"/>
                    </a:lnTo>
                    <a:lnTo>
                      <a:pt x="43" y="63"/>
                    </a:lnTo>
                    <a:lnTo>
                      <a:pt x="35" y="75"/>
                    </a:lnTo>
                    <a:lnTo>
                      <a:pt x="29" y="88"/>
                    </a:lnTo>
                    <a:lnTo>
                      <a:pt x="23" y="101"/>
                    </a:lnTo>
                    <a:lnTo>
                      <a:pt x="18" y="114"/>
                    </a:lnTo>
                    <a:lnTo>
                      <a:pt x="13" y="128"/>
                    </a:lnTo>
                    <a:lnTo>
                      <a:pt x="9" y="142"/>
                    </a:lnTo>
                    <a:lnTo>
                      <a:pt x="6" y="156"/>
                    </a:lnTo>
                    <a:lnTo>
                      <a:pt x="3" y="171"/>
                    </a:lnTo>
                    <a:lnTo>
                      <a:pt x="1" y="185"/>
                    </a:lnTo>
                    <a:lnTo>
                      <a:pt x="0" y="200"/>
                    </a:lnTo>
                    <a:lnTo>
                      <a:pt x="0" y="215"/>
                    </a:lnTo>
                    <a:lnTo>
                      <a:pt x="0" y="230"/>
                    </a:lnTo>
                    <a:lnTo>
                      <a:pt x="1" y="245"/>
                    </a:lnTo>
                    <a:lnTo>
                      <a:pt x="3" y="260"/>
                    </a:lnTo>
                    <a:lnTo>
                      <a:pt x="6" y="274"/>
                    </a:lnTo>
                    <a:lnTo>
                      <a:pt x="9" y="288"/>
                    </a:lnTo>
                    <a:lnTo>
                      <a:pt x="13" y="302"/>
                    </a:lnTo>
                    <a:lnTo>
                      <a:pt x="18" y="316"/>
                    </a:lnTo>
                    <a:lnTo>
                      <a:pt x="23" y="329"/>
                    </a:lnTo>
                    <a:lnTo>
                      <a:pt x="29" y="342"/>
                    </a:lnTo>
                    <a:lnTo>
                      <a:pt x="35" y="355"/>
                    </a:lnTo>
                    <a:lnTo>
                      <a:pt x="43" y="367"/>
                    </a:lnTo>
                    <a:lnTo>
                      <a:pt x="50" y="379"/>
                    </a:lnTo>
                    <a:lnTo>
                      <a:pt x="58" y="391"/>
                    </a:lnTo>
                    <a:lnTo>
                      <a:pt x="67" y="402"/>
                    </a:lnTo>
                    <a:lnTo>
                      <a:pt x="76" y="412"/>
                    </a:lnTo>
                    <a:lnTo>
                      <a:pt x="86" y="423"/>
                    </a:lnTo>
                    <a:lnTo>
                      <a:pt x="96" y="432"/>
                    </a:lnTo>
                    <a:lnTo>
                      <a:pt x="107" y="442"/>
                    </a:lnTo>
                    <a:lnTo>
                      <a:pt x="118" y="450"/>
                    </a:lnTo>
                    <a:lnTo>
                      <a:pt x="129" y="459"/>
                    </a:lnTo>
                    <a:lnTo>
                      <a:pt x="141" y="466"/>
                    </a:lnTo>
                    <a:lnTo>
                      <a:pt x="153" y="472"/>
                    </a:lnTo>
                    <a:lnTo>
                      <a:pt x="165" y="479"/>
                    </a:lnTo>
                    <a:lnTo>
                      <a:pt x="178" y="485"/>
                    </a:lnTo>
                    <a:lnTo>
                      <a:pt x="191" y="490"/>
                    </a:lnTo>
                    <a:lnTo>
                      <a:pt x="205" y="494"/>
                    </a:lnTo>
                    <a:lnTo>
                      <a:pt x="219" y="498"/>
                    </a:lnTo>
                    <a:lnTo>
                      <a:pt x="233" y="502"/>
                    </a:lnTo>
                    <a:lnTo>
                      <a:pt x="248" y="504"/>
                    </a:lnTo>
                    <a:lnTo>
                      <a:pt x="262" y="506"/>
                    </a:lnTo>
                    <a:lnTo>
                      <a:pt x="277" y="507"/>
                    </a:lnTo>
                    <a:lnTo>
                      <a:pt x="292" y="508"/>
                    </a:lnTo>
                    <a:lnTo>
                      <a:pt x="307" y="507"/>
                    </a:lnTo>
                    <a:lnTo>
                      <a:pt x="322" y="506"/>
                    </a:lnTo>
                    <a:lnTo>
                      <a:pt x="337" y="504"/>
                    </a:lnTo>
                    <a:lnTo>
                      <a:pt x="351" y="502"/>
                    </a:lnTo>
                    <a:lnTo>
                      <a:pt x="365" y="498"/>
                    </a:lnTo>
                    <a:lnTo>
                      <a:pt x="379" y="494"/>
                    </a:lnTo>
                    <a:lnTo>
                      <a:pt x="393" y="490"/>
                    </a:lnTo>
                    <a:lnTo>
                      <a:pt x="406" y="485"/>
                    </a:lnTo>
                    <a:lnTo>
                      <a:pt x="419" y="479"/>
                    </a:lnTo>
                    <a:lnTo>
                      <a:pt x="432" y="472"/>
                    </a:lnTo>
                    <a:lnTo>
                      <a:pt x="444" y="466"/>
                    </a:lnTo>
                    <a:lnTo>
                      <a:pt x="456" y="459"/>
                    </a:lnTo>
                    <a:lnTo>
                      <a:pt x="467" y="450"/>
                    </a:lnTo>
                    <a:lnTo>
                      <a:pt x="479" y="442"/>
                    </a:lnTo>
                    <a:lnTo>
                      <a:pt x="489" y="432"/>
                    </a:lnTo>
                    <a:lnTo>
                      <a:pt x="500" y="423"/>
                    </a:lnTo>
                    <a:lnTo>
                      <a:pt x="501" y="421"/>
                    </a:lnTo>
                    <a:lnTo>
                      <a:pt x="502" y="418"/>
                    </a:lnTo>
                    <a:lnTo>
                      <a:pt x="503" y="415"/>
                    </a:lnTo>
                    <a:lnTo>
                      <a:pt x="504" y="412"/>
                    </a:lnTo>
                    <a:lnTo>
                      <a:pt x="505" y="408"/>
                    </a:lnTo>
                    <a:lnTo>
                      <a:pt x="506" y="405"/>
                    </a:lnTo>
                    <a:lnTo>
                      <a:pt x="506" y="402"/>
                    </a:lnTo>
                    <a:lnTo>
                      <a:pt x="507" y="399"/>
                    </a:lnTo>
                    <a:lnTo>
                      <a:pt x="508" y="396"/>
                    </a:lnTo>
                    <a:lnTo>
                      <a:pt x="500" y="404"/>
                    </a:lnTo>
                    <a:lnTo>
                      <a:pt x="491" y="414"/>
                    </a:lnTo>
                    <a:lnTo>
                      <a:pt x="481" y="423"/>
                    </a:lnTo>
                    <a:lnTo>
                      <a:pt x="471" y="432"/>
                    </a:lnTo>
                    <a:lnTo>
                      <a:pt x="460" y="440"/>
                    </a:lnTo>
                    <a:lnTo>
                      <a:pt x="449" y="448"/>
                    </a:lnTo>
                    <a:lnTo>
                      <a:pt x="438" y="456"/>
                    </a:lnTo>
                    <a:lnTo>
                      <a:pt x="426" y="462"/>
                    </a:lnTo>
                    <a:lnTo>
                      <a:pt x="414" y="468"/>
                    </a:lnTo>
                    <a:lnTo>
                      <a:pt x="401" y="473"/>
                    </a:lnTo>
                    <a:lnTo>
                      <a:pt x="389" y="478"/>
                    </a:lnTo>
                    <a:lnTo>
                      <a:pt x="376" y="482"/>
                    </a:lnTo>
                    <a:lnTo>
                      <a:pt x="362" y="486"/>
                    </a:lnTo>
                    <a:lnTo>
                      <a:pt x="349" y="490"/>
                    </a:lnTo>
                    <a:lnTo>
                      <a:pt x="335" y="492"/>
                    </a:lnTo>
                    <a:lnTo>
                      <a:pt x="321" y="494"/>
                    </a:lnTo>
                    <a:lnTo>
                      <a:pt x="307" y="495"/>
                    </a:lnTo>
                    <a:lnTo>
                      <a:pt x="292" y="495"/>
                    </a:lnTo>
                    <a:lnTo>
                      <a:pt x="278" y="495"/>
                    </a:lnTo>
                    <a:lnTo>
                      <a:pt x="263" y="494"/>
                    </a:lnTo>
                    <a:lnTo>
                      <a:pt x="249" y="492"/>
                    </a:lnTo>
                    <a:lnTo>
                      <a:pt x="236" y="490"/>
                    </a:lnTo>
                    <a:lnTo>
                      <a:pt x="222" y="486"/>
                    </a:lnTo>
                    <a:lnTo>
                      <a:pt x="209" y="482"/>
                    </a:lnTo>
                    <a:lnTo>
                      <a:pt x="195" y="478"/>
                    </a:lnTo>
                    <a:lnTo>
                      <a:pt x="183" y="473"/>
                    </a:lnTo>
                    <a:lnTo>
                      <a:pt x="171" y="468"/>
                    </a:lnTo>
                    <a:lnTo>
                      <a:pt x="158" y="462"/>
                    </a:lnTo>
                    <a:lnTo>
                      <a:pt x="148" y="456"/>
                    </a:lnTo>
                    <a:lnTo>
                      <a:pt x="136" y="448"/>
                    </a:lnTo>
                    <a:lnTo>
                      <a:pt x="125" y="440"/>
                    </a:lnTo>
                    <a:lnTo>
                      <a:pt x="114" y="432"/>
                    </a:lnTo>
                    <a:lnTo>
                      <a:pt x="105" y="423"/>
                    </a:lnTo>
                    <a:lnTo>
                      <a:pt x="95" y="414"/>
                    </a:lnTo>
                    <a:lnTo>
                      <a:pt x="85" y="404"/>
                    </a:lnTo>
                    <a:lnTo>
                      <a:pt x="76" y="394"/>
                    </a:lnTo>
                    <a:lnTo>
                      <a:pt x="68" y="383"/>
                    </a:lnTo>
                    <a:lnTo>
                      <a:pt x="60" y="372"/>
                    </a:lnTo>
                    <a:lnTo>
                      <a:pt x="53" y="361"/>
                    </a:lnTo>
                    <a:lnTo>
                      <a:pt x="46" y="349"/>
                    </a:lnTo>
                    <a:lnTo>
                      <a:pt x="40" y="337"/>
                    </a:lnTo>
                    <a:lnTo>
                      <a:pt x="34" y="324"/>
                    </a:lnTo>
                    <a:lnTo>
                      <a:pt x="29" y="312"/>
                    </a:lnTo>
                    <a:lnTo>
                      <a:pt x="25" y="299"/>
                    </a:lnTo>
                    <a:lnTo>
                      <a:pt x="21" y="285"/>
                    </a:lnTo>
                    <a:lnTo>
                      <a:pt x="18" y="272"/>
                    </a:lnTo>
                    <a:lnTo>
                      <a:pt x="16" y="258"/>
                    </a:lnTo>
                    <a:lnTo>
                      <a:pt x="13" y="244"/>
                    </a:lnTo>
                    <a:lnTo>
                      <a:pt x="13" y="230"/>
                    </a:lnTo>
                    <a:lnTo>
                      <a:pt x="12" y="215"/>
                    </a:lnTo>
                    <a:lnTo>
                      <a:pt x="13" y="201"/>
                    </a:lnTo>
                    <a:lnTo>
                      <a:pt x="13" y="186"/>
                    </a:lnTo>
                    <a:lnTo>
                      <a:pt x="16" y="172"/>
                    </a:lnTo>
                    <a:lnTo>
                      <a:pt x="18" y="159"/>
                    </a:lnTo>
                    <a:lnTo>
                      <a:pt x="21" y="145"/>
                    </a:lnTo>
                    <a:lnTo>
                      <a:pt x="25" y="132"/>
                    </a:lnTo>
                    <a:lnTo>
                      <a:pt x="29" y="118"/>
                    </a:lnTo>
                    <a:lnTo>
                      <a:pt x="34" y="106"/>
                    </a:lnTo>
                    <a:lnTo>
                      <a:pt x="40" y="94"/>
                    </a:lnTo>
                    <a:lnTo>
                      <a:pt x="46" y="81"/>
                    </a:lnTo>
                    <a:lnTo>
                      <a:pt x="53" y="70"/>
                    </a:lnTo>
                    <a:lnTo>
                      <a:pt x="60" y="58"/>
                    </a:lnTo>
                    <a:lnTo>
                      <a:pt x="68" y="47"/>
                    </a:lnTo>
                    <a:lnTo>
                      <a:pt x="76" y="36"/>
                    </a:lnTo>
                    <a:lnTo>
                      <a:pt x="85" y="26"/>
                    </a:lnTo>
                    <a:lnTo>
                      <a:pt x="95" y="17"/>
                    </a:lnTo>
                    <a:lnTo>
                      <a:pt x="105" y="7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9E6E3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180"/>
              <p:cNvSpPr>
                <a:spLocks/>
              </p:cNvSpPr>
              <p:nvPr/>
            </p:nvSpPr>
            <p:spPr bwMode="auto">
              <a:xfrm>
                <a:off x="1095" y="1894"/>
                <a:ext cx="501" cy="501"/>
              </a:xfrm>
              <a:custGeom>
                <a:avLst/>
                <a:gdLst>
                  <a:gd name="T0" fmla="*/ 123 w 501"/>
                  <a:gd name="T1" fmla="*/ 0 h 501"/>
                  <a:gd name="T2" fmla="*/ 116 w 501"/>
                  <a:gd name="T3" fmla="*/ 1 h 501"/>
                  <a:gd name="T4" fmla="*/ 110 w 501"/>
                  <a:gd name="T5" fmla="*/ 3 h 501"/>
                  <a:gd name="T6" fmla="*/ 103 w 501"/>
                  <a:gd name="T7" fmla="*/ 4 h 501"/>
                  <a:gd name="T8" fmla="*/ 92 w 501"/>
                  <a:gd name="T9" fmla="*/ 11 h 501"/>
                  <a:gd name="T10" fmla="*/ 73 w 501"/>
                  <a:gd name="T11" fmla="*/ 30 h 501"/>
                  <a:gd name="T12" fmla="*/ 56 w 501"/>
                  <a:gd name="T13" fmla="*/ 50 h 501"/>
                  <a:gd name="T14" fmla="*/ 40 w 501"/>
                  <a:gd name="T15" fmla="*/ 73 h 501"/>
                  <a:gd name="T16" fmla="*/ 28 w 501"/>
                  <a:gd name="T17" fmla="*/ 97 h 501"/>
                  <a:gd name="T18" fmla="*/ 17 w 501"/>
                  <a:gd name="T19" fmla="*/ 122 h 501"/>
                  <a:gd name="T20" fmla="*/ 9 w 501"/>
                  <a:gd name="T21" fmla="*/ 149 h 501"/>
                  <a:gd name="T22" fmla="*/ 3 w 501"/>
                  <a:gd name="T23" fmla="*/ 176 h 501"/>
                  <a:gd name="T24" fmla="*/ 0 w 501"/>
                  <a:gd name="T25" fmla="*/ 205 h 501"/>
                  <a:gd name="T26" fmla="*/ 0 w 501"/>
                  <a:gd name="T27" fmla="*/ 234 h 501"/>
                  <a:gd name="T28" fmla="*/ 3 w 501"/>
                  <a:gd name="T29" fmla="*/ 262 h 501"/>
                  <a:gd name="T30" fmla="*/ 9 w 501"/>
                  <a:gd name="T31" fmla="*/ 289 h 501"/>
                  <a:gd name="T32" fmla="*/ 17 w 501"/>
                  <a:gd name="T33" fmla="*/ 316 h 501"/>
                  <a:gd name="T34" fmla="*/ 28 w 501"/>
                  <a:gd name="T35" fmla="*/ 341 h 501"/>
                  <a:gd name="T36" fmla="*/ 40 w 501"/>
                  <a:gd name="T37" fmla="*/ 365 h 501"/>
                  <a:gd name="T38" fmla="*/ 56 w 501"/>
                  <a:gd name="T39" fmla="*/ 388 h 501"/>
                  <a:gd name="T40" fmla="*/ 73 w 501"/>
                  <a:gd name="T41" fmla="*/ 408 h 501"/>
                  <a:gd name="T42" fmla="*/ 92 w 501"/>
                  <a:gd name="T43" fmla="*/ 428 h 501"/>
                  <a:gd name="T44" fmla="*/ 113 w 501"/>
                  <a:gd name="T45" fmla="*/ 445 h 501"/>
                  <a:gd name="T46" fmla="*/ 135 w 501"/>
                  <a:gd name="T47" fmla="*/ 460 h 501"/>
                  <a:gd name="T48" fmla="*/ 158 w 501"/>
                  <a:gd name="T49" fmla="*/ 473 h 501"/>
                  <a:gd name="T50" fmla="*/ 183 w 501"/>
                  <a:gd name="T51" fmla="*/ 483 h 501"/>
                  <a:gd name="T52" fmla="*/ 210 w 501"/>
                  <a:gd name="T53" fmla="*/ 491 h 501"/>
                  <a:gd name="T54" fmla="*/ 237 w 501"/>
                  <a:gd name="T55" fmla="*/ 496 h 501"/>
                  <a:gd name="T56" fmla="*/ 266 w 501"/>
                  <a:gd name="T57" fmla="*/ 499 h 501"/>
                  <a:gd name="T58" fmla="*/ 295 w 501"/>
                  <a:gd name="T59" fmla="*/ 499 h 501"/>
                  <a:gd name="T60" fmla="*/ 323 w 501"/>
                  <a:gd name="T61" fmla="*/ 496 h 501"/>
                  <a:gd name="T62" fmla="*/ 350 w 501"/>
                  <a:gd name="T63" fmla="*/ 491 h 501"/>
                  <a:gd name="T64" fmla="*/ 377 w 501"/>
                  <a:gd name="T65" fmla="*/ 483 h 501"/>
                  <a:gd name="T66" fmla="*/ 402 w 501"/>
                  <a:gd name="T67" fmla="*/ 473 h 501"/>
                  <a:gd name="T68" fmla="*/ 426 w 501"/>
                  <a:gd name="T69" fmla="*/ 460 h 501"/>
                  <a:gd name="T70" fmla="*/ 449 w 501"/>
                  <a:gd name="T71" fmla="*/ 445 h 501"/>
                  <a:gd name="T72" fmla="*/ 469 w 501"/>
                  <a:gd name="T73" fmla="*/ 428 h 501"/>
                  <a:gd name="T74" fmla="*/ 488 w 501"/>
                  <a:gd name="T75" fmla="*/ 408 h 501"/>
                  <a:gd name="T76" fmla="*/ 496 w 501"/>
                  <a:gd name="T77" fmla="*/ 397 h 501"/>
                  <a:gd name="T78" fmla="*/ 497 w 501"/>
                  <a:gd name="T79" fmla="*/ 390 h 501"/>
                  <a:gd name="T80" fmla="*/ 499 w 501"/>
                  <a:gd name="T81" fmla="*/ 383 h 501"/>
                  <a:gd name="T82" fmla="*/ 500 w 501"/>
                  <a:gd name="T83" fmla="*/ 377 h 501"/>
                  <a:gd name="T84" fmla="*/ 487 w 501"/>
                  <a:gd name="T85" fmla="*/ 390 h 501"/>
                  <a:gd name="T86" fmla="*/ 451 w 501"/>
                  <a:gd name="T87" fmla="*/ 426 h 501"/>
                  <a:gd name="T88" fmla="*/ 408 w 501"/>
                  <a:gd name="T89" fmla="*/ 455 h 501"/>
                  <a:gd name="T90" fmla="*/ 360 w 501"/>
                  <a:gd name="T91" fmla="*/ 475 h 501"/>
                  <a:gd name="T92" fmla="*/ 308 w 501"/>
                  <a:gd name="T93" fmla="*/ 486 h 501"/>
                  <a:gd name="T94" fmla="*/ 253 w 501"/>
                  <a:gd name="T95" fmla="*/ 486 h 501"/>
                  <a:gd name="T96" fmla="*/ 201 w 501"/>
                  <a:gd name="T97" fmla="*/ 475 h 501"/>
                  <a:gd name="T98" fmla="*/ 152 w 501"/>
                  <a:gd name="T99" fmla="*/ 455 h 501"/>
                  <a:gd name="T100" fmla="*/ 110 w 501"/>
                  <a:gd name="T101" fmla="*/ 426 h 501"/>
                  <a:gd name="T102" fmla="*/ 74 w 501"/>
                  <a:gd name="T103" fmla="*/ 390 h 501"/>
                  <a:gd name="T104" fmla="*/ 45 w 501"/>
                  <a:gd name="T105" fmla="*/ 347 h 501"/>
                  <a:gd name="T106" fmla="*/ 25 w 501"/>
                  <a:gd name="T107" fmla="*/ 299 h 501"/>
                  <a:gd name="T108" fmla="*/ 14 w 501"/>
                  <a:gd name="T109" fmla="*/ 246 h 501"/>
                  <a:gd name="T110" fmla="*/ 14 w 501"/>
                  <a:gd name="T111" fmla="*/ 192 h 501"/>
                  <a:gd name="T112" fmla="*/ 25 w 501"/>
                  <a:gd name="T113" fmla="*/ 140 h 501"/>
                  <a:gd name="T114" fmla="*/ 45 w 501"/>
                  <a:gd name="T115" fmla="*/ 91 h 501"/>
                  <a:gd name="T116" fmla="*/ 74 w 501"/>
                  <a:gd name="T117" fmla="*/ 48 h 501"/>
                  <a:gd name="T118" fmla="*/ 110 w 501"/>
                  <a:gd name="T119" fmla="*/ 12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1" h="501">
                    <a:moveTo>
                      <a:pt x="126" y="0"/>
                    </a:moveTo>
                    <a:lnTo>
                      <a:pt x="123" y="0"/>
                    </a:lnTo>
                    <a:lnTo>
                      <a:pt x="119" y="1"/>
                    </a:lnTo>
                    <a:lnTo>
                      <a:pt x="116" y="1"/>
                    </a:lnTo>
                    <a:lnTo>
                      <a:pt x="113" y="2"/>
                    </a:lnTo>
                    <a:lnTo>
                      <a:pt x="110" y="3"/>
                    </a:lnTo>
                    <a:lnTo>
                      <a:pt x="106" y="3"/>
                    </a:lnTo>
                    <a:lnTo>
                      <a:pt x="103" y="4"/>
                    </a:lnTo>
                    <a:lnTo>
                      <a:pt x="99" y="4"/>
                    </a:lnTo>
                    <a:lnTo>
                      <a:pt x="92" y="11"/>
                    </a:lnTo>
                    <a:lnTo>
                      <a:pt x="82" y="20"/>
                    </a:lnTo>
                    <a:lnTo>
                      <a:pt x="73" y="30"/>
                    </a:lnTo>
                    <a:lnTo>
                      <a:pt x="64" y="40"/>
                    </a:lnTo>
                    <a:lnTo>
                      <a:pt x="56" y="50"/>
                    </a:lnTo>
                    <a:lnTo>
                      <a:pt x="48" y="62"/>
                    </a:lnTo>
                    <a:lnTo>
                      <a:pt x="40" y="73"/>
                    </a:lnTo>
                    <a:lnTo>
                      <a:pt x="34" y="85"/>
                    </a:lnTo>
                    <a:lnTo>
                      <a:pt x="28" y="97"/>
                    </a:lnTo>
                    <a:lnTo>
                      <a:pt x="22" y="110"/>
                    </a:lnTo>
                    <a:lnTo>
                      <a:pt x="17" y="122"/>
                    </a:lnTo>
                    <a:lnTo>
                      <a:pt x="13" y="135"/>
                    </a:lnTo>
                    <a:lnTo>
                      <a:pt x="9" y="149"/>
                    </a:lnTo>
                    <a:lnTo>
                      <a:pt x="5" y="163"/>
                    </a:lnTo>
                    <a:lnTo>
                      <a:pt x="3" y="176"/>
                    </a:lnTo>
                    <a:lnTo>
                      <a:pt x="1" y="190"/>
                    </a:lnTo>
                    <a:lnTo>
                      <a:pt x="0" y="205"/>
                    </a:lnTo>
                    <a:lnTo>
                      <a:pt x="0" y="219"/>
                    </a:lnTo>
                    <a:lnTo>
                      <a:pt x="0" y="234"/>
                    </a:lnTo>
                    <a:lnTo>
                      <a:pt x="1" y="248"/>
                    </a:lnTo>
                    <a:lnTo>
                      <a:pt x="3" y="262"/>
                    </a:lnTo>
                    <a:lnTo>
                      <a:pt x="5" y="276"/>
                    </a:lnTo>
                    <a:lnTo>
                      <a:pt x="9" y="289"/>
                    </a:lnTo>
                    <a:lnTo>
                      <a:pt x="13" y="303"/>
                    </a:lnTo>
                    <a:lnTo>
                      <a:pt x="17" y="316"/>
                    </a:lnTo>
                    <a:lnTo>
                      <a:pt x="22" y="329"/>
                    </a:lnTo>
                    <a:lnTo>
                      <a:pt x="28" y="341"/>
                    </a:lnTo>
                    <a:lnTo>
                      <a:pt x="34" y="353"/>
                    </a:lnTo>
                    <a:lnTo>
                      <a:pt x="40" y="365"/>
                    </a:lnTo>
                    <a:lnTo>
                      <a:pt x="48" y="377"/>
                    </a:lnTo>
                    <a:lnTo>
                      <a:pt x="56" y="388"/>
                    </a:lnTo>
                    <a:lnTo>
                      <a:pt x="64" y="398"/>
                    </a:lnTo>
                    <a:lnTo>
                      <a:pt x="73" y="408"/>
                    </a:lnTo>
                    <a:lnTo>
                      <a:pt x="82" y="418"/>
                    </a:lnTo>
                    <a:lnTo>
                      <a:pt x="92" y="428"/>
                    </a:lnTo>
                    <a:lnTo>
                      <a:pt x="102" y="437"/>
                    </a:lnTo>
                    <a:lnTo>
                      <a:pt x="113" y="445"/>
                    </a:lnTo>
                    <a:lnTo>
                      <a:pt x="124" y="453"/>
                    </a:lnTo>
                    <a:lnTo>
                      <a:pt x="135" y="460"/>
                    </a:lnTo>
                    <a:lnTo>
                      <a:pt x="146" y="467"/>
                    </a:lnTo>
                    <a:lnTo>
                      <a:pt x="158" y="473"/>
                    </a:lnTo>
                    <a:lnTo>
                      <a:pt x="171" y="477"/>
                    </a:lnTo>
                    <a:lnTo>
                      <a:pt x="183" y="483"/>
                    </a:lnTo>
                    <a:lnTo>
                      <a:pt x="196" y="487"/>
                    </a:lnTo>
                    <a:lnTo>
                      <a:pt x="210" y="491"/>
                    </a:lnTo>
                    <a:lnTo>
                      <a:pt x="224" y="494"/>
                    </a:lnTo>
                    <a:lnTo>
                      <a:pt x="237" y="496"/>
                    </a:lnTo>
                    <a:lnTo>
                      <a:pt x="251" y="498"/>
                    </a:lnTo>
                    <a:lnTo>
                      <a:pt x="266" y="499"/>
                    </a:lnTo>
                    <a:lnTo>
                      <a:pt x="280" y="500"/>
                    </a:lnTo>
                    <a:lnTo>
                      <a:pt x="295" y="499"/>
                    </a:lnTo>
                    <a:lnTo>
                      <a:pt x="309" y="498"/>
                    </a:lnTo>
                    <a:lnTo>
                      <a:pt x="323" y="496"/>
                    </a:lnTo>
                    <a:lnTo>
                      <a:pt x="337" y="494"/>
                    </a:lnTo>
                    <a:lnTo>
                      <a:pt x="350" y="491"/>
                    </a:lnTo>
                    <a:lnTo>
                      <a:pt x="364" y="487"/>
                    </a:lnTo>
                    <a:lnTo>
                      <a:pt x="377" y="483"/>
                    </a:lnTo>
                    <a:lnTo>
                      <a:pt x="390" y="477"/>
                    </a:lnTo>
                    <a:lnTo>
                      <a:pt x="402" y="473"/>
                    </a:lnTo>
                    <a:lnTo>
                      <a:pt x="414" y="467"/>
                    </a:lnTo>
                    <a:lnTo>
                      <a:pt x="426" y="460"/>
                    </a:lnTo>
                    <a:lnTo>
                      <a:pt x="438" y="453"/>
                    </a:lnTo>
                    <a:lnTo>
                      <a:pt x="449" y="445"/>
                    </a:lnTo>
                    <a:lnTo>
                      <a:pt x="459" y="437"/>
                    </a:lnTo>
                    <a:lnTo>
                      <a:pt x="469" y="428"/>
                    </a:lnTo>
                    <a:lnTo>
                      <a:pt x="479" y="418"/>
                    </a:lnTo>
                    <a:lnTo>
                      <a:pt x="488" y="408"/>
                    </a:lnTo>
                    <a:lnTo>
                      <a:pt x="495" y="400"/>
                    </a:lnTo>
                    <a:lnTo>
                      <a:pt x="496" y="397"/>
                    </a:lnTo>
                    <a:lnTo>
                      <a:pt x="497" y="394"/>
                    </a:lnTo>
                    <a:lnTo>
                      <a:pt x="497" y="390"/>
                    </a:lnTo>
                    <a:lnTo>
                      <a:pt x="498" y="387"/>
                    </a:lnTo>
                    <a:lnTo>
                      <a:pt x="499" y="383"/>
                    </a:lnTo>
                    <a:lnTo>
                      <a:pt x="499" y="380"/>
                    </a:lnTo>
                    <a:lnTo>
                      <a:pt x="500" y="377"/>
                    </a:lnTo>
                    <a:lnTo>
                      <a:pt x="500" y="373"/>
                    </a:lnTo>
                    <a:lnTo>
                      <a:pt x="487" y="390"/>
                    </a:lnTo>
                    <a:lnTo>
                      <a:pt x="470" y="409"/>
                    </a:lnTo>
                    <a:lnTo>
                      <a:pt x="451" y="426"/>
                    </a:lnTo>
                    <a:lnTo>
                      <a:pt x="430" y="442"/>
                    </a:lnTo>
                    <a:lnTo>
                      <a:pt x="408" y="455"/>
                    </a:lnTo>
                    <a:lnTo>
                      <a:pt x="384" y="467"/>
                    </a:lnTo>
                    <a:lnTo>
                      <a:pt x="360" y="475"/>
                    </a:lnTo>
                    <a:lnTo>
                      <a:pt x="334" y="481"/>
                    </a:lnTo>
                    <a:lnTo>
                      <a:pt x="308" y="486"/>
                    </a:lnTo>
                    <a:lnTo>
                      <a:pt x="280" y="487"/>
                    </a:lnTo>
                    <a:lnTo>
                      <a:pt x="253" y="486"/>
                    </a:lnTo>
                    <a:lnTo>
                      <a:pt x="226" y="481"/>
                    </a:lnTo>
                    <a:lnTo>
                      <a:pt x="201" y="475"/>
                    </a:lnTo>
                    <a:lnTo>
                      <a:pt x="176" y="467"/>
                    </a:lnTo>
                    <a:lnTo>
                      <a:pt x="152" y="455"/>
                    </a:lnTo>
                    <a:lnTo>
                      <a:pt x="131" y="442"/>
                    </a:lnTo>
                    <a:lnTo>
                      <a:pt x="110" y="426"/>
                    </a:lnTo>
                    <a:lnTo>
                      <a:pt x="91" y="409"/>
                    </a:lnTo>
                    <a:lnTo>
                      <a:pt x="74" y="390"/>
                    </a:lnTo>
                    <a:lnTo>
                      <a:pt x="58" y="369"/>
                    </a:lnTo>
                    <a:lnTo>
                      <a:pt x="45" y="347"/>
                    </a:lnTo>
                    <a:lnTo>
                      <a:pt x="34" y="324"/>
                    </a:lnTo>
                    <a:lnTo>
                      <a:pt x="25" y="299"/>
                    </a:lnTo>
                    <a:lnTo>
                      <a:pt x="18" y="273"/>
                    </a:lnTo>
                    <a:lnTo>
                      <a:pt x="14" y="246"/>
                    </a:lnTo>
                    <a:lnTo>
                      <a:pt x="13" y="219"/>
                    </a:lnTo>
                    <a:lnTo>
                      <a:pt x="14" y="192"/>
                    </a:lnTo>
                    <a:lnTo>
                      <a:pt x="18" y="165"/>
                    </a:lnTo>
                    <a:lnTo>
                      <a:pt x="25" y="140"/>
                    </a:lnTo>
                    <a:lnTo>
                      <a:pt x="34" y="115"/>
                    </a:lnTo>
                    <a:lnTo>
                      <a:pt x="45" y="91"/>
                    </a:lnTo>
                    <a:lnTo>
                      <a:pt x="58" y="69"/>
                    </a:lnTo>
                    <a:lnTo>
                      <a:pt x="74" y="48"/>
                    </a:lnTo>
                    <a:lnTo>
                      <a:pt x="91" y="29"/>
                    </a:lnTo>
                    <a:lnTo>
                      <a:pt x="110" y="12"/>
                    </a:lnTo>
                    <a:lnTo>
                      <a:pt x="126" y="0"/>
                    </a:lnTo>
                  </a:path>
                </a:pathLst>
              </a:custGeom>
              <a:solidFill>
                <a:srgbClr val="A3754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181"/>
              <p:cNvSpPr>
                <a:spLocks/>
              </p:cNvSpPr>
              <p:nvPr/>
            </p:nvSpPr>
            <p:spPr bwMode="auto">
              <a:xfrm>
                <a:off x="1107" y="1891"/>
                <a:ext cx="491" cy="491"/>
              </a:xfrm>
              <a:custGeom>
                <a:avLst/>
                <a:gdLst>
                  <a:gd name="T0" fmla="*/ 136 w 491"/>
                  <a:gd name="T1" fmla="*/ 0 h 491"/>
                  <a:gd name="T2" fmla="*/ 129 w 491"/>
                  <a:gd name="T3" fmla="*/ 1 h 491"/>
                  <a:gd name="T4" fmla="*/ 123 w 491"/>
                  <a:gd name="T5" fmla="*/ 2 h 491"/>
                  <a:gd name="T6" fmla="*/ 117 w 491"/>
                  <a:gd name="T7" fmla="*/ 3 h 491"/>
                  <a:gd name="T8" fmla="*/ 98 w 491"/>
                  <a:gd name="T9" fmla="*/ 15 h 491"/>
                  <a:gd name="T10" fmla="*/ 62 w 491"/>
                  <a:gd name="T11" fmla="*/ 51 h 491"/>
                  <a:gd name="T12" fmla="*/ 33 w 491"/>
                  <a:gd name="T13" fmla="*/ 94 h 491"/>
                  <a:gd name="T14" fmla="*/ 12 w 491"/>
                  <a:gd name="T15" fmla="*/ 142 h 491"/>
                  <a:gd name="T16" fmla="*/ 1 w 491"/>
                  <a:gd name="T17" fmla="*/ 195 h 491"/>
                  <a:gd name="T18" fmla="*/ 1 w 491"/>
                  <a:gd name="T19" fmla="*/ 249 h 491"/>
                  <a:gd name="T20" fmla="*/ 12 w 491"/>
                  <a:gd name="T21" fmla="*/ 302 h 491"/>
                  <a:gd name="T22" fmla="*/ 33 w 491"/>
                  <a:gd name="T23" fmla="*/ 350 h 491"/>
                  <a:gd name="T24" fmla="*/ 62 w 491"/>
                  <a:gd name="T25" fmla="*/ 393 h 491"/>
                  <a:gd name="T26" fmla="*/ 98 w 491"/>
                  <a:gd name="T27" fmla="*/ 430 h 491"/>
                  <a:gd name="T28" fmla="*/ 140 w 491"/>
                  <a:gd name="T29" fmla="*/ 459 h 491"/>
                  <a:gd name="T30" fmla="*/ 188 w 491"/>
                  <a:gd name="T31" fmla="*/ 478 h 491"/>
                  <a:gd name="T32" fmla="*/ 241 w 491"/>
                  <a:gd name="T33" fmla="*/ 489 h 491"/>
                  <a:gd name="T34" fmla="*/ 296 w 491"/>
                  <a:gd name="T35" fmla="*/ 489 h 491"/>
                  <a:gd name="T36" fmla="*/ 348 w 491"/>
                  <a:gd name="T37" fmla="*/ 478 h 491"/>
                  <a:gd name="T38" fmla="*/ 396 w 491"/>
                  <a:gd name="T39" fmla="*/ 459 h 491"/>
                  <a:gd name="T40" fmla="*/ 439 w 491"/>
                  <a:gd name="T41" fmla="*/ 430 h 491"/>
                  <a:gd name="T42" fmla="*/ 476 w 491"/>
                  <a:gd name="T43" fmla="*/ 393 h 491"/>
                  <a:gd name="T44" fmla="*/ 488 w 491"/>
                  <a:gd name="T45" fmla="*/ 374 h 491"/>
                  <a:gd name="T46" fmla="*/ 489 w 491"/>
                  <a:gd name="T47" fmla="*/ 367 h 491"/>
                  <a:gd name="T48" fmla="*/ 489 w 491"/>
                  <a:gd name="T49" fmla="*/ 361 h 491"/>
                  <a:gd name="T50" fmla="*/ 490 w 491"/>
                  <a:gd name="T51" fmla="*/ 354 h 491"/>
                  <a:gd name="T52" fmla="*/ 481 w 491"/>
                  <a:gd name="T53" fmla="*/ 365 h 491"/>
                  <a:gd name="T54" fmla="*/ 449 w 491"/>
                  <a:gd name="T55" fmla="*/ 404 h 491"/>
                  <a:gd name="T56" fmla="*/ 411 w 491"/>
                  <a:gd name="T57" fmla="*/ 435 h 491"/>
                  <a:gd name="T58" fmla="*/ 368 w 491"/>
                  <a:gd name="T59" fmla="*/ 459 h 491"/>
                  <a:gd name="T60" fmla="*/ 320 w 491"/>
                  <a:gd name="T61" fmla="*/ 474 h 491"/>
                  <a:gd name="T62" fmla="*/ 268 w 491"/>
                  <a:gd name="T63" fmla="*/ 478 h 491"/>
                  <a:gd name="T64" fmla="*/ 216 w 491"/>
                  <a:gd name="T65" fmla="*/ 474 h 491"/>
                  <a:gd name="T66" fmla="*/ 168 w 491"/>
                  <a:gd name="T67" fmla="*/ 459 h 491"/>
                  <a:gd name="T68" fmla="*/ 126 w 491"/>
                  <a:gd name="T69" fmla="*/ 435 h 491"/>
                  <a:gd name="T70" fmla="*/ 88 w 491"/>
                  <a:gd name="T71" fmla="*/ 404 h 491"/>
                  <a:gd name="T72" fmla="*/ 57 w 491"/>
                  <a:gd name="T73" fmla="*/ 365 h 491"/>
                  <a:gd name="T74" fmla="*/ 33 w 491"/>
                  <a:gd name="T75" fmla="*/ 322 h 491"/>
                  <a:gd name="T76" fmla="*/ 18 w 491"/>
                  <a:gd name="T77" fmla="*/ 274 h 491"/>
                  <a:gd name="T78" fmla="*/ 13 w 491"/>
                  <a:gd name="T79" fmla="*/ 222 h 491"/>
                  <a:gd name="T80" fmla="*/ 18 w 491"/>
                  <a:gd name="T81" fmla="*/ 170 h 491"/>
                  <a:gd name="T82" fmla="*/ 33 w 491"/>
                  <a:gd name="T83" fmla="*/ 122 h 491"/>
                  <a:gd name="T84" fmla="*/ 57 w 491"/>
                  <a:gd name="T85" fmla="*/ 79 h 491"/>
                  <a:gd name="T86" fmla="*/ 88 w 491"/>
                  <a:gd name="T87" fmla="*/ 41 h 491"/>
                  <a:gd name="T88" fmla="*/ 126 w 491"/>
                  <a:gd name="T89" fmla="*/ 9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91" h="491">
                    <a:moveTo>
                      <a:pt x="139" y="0"/>
                    </a:moveTo>
                    <a:lnTo>
                      <a:pt x="136" y="0"/>
                    </a:lnTo>
                    <a:lnTo>
                      <a:pt x="132" y="1"/>
                    </a:lnTo>
                    <a:lnTo>
                      <a:pt x="129" y="1"/>
                    </a:lnTo>
                    <a:lnTo>
                      <a:pt x="127" y="1"/>
                    </a:lnTo>
                    <a:lnTo>
                      <a:pt x="123" y="2"/>
                    </a:lnTo>
                    <a:lnTo>
                      <a:pt x="120" y="2"/>
                    </a:lnTo>
                    <a:lnTo>
                      <a:pt x="117" y="3"/>
                    </a:lnTo>
                    <a:lnTo>
                      <a:pt x="113" y="3"/>
                    </a:lnTo>
                    <a:lnTo>
                      <a:pt x="98" y="15"/>
                    </a:lnTo>
                    <a:lnTo>
                      <a:pt x="79" y="32"/>
                    </a:lnTo>
                    <a:lnTo>
                      <a:pt x="62" y="51"/>
                    </a:lnTo>
                    <a:lnTo>
                      <a:pt x="46" y="71"/>
                    </a:lnTo>
                    <a:lnTo>
                      <a:pt x="33" y="94"/>
                    </a:lnTo>
                    <a:lnTo>
                      <a:pt x="21" y="117"/>
                    </a:lnTo>
                    <a:lnTo>
                      <a:pt x="12" y="142"/>
                    </a:lnTo>
                    <a:lnTo>
                      <a:pt x="6" y="168"/>
                    </a:lnTo>
                    <a:lnTo>
                      <a:pt x="1" y="195"/>
                    </a:lnTo>
                    <a:lnTo>
                      <a:pt x="0" y="222"/>
                    </a:lnTo>
                    <a:lnTo>
                      <a:pt x="1" y="249"/>
                    </a:lnTo>
                    <a:lnTo>
                      <a:pt x="6" y="276"/>
                    </a:lnTo>
                    <a:lnTo>
                      <a:pt x="12" y="302"/>
                    </a:lnTo>
                    <a:lnTo>
                      <a:pt x="21" y="327"/>
                    </a:lnTo>
                    <a:lnTo>
                      <a:pt x="33" y="350"/>
                    </a:lnTo>
                    <a:lnTo>
                      <a:pt x="46" y="373"/>
                    </a:lnTo>
                    <a:lnTo>
                      <a:pt x="62" y="393"/>
                    </a:lnTo>
                    <a:lnTo>
                      <a:pt x="79" y="413"/>
                    </a:lnTo>
                    <a:lnTo>
                      <a:pt x="98" y="430"/>
                    </a:lnTo>
                    <a:lnTo>
                      <a:pt x="119" y="445"/>
                    </a:lnTo>
                    <a:lnTo>
                      <a:pt x="140" y="459"/>
                    </a:lnTo>
                    <a:lnTo>
                      <a:pt x="163" y="470"/>
                    </a:lnTo>
                    <a:lnTo>
                      <a:pt x="188" y="478"/>
                    </a:lnTo>
                    <a:lnTo>
                      <a:pt x="214" y="485"/>
                    </a:lnTo>
                    <a:lnTo>
                      <a:pt x="241" y="489"/>
                    </a:lnTo>
                    <a:lnTo>
                      <a:pt x="268" y="490"/>
                    </a:lnTo>
                    <a:lnTo>
                      <a:pt x="296" y="489"/>
                    </a:lnTo>
                    <a:lnTo>
                      <a:pt x="322" y="485"/>
                    </a:lnTo>
                    <a:lnTo>
                      <a:pt x="348" y="478"/>
                    </a:lnTo>
                    <a:lnTo>
                      <a:pt x="373" y="470"/>
                    </a:lnTo>
                    <a:lnTo>
                      <a:pt x="396" y="459"/>
                    </a:lnTo>
                    <a:lnTo>
                      <a:pt x="419" y="445"/>
                    </a:lnTo>
                    <a:lnTo>
                      <a:pt x="439" y="430"/>
                    </a:lnTo>
                    <a:lnTo>
                      <a:pt x="458" y="413"/>
                    </a:lnTo>
                    <a:lnTo>
                      <a:pt x="476" y="393"/>
                    </a:lnTo>
                    <a:lnTo>
                      <a:pt x="488" y="377"/>
                    </a:lnTo>
                    <a:lnTo>
                      <a:pt x="488" y="374"/>
                    </a:lnTo>
                    <a:lnTo>
                      <a:pt x="488" y="371"/>
                    </a:lnTo>
                    <a:lnTo>
                      <a:pt x="489" y="367"/>
                    </a:lnTo>
                    <a:lnTo>
                      <a:pt x="489" y="364"/>
                    </a:lnTo>
                    <a:lnTo>
                      <a:pt x="489" y="361"/>
                    </a:lnTo>
                    <a:lnTo>
                      <a:pt x="490" y="357"/>
                    </a:lnTo>
                    <a:lnTo>
                      <a:pt x="490" y="354"/>
                    </a:lnTo>
                    <a:lnTo>
                      <a:pt x="490" y="350"/>
                    </a:lnTo>
                    <a:lnTo>
                      <a:pt x="481" y="365"/>
                    </a:lnTo>
                    <a:lnTo>
                      <a:pt x="466" y="386"/>
                    </a:lnTo>
                    <a:lnTo>
                      <a:pt x="449" y="404"/>
                    </a:lnTo>
                    <a:lnTo>
                      <a:pt x="432" y="420"/>
                    </a:lnTo>
                    <a:lnTo>
                      <a:pt x="411" y="435"/>
                    </a:lnTo>
                    <a:lnTo>
                      <a:pt x="390" y="448"/>
                    </a:lnTo>
                    <a:lnTo>
                      <a:pt x="368" y="459"/>
                    </a:lnTo>
                    <a:lnTo>
                      <a:pt x="344" y="467"/>
                    </a:lnTo>
                    <a:lnTo>
                      <a:pt x="320" y="474"/>
                    </a:lnTo>
                    <a:lnTo>
                      <a:pt x="294" y="478"/>
                    </a:lnTo>
                    <a:lnTo>
                      <a:pt x="268" y="478"/>
                    </a:lnTo>
                    <a:lnTo>
                      <a:pt x="242" y="478"/>
                    </a:lnTo>
                    <a:lnTo>
                      <a:pt x="216" y="474"/>
                    </a:lnTo>
                    <a:lnTo>
                      <a:pt x="192" y="467"/>
                    </a:lnTo>
                    <a:lnTo>
                      <a:pt x="168" y="459"/>
                    </a:lnTo>
                    <a:lnTo>
                      <a:pt x="146" y="448"/>
                    </a:lnTo>
                    <a:lnTo>
                      <a:pt x="126" y="435"/>
                    </a:lnTo>
                    <a:lnTo>
                      <a:pt x="106" y="420"/>
                    </a:lnTo>
                    <a:lnTo>
                      <a:pt x="88" y="404"/>
                    </a:lnTo>
                    <a:lnTo>
                      <a:pt x="71" y="386"/>
                    </a:lnTo>
                    <a:lnTo>
                      <a:pt x="57" y="365"/>
                    </a:lnTo>
                    <a:lnTo>
                      <a:pt x="43" y="345"/>
                    </a:lnTo>
                    <a:lnTo>
                      <a:pt x="33" y="322"/>
                    </a:lnTo>
                    <a:lnTo>
                      <a:pt x="24" y="298"/>
                    </a:lnTo>
                    <a:lnTo>
                      <a:pt x="18" y="274"/>
                    </a:lnTo>
                    <a:lnTo>
                      <a:pt x="14" y="248"/>
                    </a:lnTo>
                    <a:lnTo>
                      <a:pt x="13" y="222"/>
                    </a:lnTo>
                    <a:lnTo>
                      <a:pt x="14" y="196"/>
                    </a:lnTo>
                    <a:lnTo>
                      <a:pt x="18" y="170"/>
                    </a:lnTo>
                    <a:lnTo>
                      <a:pt x="24" y="146"/>
                    </a:lnTo>
                    <a:lnTo>
                      <a:pt x="33" y="122"/>
                    </a:lnTo>
                    <a:lnTo>
                      <a:pt x="43" y="100"/>
                    </a:lnTo>
                    <a:lnTo>
                      <a:pt x="57" y="79"/>
                    </a:lnTo>
                    <a:lnTo>
                      <a:pt x="71" y="59"/>
                    </a:lnTo>
                    <a:lnTo>
                      <a:pt x="88" y="41"/>
                    </a:lnTo>
                    <a:lnTo>
                      <a:pt x="106" y="24"/>
                    </a:lnTo>
                    <a:lnTo>
                      <a:pt x="126" y="9"/>
                    </a:lnTo>
                    <a:lnTo>
                      <a:pt x="139" y="0"/>
                    </a:lnTo>
                  </a:path>
                </a:pathLst>
              </a:custGeom>
              <a:solidFill>
                <a:srgbClr val="A67B4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182"/>
              <p:cNvSpPr>
                <a:spLocks/>
              </p:cNvSpPr>
              <p:nvPr/>
            </p:nvSpPr>
            <p:spPr bwMode="auto">
              <a:xfrm>
                <a:off x="1119" y="1891"/>
                <a:ext cx="479" cy="479"/>
              </a:xfrm>
              <a:custGeom>
                <a:avLst/>
                <a:gdLst>
                  <a:gd name="T0" fmla="*/ 129 w 479"/>
                  <a:gd name="T1" fmla="*/ 0 h 479"/>
                  <a:gd name="T2" fmla="*/ 133 w 479"/>
                  <a:gd name="T3" fmla="*/ 0 h 479"/>
                  <a:gd name="T4" fmla="*/ 137 w 479"/>
                  <a:gd name="T5" fmla="*/ 0 h 479"/>
                  <a:gd name="T6" fmla="*/ 141 w 479"/>
                  <a:gd name="T7" fmla="*/ 0 h 479"/>
                  <a:gd name="T8" fmla="*/ 146 w 479"/>
                  <a:gd name="T9" fmla="*/ 0 h 479"/>
                  <a:gd name="T10" fmla="*/ 151 w 479"/>
                  <a:gd name="T11" fmla="*/ 0 h 479"/>
                  <a:gd name="T12" fmla="*/ 140 w 479"/>
                  <a:gd name="T13" fmla="*/ 7 h 479"/>
                  <a:gd name="T14" fmla="*/ 102 w 479"/>
                  <a:gd name="T15" fmla="*/ 34 h 479"/>
                  <a:gd name="T16" fmla="*/ 69 w 479"/>
                  <a:gd name="T17" fmla="*/ 67 h 479"/>
                  <a:gd name="T18" fmla="*/ 42 w 479"/>
                  <a:gd name="T19" fmla="*/ 106 h 479"/>
                  <a:gd name="T20" fmla="*/ 24 w 479"/>
                  <a:gd name="T21" fmla="*/ 149 h 479"/>
                  <a:gd name="T22" fmla="*/ 14 w 479"/>
                  <a:gd name="T23" fmla="*/ 197 h 479"/>
                  <a:gd name="T24" fmla="*/ 14 w 479"/>
                  <a:gd name="T25" fmla="*/ 247 h 479"/>
                  <a:gd name="T26" fmla="*/ 24 w 479"/>
                  <a:gd name="T27" fmla="*/ 295 h 479"/>
                  <a:gd name="T28" fmla="*/ 42 w 479"/>
                  <a:gd name="T29" fmla="*/ 339 h 479"/>
                  <a:gd name="T30" fmla="*/ 69 w 479"/>
                  <a:gd name="T31" fmla="*/ 377 h 479"/>
                  <a:gd name="T32" fmla="*/ 102 w 479"/>
                  <a:gd name="T33" fmla="*/ 410 h 479"/>
                  <a:gd name="T34" fmla="*/ 140 w 479"/>
                  <a:gd name="T35" fmla="*/ 437 h 479"/>
                  <a:gd name="T36" fmla="*/ 183 w 479"/>
                  <a:gd name="T37" fmla="*/ 455 h 479"/>
                  <a:gd name="T38" fmla="*/ 231 w 479"/>
                  <a:gd name="T39" fmla="*/ 465 h 479"/>
                  <a:gd name="T40" fmla="*/ 281 w 479"/>
                  <a:gd name="T41" fmla="*/ 465 h 479"/>
                  <a:gd name="T42" fmla="*/ 329 w 479"/>
                  <a:gd name="T43" fmla="*/ 455 h 479"/>
                  <a:gd name="T44" fmla="*/ 372 w 479"/>
                  <a:gd name="T45" fmla="*/ 437 h 479"/>
                  <a:gd name="T46" fmla="*/ 411 w 479"/>
                  <a:gd name="T47" fmla="*/ 410 h 479"/>
                  <a:gd name="T48" fmla="*/ 444 w 479"/>
                  <a:gd name="T49" fmla="*/ 377 h 479"/>
                  <a:gd name="T50" fmla="*/ 471 w 479"/>
                  <a:gd name="T51" fmla="*/ 339 h 479"/>
                  <a:gd name="T52" fmla="*/ 478 w 479"/>
                  <a:gd name="T53" fmla="*/ 325 h 479"/>
                  <a:gd name="T54" fmla="*/ 478 w 479"/>
                  <a:gd name="T55" fmla="*/ 328 h 479"/>
                  <a:gd name="T56" fmla="*/ 478 w 479"/>
                  <a:gd name="T57" fmla="*/ 331 h 479"/>
                  <a:gd name="T58" fmla="*/ 478 w 479"/>
                  <a:gd name="T59" fmla="*/ 334 h 479"/>
                  <a:gd name="T60" fmla="*/ 478 w 479"/>
                  <a:gd name="T61" fmla="*/ 338 h 479"/>
                  <a:gd name="T62" fmla="*/ 478 w 479"/>
                  <a:gd name="T63" fmla="*/ 342 h 479"/>
                  <a:gd name="T64" fmla="*/ 478 w 479"/>
                  <a:gd name="T65" fmla="*/ 345 h 479"/>
                  <a:gd name="T66" fmla="*/ 478 w 479"/>
                  <a:gd name="T67" fmla="*/ 349 h 479"/>
                  <a:gd name="T68" fmla="*/ 469 w 479"/>
                  <a:gd name="T69" fmla="*/ 366 h 479"/>
                  <a:gd name="T70" fmla="*/ 438 w 479"/>
                  <a:gd name="T71" fmla="*/ 404 h 479"/>
                  <a:gd name="T72" fmla="*/ 400 w 479"/>
                  <a:gd name="T73" fmla="*/ 435 h 479"/>
                  <a:gd name="T74" fmla="*/ 356 w 479"/>
                  <a:gd name="T75" fmla="*/ 459 h 479"/>
                  <a:gd name="T76" fmla="*/ 308 w 479"/>
                  <a:gd name="T77" fmla="*/ 474 h 479"/>
                  <a:gd name="T78" fmla="*/ 256 w 479"/>
                  <a:gd name="T79" fmla="*/ 478 h 479"/>
                  <a:gd name="T80" fmla="*/ 204 w 479"/>
                  <a:gd name="T81" fmla="*/ 474 h 479"/>
                  <a:gd name="T82" fmla="*/ 156 w 479"/>
                  <a:gd name="T83" fmla="*/ 459 h 479"/>
                  <a:gd name="T84" fmla="*/ 113 w 479"/>
                  <a:gd name="T85" fmla="*/ 435 h 479"/>
                  <a:gd name="T86" fmla="*/ 75 w 479"/>
                  <a:gd name="T87" fmla="*/ 404 h 479"/>
                  <a:gd name="T88" fmla="*/ 44 w 479"/>
                  <a:gd name="T89" fmla="*/ 366 h 479"/>
                  <a:gd name="T90" fmla="*/ 20 w 479"/>
                  <a:gd name="T91" fmla="*/ 322 h 479"/>
                  <a:gd name="T92" fmla="*/ 5 w 479"/>
                  <a:gd name="T93" fmla="*/ 274 h 479"/>
                  <a:gd name="T94" fmla="*/ 0 w 479"/>
                  <a:gd name="T95" fmla="*/ 222 h 479"/>
                  <a:gd name="T96" fmla="*/ 5 w 479"/>
                  <a:gd name="T97" fmla="*/ 170 h 479"/>
                  <a:gd name="T98" fmla="*/ 20 w 479"/>
                  <a:gd name="T99" fmla="*/ 122 h 479"/>
                  <a:gd name="T100" fmla="*/ 44 w 479"/>
                  <a:gd name="T101" fmla="*/ 78 h 479"/>
                  <a:gd name="T102" fmla="*/ 75 w 479"/>
                  <a:gd name="T103" fmla="*/ 40 h 479"/>
                  <a:gd name="T104" fmla="*/ 113 w 479"/>
                  <a:gd name="T105" fmla="*/ 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9" h="479">
                    <a:moveTo>
                      <a:pt x="127" y="0"/>
                    </a:moveTo>
                    <a:lnTo>
                      <a:pt x="129" y="0"/>
                    </a:lnTo>
                    <a:lnTo>
                      <a:pt x="131" y="0"/>
                    </a:lnTo>
                    <a:lnTo>
                      <a:pt x="133" y="0"/>
                    </a:lnTo>
                    <a:lnTo>
                      <a:pt x="135" y="0"/>
                    </a:lnTo>
                    <a:lnTo>
                      <a:pt x="137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6" y="0"/>
                    </a:lnTo>
                    <a:lnTo>
                      <a:pt x="149" y="0"/>
                    </a:lnTo>
                    <a:lnTo>
                      <a:pt x="151" y="0"/>
                    </a:lnTo>
                    <a:lnTo>
                      <a:pt x="154" y="0"/>
                    </a:lnTo>
                    <a:lnTo>
                      <a:pt x="140" y="7"/>
                    </a:lnTo>
                    <a:lnTo>
                      <a:pt x="120" y="20"/>
                    </a:lnTo>
                    <a:lnTo>
                      <a:pt x="102" y="34"/>
                    </a:lnTo>
                    <a:lnTo>
                      <a:pt x="84" y="49"/>
                    </a:lnTo>
                    <a:lnTo>
                      <a:pt x="69" y="67"/>
                    </a:lnTo>
                    <a:lnTo>
                      <a:pt x="55" y="86"/>
                    </a:lnTo>
                    <a:lnTo>
                      <a:pt x="42" y="106"/>
                    </a:lnTo>
                    <a:lnTo>
                      <a:pt x="32" y="127"/>
                    </a:lnTo>
                    <a:lnTo>
                      <a:pt x="24" y="149"/>
                    </a:lnTo>
                    <a:lnTo>
                      <a:pt x="18" y="173"/>
                    </a:lnTo>
                    <a:lnTo>
                      <a:pt x="14" y="197"/>
                    </a:lnTo>
                    <a:lnTo>
                      <a:pt x="13" y="222"/>
                    </a:lnTo>
                    <a:lnTo>
                      <a:pt x="14" y="247"/>
                    </a:lnTo>
                    <a:lnTo>
                      <a:pt x="18" y="271"/>
                    </a:lnTo>
                    <a:lnTo>
                      <a:pt x="24" y="295"/>
                    </a:lnTo>
                    <a:lnTo>
                      <a:pt x="32" y="317"/>
                    </a:lnTo>
                    <a:lnTo>
                      <a:pt x="42" y="339"/>
                    </a:lnTo>
                    <a:lnTo>
                      <a:pt x="55" y="359"/>
                    </a:lnTo>
                    <a:lnTo>
                      <a:pt x="69" y="377"/>
                    </a:lnTo>
                    <a:lnTo>
                      <a:pt x="84" y="395"/>
                    </a:lnTo>
                    <a:lnTo>
                      <a:pt x="102" y="410"/>
                    </a:lnTo>
                    <a:lnTo>
                      <a:pt x="120" y="425"/>
                    </a:lnTo>
                    <a:lnTo>
                      <a:pt x="140" y="437"/>
                    </a:lnTo>
                    <a:lnTo>
                      <a:pt x="161" y="447"/>
                    </a:lnTo>
                    <a:lnTo>
                      <a:pt x="183" y="455"/>
                    </a:lnTo>
                    <a:lnTo>
                      <a:pt x="207" y="461"/>
                    </a:lnTo>
                    <a:lnTo>
                      <a:pt x="231" y="465"/>
                    </a:lnTo>
                    <a:lnTo>
                      <a:pt x="256" y="466"/>
                    </a:lnTo>
                    <a:lnTo>
                      <a:pt x="281" y="465"/>
                    </a:lnTo>
                    <a:lnTo>
                      <a:pt x="305" y="461"/>
                    </a:lnTo>
                    <a:lnTo>
                      <a:pt x="329" y="455"/>
                    </a:lnTo>
                    <a:lnTo>
                      <a:pt x="351" y="447"/>
                    </a:lnTo>
                    <a:lnTo>
                      <a:pt x="372" y="437"/>
                    </a:lnTo>
                    <a:lnTo>
                      <a:pt x="393" y="425"/>
                    </a:lnTo>
                    <a:lnTo>
                      <a:pt x="411" y="410"/>
                    </a:lnTo>
                    <a:lnTo>
                      <a:pt x="429" y="395"/>
                    </a:lnTo>
                    <a:lnTo>
                      <a:pt x="444" y="377"/>
                    </a:lnTo>
                    <a:lnTo>
                      <a:pt x="458" y="359"/>
                    </a:lnTo>
                    <a:lnTo>
                      <a:pt x="471" y="339"/>
                    </a:lnTo>
                    <a:lnTo>
                      <a:pt x="478" y="323"/>
                    </a:lnTo>
                    <a:lnTo>
                      <a:pt x="478" y="325"/>
                    </a:lnTo>
                    <a:lnTo>
                      <a:pt x="478" y="326"/>
                    </a:lnTo>
                    <a:lnTo>
                      <a:pt x="478" y="328"/>
                    </a:lnTo>
                    <a:lnTo>
                      <a:pt x="478" y="330"/>
                    </a:lnTo>
                    <a:lnTo>
                      <a:pt x="478" y="331"/>
                    </a:lnTo>
                    <a:lnTo>
                      <a:pt x="478" y="333"/>
                    </a:lnTo>
                    <a:lnTo>
                      <a:pt x="478" y="334"/>
                    </a:lnTo>
                    <a:lnTo>
                      <a:pt x="478" y="336"/>
                    </a:lnTo>
                    <a:lnTo>
                      <a:pt x="478" y="338"/>
                    </a:lnTo>
                    <a:lnTo>
                      <a:pt x="478" y="339"/>
                    </a:lnTo>
                    <a:lnTo>
                      <a:pt x="478" y="342"/>
                    </a:lnTo>
                    <a:lnTo>
                      <a:pt x="478" y="343"/>
                    </a:lnTo>
                    <a:lnTo>
                      <a:pt x="478" y="345"/>
                    </a:lnTo>
                    <a:lnTo>
                      <a:pt x="478" y="347"/>
                    </a:lnTo>
                    <a:lnTo>
                      <a:pt x="478" y="349"/>
                    </a:lnTo>
                    <a:lnTo>
                      <a:pt x="478" y="351"/>
                    </a:lnTo>
                    <a:lnTo>
                      <a:pt x="469" y="366"/>
                    </a:lnTo>
                    <a:lnTo>
                      <a:pt x="454" y="386"/>
                    </a:lnTo>
                    <a:lnTo>
                      <a:pt x="438" y="404"/>
                    </a:lnTo>
                    <a:lnTo>
                      <a:pt x="420" y="420"/>
                    </a:lnTo>
                    <a:lnTo>
                      <a:pt x="400" y="435"/>
                    </a:lnTo>
                    <a:lnTo>
                      <a:pt x="378" y="448"/>
                    </a:lnTo>
                    <a:lnTo>
                      <a:pt x="356" y="459"/>
                    </a:lnTo>
                    <a:lnTo>
                      <a:pt x="332" y="468"/>
                    </a:lnTo>
                    <a:lnTo>
                      <a:pt x="308" y="474"/>
                    </a:lnTo>
                    <a:lnTo>
                      <a:pt x="282" y="478"/>
                    </a:lnTo>
                    <a:lnTo>
                      <a:pt x="256" y="478"/>
                    </a:lnTo>
                    <a:lnTo>
                      <a:pt x="230" y="478"/>
                    </a:lnTo>
                    <a:lnTo>
                      <a:pt x="204" y="474"/>
                    </a:lnTo>
                    <a:lnTo>
                      <a:pt x="180" y="468"/>
                    </a:lnTo>
                    <a:lnTo>
                      <a:pt x="156" y="459"/>
                    </a:lnTo>
                    <a:lnTo>
                      <a:pt x="134" y="448"/>
                    </a:lnTo>
                    <a:lnTo>
                      <a:pt x="113" y="435"/>
                    </a:lnTo>
                    <a:lnTo>
                      <a:pt x="94" y="420"/>
                    </a:lnTo>
                    <a:lnTo>
                      <a:pt x="75" y="404"/>
                    </a:lnTo>
                    <a:lnTo>
                      <a:pt x="59" y="386"/>
                    </a:lnTo>
                    <a:lnTo>
                      <a:pt x="44" y="366"/>
                    </a:lnTo>
                    <a:lnTo>
                      <a:pt x="31" y="345"/>
                    </a:lnTo>
                    <a:lnTo>
                      <a:pt x="20" y="322"/>
                    </a:lnTo>
                    <a:lnTo>
                      <a:pt x="12" y="298"/>
                    </a:lnTo>
                    <a:lnTo>
                      <a:pt x="5" y="274"/>
                    </a:lnTo>
                    <a:lnTo>
                      <a:pt x="1" y="248"/>
                    </a:lnTo>
                    <a:lnTo>
                      <a:pt x="0" y="222"/>
                    </a:lnTo>
                    <a:lnTo>
                      <a:pt x="1" y="196"/>
                    </a:lnTo>
                    <a:lnTo>
                      <a:pt x="5" y="170"/>
                    </a:lnTo>
                    <a:lnTo>
                      <a:pt x="12" y="146"/>
                    </a:lnTo>
                    <a:lnTo>
                      <a:pt x="20" y="122"/>
                    </a:lnTo>
                    <a:lnTo>
                      <a:pt x="31" y="100"/>
                    </a:lnTo>
                    <a:lnTo>
                      <a:pt x="44" y="78"/>
                    </a:lnTo>
                    <a:lnTo>
                      <a:pt x="59" y="59"/>
                    </a:lnTo>
                    <a:lnTo>
                      <a:pt x="75" y="40"/>
                    </a:lnTo>
                    <a:lnTo>
                      <a:pt x="94" y="24"/>
                    </a:lnTo>
                    <a:lnTo>
                      <a:pt x="113" y="9"/>
                    </a:lnTo>
                    <a:lnTo>
                      <a:pt x="127" y="0"/>
                    </a:lnTo>
                  </a:path>
                </a:pathLst>
              </a:custGeom>
              <a:solidFill>
                <a:srgbClr val="AB825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183"/>
              <p:cNvSpPr>
                <a:spLocks/>
              </p:cNvSpPr>
              <p:nvPr/>
            </p:nvSpPr>
            <p:spPr bwMode="auto">
              <a:xfrm>
                <a:off x="1132" y="1891"/>
                <a:ext cx="466" cy="468"/>
              </a:xfrm>
              <a:custGeom>
                <a:avLst/>
                <a:gdLst>
                  <a:gd name="T0" fmla="*/ 165 w 466"/>
                  <a:gd name="T1" fmla="*/ 2 h 468"/>
                  <a:gd name="T2" fmla="*/ 158 w 466"/>
                  <a:gd name="T3" fmla="*/ 1 h 468"/>
                  <a:gd name="T4" fmla="*/ 151 w 466"/>
                  <a:gd name="T5" fmla="*/ 1 h 468"/>
                  <a:gd name="T6" fmla="*/ 144 w 466"/>
                  <a:gd name="T7" fmla="*/ 0 h 468"/>
                  <a:gd name="T8" fmla="*/ 127 w 466"/>
                  <a:gd name="T9" fmla="*/ 7 h 468"/>
                  <a:gd name="T10" fmla="*/ 89 w 466"/>
                  <a:gd name="T11" fmla="*/ 33 h 468"/>
                  <a:gd name="T12" fmla="*/ 56 w 466"/>
                  <a:gd name="T13" fmla="*/ 67 h 468"/>
                  <a:gd name="T14" fmla="*/ 29 w 466"/>
                  <a:gd name="T15" fmla="*/ 106 h 468"/>
                  <a:gd name="T16" fmla="*/ 11 w 466"/>
                  <a:gd name="T17" fmla="*/ 149 h 468"/>
                  <a:gd name="T18" fmla="*/ 1 w 466"/>
                  <a:gd name="T19" fmla="*/ 197 h 468"/>
                  <a:gd name="T20" fmla="*/ 1 w 466"/>
                  <a:gd name="T21" fmla="*/ 247 h 468"/>
                  <a:gd name="T22" fmla="*/ 11 w 466"/>
                  <a:gd name="T23" fmla="*/ 295 h 468"/>
                  <a:gd name="T24" fmla="*/ 29 w 466"/>
                  <a:gd name="T25" fmla="*/ 339 h 468"/>
                  <a:gd name="T26" fmla="*/ 56 w 466"/>
                  <a:gd name="T27" fmla="*/ 377 h 468"/>
                  <a:gd name="T28" fmla="*/ 89 w 466"/>
                  <a:gd name="T29" fmla="*/ 411 h 468"/>
                  <a:gd name="T30" fmla="*/ 127 w 466"/>
                  <a:gd name="T31" fmla="*/ 437 h 468"/>
                  <a:gd name="T32" fmla="*/ 170 w 466"/>
                  <a:gd name="T33" fmla="*/ 456 h 468"/>
                  <a:gd name="T34" fmla="*/ 218 w 466"/>
                  <a:gd name="T35" fmla="*/ 466 h 468"/>
                  <a:gd name="T36" fmla="*/ 268 w 466"/>
                  <a:gd name="T37" fmla="*/ 466 h 468"/>
                  <a:gd name="T38" fmla="*/ 316 w 466"/>
                  <a:gd name="T39" fmla="*/ 456 h 468"/>
                  <a:gd name="T40" fmla="*/ 359 w 466"/>
                  <a:gd name="T41" fmla="*/ 437 h 468"/>
                  <a:gd name="T42" fmla="*/ 398 w 466"/>
                  <a:gd name="T43" fmla="*/ 411 h 468"/>
                  <a:gd name="T44" fmla="*/ 432 w 466"/>
                  <a:gd name="T45" fmla="*/ 377 h 468"/>
                  <a:gd name="T46" fmla="*/ 458 w 466"/>
                  <a:gd name="T47" fmla="*/ 339 h 468"/>
                  <a:gd name="T48" fmla="*/ 465 w 466"/>
                  <a:gd name="T49" fmla="*/ 321 h 468"/>
                  <a:gd name="T50" fmla="*/ 465 w 466"/>
                  <a:gd name="T51" fmla="*/ 314 h 468"/>
                  <a:gd name="T52" fmla="*/ 464 w 466"/>
                  <a:gd name="T53" fmla="*/ 307 h 468"/>
                  <a:gd name="T54" fmla="*/ 463 w 466"/>
                  <a:gd name="T55" fmla="*/ 300 h 468"/>
                  <a:gd name="T56" fmla="*/ 457 w 466"/>
                  <a:gd name="T57" fmla="*/ 312 h 468"/>
                  <a:gd name="T58" fmla="*/ 436 w 466"/>
                  <a:gd name="T59" fmla="*/ 352 h 468"/>
                  <a:gd name="T60" fmla="*/ 407 w 466"/>
                  <a:gd name="T61" fmla="*/ 386 h 468"/>
                  <a:gd name="T62" fmla="*/ 373 w 466"/>
                  <a:gd name="T63" fmla="*/ 415 h 468"/>
                  <a:gd name="T64" fmla="*/ 333 w 466"/>
                  <a:gd name="T65" fmla="*/ 436 h 468"/>
                  <a:gd name="T66" fmla="*/ 290 w 466"/>
                  <a:gd name="T67" fmla="*/ 450 h 468"/>
                  <a:gd name="T68" fmla="*/ 243 w 466"/>
                  <a:gd name="T69" fmla="*/ 454 h 468"/>
                  <a:gd name="T70" fmla="*/ 197 w 466"/>
                  <a:gd name="T71" fmla="*/ 450 h 468"/>
                  <a:gd name="T72" fmla="*/ 153 w 466"/>
                  <a:gd name="T73" fmla="*/ 436 h 468"/>
                  <a:gd name="T74" fmla="*/ 114 w 466"/>
                  <a:gd name="T75" fmla="*/ 415 h 468"/>
                  <a:gd name="T76" fmla="*/ 80 w 466"/>
                  <a:gd name="T77" fmla="*/ 386 h 468"/>
                  <a:gd name="T78" fmla="*/ 52 w 466"/>
                  <a:gd name="T79" fmla="*/ 352 h 468"/>
                  <a:gd name="T80" fmla="*/ 30 w 466"/>
                  <a:gd name="T81" fmla="*/ 312 h 468"/>
                  <a:gd name="T82" fmla="*/ 17 w 466"/>
                  <a:gd name="T83" fmla="*/ 269 h 468"/>
                  <a:gd name="T84" fmla="*/ 12 w 466"/>
                  <a:gd name="T85" fmla="*/ 222 h 468"/>
                  <a:gd name="T86" fmla="*/ 17 w 466"/>
                  <a:gd name="T87" fmla="*/ 175 h 468"/>
                  <a:gd name="T88" fmla="*/ 30 w 466"/>
                  <a:gd name="T89" fmla="*/ 132 h 468"/>
                  <a:gd name="T90" fmla="*/ 52 w 466"/>
                  <a:gd name="T91" fmla="*/ 92 h 468"/>
                  <a:gd name="T92" fmla="*/ 80 w 466"/>
                  <a:gd name="T93" fmla="*/ 58 h 468"/>
                  <a:gd name="T94" fmla="*/ 114 w 466"/>
                  <a:gd name="T95" fmla="*/ 30 h 468"/>
                  <a:gd name="T96" fmla="*/ 153 w 466"/>
                  <a:gd name="T97" fmla="*/ 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6" h="468">
                    <a:moveTo>
                      <a:pt x="168" y="3"/>
                    </a:moveTo>
                    <a:lnTo>
                      <a:pt x="165" y="2"/>
                    </a:lnTo>
                    <a:lnTo>
                      <a:pt x="161" y="2"/>
                    </a:lnTo>
                    <a:lnTo>
                      <a:pt x="158" y="1"/>
                    </a:lnTo>
                    <a:lnTo>
                      <a:pt x="155" y="1"/>
                    </a:lnTo>
                    <a:lnTo>
                      <a:pt x="151" y="1"/>
                    </a:lnTo>
                    <a:lnTo>
                      <a:pt x="147" y="1"/>
                    </a:lnTo>
                    <a:lnTo>
                      <a:pt x="144" y="0"/>
                    </a:lnTo>
                    <a:lnTo>
                      <a:pt x="140" y="0"/>
                    </a:lnTo>
                    <a:lnTo>
                      <a:pt x="127" y="7"/>
                    </a:lnTo>
                    <a:lnTo>
                      <a:pt x="107" y="19"/>
                    </a:lnTo>
                    <a:lnTo>
                      <a:pt x="89" y="33"/>
                    </a:lnTo>
                    <a:lnTo>
                      <a:pt x="71" y="49"/>
                    </a:lnTo>
                    <a:lnTo>
                      <a:pt x="56" y="67"/>
                    </a:lnTo>
                    <a:lnTo>
                      <a:pt x="41" y="86"/>
                    </a:lnTo>
                    <a:lnTo>
                      <a:pt x="29" y="106"/>
                    </a:lnTo>
                    <a:lnTo>
                      <a:pt x="19" y="127"/>
                    </a:lnTo>
                    <a:lnTo>
                      <a:pt x="11" y="149"/>
                    </a:lnTo>
                    <a:lnTo>
                      <a:pt x="5" y="173"/>
                    </a:lnTo>
                    <a:lnTo>
                      <a:pt x="1" y="197"/>
                    </a:lnTo>
                    <a:lnTo>
                      <a:pt x="0" y="222"/>
                    </a:lnTo>
                    <a:lnTo>
                      <a:pt x="1" y="247"/>
                    </a:lnTo>
                    <a:lnTo>
                      <a:pt x="5" y="271"/>
                    </a:lnTo>
                    <a:lnTo>
                      <a:pt x="11" y="295"/>
                    </a:lnTo>
                    <a:lnTo>
                      <a:pt x="19" y="317"/>
                    </a:lnTo>
                    <a:lnTo>
                      <a:pt x="29" y="339"/>
                    </a:lnTo>
                    <a:lnTo>
                      <a:pt x="41" y="359"/>
                    </a:lnTo>
                    <a:lnTo>
                      <a:pt x="56" y="377"/>
                    </a:lnTo>
                    <a:lnTo>
                      <a:pt x="71" y="395"/>
                    </a:lnTo>
                    <a:lnTo>
                      <a:pt x="89" y="411"/>
                    </a:lnTo>
                    <a:lnTo>
                      <a:pt x="107" y="425"/>
                    </a:lnTo>
                    <a:lnTo>
                      <a:pt x="127" y="437"/>
                    </a:lnTo>
                    <a:lnTo>
                      <a:pt x="148" y="448"/>
                    </a:lnTo>
                    <a:lnTo>
                      <a:pt x="170" y="456"/>
                    </a:lnTo>
                    <a:lnTo>
                      <a:pt x="194" y="462"/>
                    </a:lnTo>
                    <a:lnTo>
                      <a:pt x="218" y="466"/>
                    </a:lnTo>
                    <a:lnTo>
                      <a:pt x="243" y="467"/>
                    </a:lnTo>
                    <a:lnTo>
                      <a:pt x="268" y="466"/>
                    </a:lnTo>
                    <a:lnTo>
                      <a:pt x="292" y="462"/>
                    </a:lnTo>
                    <a:lnTo>
                      <a:pt x="316" y="456"/>
                    </a:lnTo>
                    <a:lnTo>
                      <a:pt x="338" y="448"/>
                    </a:lnTo>
                    <a:lnTo>
                      <a:pt x="359" y="437"/>
                    </a:lnTo>
                    <a:lnTo>
                      <a:pt x="380" y="425"/>
                    </a:lnTo>
                    <a:lnTo>
                      <a:pt x="398" y="411"/>
                    </a:lnTo>
                    <a:lnTo>
                      <a:pt x="416" y="395"/>
                    </a:lnTo>
                    <a:lnTo>
                      <a:pt x="432" y="377"/>
                    </a:lnTo>
                    <a:lnTo>
                      <a:pt x="446" y="359"/>
                    </a:lnTo>
                    <a:lnTo>
                      <a:pt x="458" y="339"/>
                    </a:lnTo>
                    <a:lnTo>
                      <a:pt x="465" y="324"/>
                    </a:lnTo>
                    <a:lnTo>
                      <a:pt x="465" y="321"/>
                    </a:lnTo>
                    <a:lnTo>
                      <a:pt x="465" y="317"/>
                    </a:lnTo>
                    <a:lnTo>
                      <a:pt x="465" y="314"/>
                    </a:lnTo>
                    <a:lnTo>
                      <a:pt x="464" y="310"/>
                    </a:lnTo>
                    <a:lnTo>
                      <a:pt x="464" y="307"/>
                    </a:lnTo>
                    <a:lnTo>
                      <a:pt x="464" y="303"/>
                    </a:lnTo>
                    <a:lnTo>
                      <a:pt x="463" y="300"/>
                    </a:lnTo>
                    <a:lnTo>
                      <a:pt x="463" y="297"/>
                    </a:lnTo>
                    <a:lnTo>
                      <a:pt x="457" y="312"/>
                    </a:lnTo>
                    <a:lnTo>
                      <a:pt x="447" y="333"/>
                    </a:lnTo>
                    <a:lnTo>
                      <a:pt x="436" y="352"/>
                    </a:lnTo>
                    <a:lnTo>
                      <a:pt x="422" y="370"/>
                    </a:lnTo>
                    <a:lnTo>
                      <a:pt x="407" y="386"/>
                    </a:lnTo>
                    <a:lnTo>
                      <a:pt x="391" y="401"/>
                    </a:lnTo>
                    <a:lnTo>
                      <a:pt x="373" y="415"/>
                    </a:lnTo>
                    <a:lnTo>
                      <a:pt x="353" y="426"/>
                    </a:lnTo>
                    <a:lnTo>
                      <a:pt x="333" y="436"/>
                    </a:lnTo>
                    <a:lnTo>
                      <a:pt x="312" y="444"/>
                    </a:lnTo>
                    <a:lnTo>
                      <a:pt x="290" y="450"/>
                    </a:lnTo>
                    <a:lnTo>
                      <a:pt x="267" y="453"/>
                    </a:lnTo>
                    <a:lnTo>
                      <a:pt x="243" y="454"/>
                    </a:lnTo>
                    <a:lnTo>
                      <a:pt x="220" y="453"/>
                    </a:lnTo>
                    <a:lnTo>
                      <a:pt x="197" y="450"/>
                    </a:lnTo>
                    <a:lnTo>
                      <a:pt x="174" y="444"/>
                    </a:lnTo>
                    <a:lnTo>
                      <a:pt x="153" y="436"/>
                    </a:lnTo>
                    <a:lnTo>
                      <a:pt x="133" y="426"/>
                    </a:lnTo>
                    <a:lnTo>
                      <a:pt x="114" y="415"/>
                    </a:lnTo>
                    <a:lnTo>
                      <a:pt x="97" y="401"/>
                    </a:lnTo>
                    <a:lnTo>
                      <a:pt x="80" y="386"/>
                    </a:lnTo>
                    <a:lnTo>
                      <a:pt x="65" y="370"/>
                    </a:lnTo>
                    <a:lnTo>
                      <a:pt x="52" y="352"/>
                    </a:lnTo>
                    <a:lnTo>
                      <a:pt x="40" y="333"/>
                    </a:lnTo>
                    <a:lnTo>
                      <a:pt x="30" y="312"/>
                    </a:lnTo>
                    <a:lnTo>
                      <a:pt x="22" y="291"/>
                    </a:lnTo>
                    <a:lnTo>
                      <a:pt x="17" y="269"/>
                    </a:lnTo>
                    <a:lnTo>
                      <a:pt x="13" y="246"/>
                    </a:lnTo>
                    <a:lnTo>
                      <a:pt x="12" y="222"/>
                    </a:lnTo>
                    <a:lnTo>
                      <a:pt x="13" y="199"/>
                    </a:lnTo>
                    <a:lnTo>
                      <a:pt x="17" y="175"/>
                    </a:lnTo>
                    <a:lnTo>
                      <a:pt x="22" y="153"/>
                    </a:lnTo>
                    <a:lnTo>
                      <a:pt x="30" y="132"/>
                    </a:lnTo>
                    <a:lnTo>
                      <a:pt x="40" y="112"/>
                    </a:lnTo>
                    <a:lnTo>
                      <a:pt x="52" y="92"/>
                    </a:lnTo>
                    <a:lnTo>
                      <a:pt x="65" y="74"/>
                    </a:lnTo>
                    <a:lnTo>
                      <a:pt x="80" y="58"/>
                    </a:lnTo>
                    <a:lnTo>
                      <a:pt x="97" y="43"/>
                    </a:lnTo>
                    <a:lnTo>
                      <a:pt x="114" y="30"/>
                    </a:lnTo>
                    <a:lnTo>
                      <a:pt x="133" y="18"/>
                    </a:lnTo>
                    <a:lnTo>
                      <a:pt x="153" y="8"/>
                    </a:lnTo>
                    <a:lnTo>
                      <a:pt x="168" y="3"/>
                    </a:lnTo>
                  </a:path>
                </a:pathLst>
              </a:custGeom>
              <a:solidFill>
                <a:srgbClr val="B08A6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84"/>
              <p:cNvSpPr>
                <a:spLocks/>
              </p:cNvSpPr>
              <p:nvPr/>
            </p:nvSpPr>
            <p:spPr bwMode="auto">
              <a:xfrm>
                <a:off x="1143" y="1893"/>
                <a:ext cx="453" cy="454"/>
              </a:xfrm>
              <a:custGeom>
                <a:avLst/>
                <a:gdLst>
                  <a:gd name="T0" fmla="*/ 182 w 453"/>
                  <a:gd name="T1" fmla="*/ 4 h 454"/>
                  <a:gd name="T2" fmla="*/ 175 w 453"/>
                  <a:gd name="T3" fmla="*/ 3 h 454"/>
                  <a:gd name="T4" fmla="*/ 168 w 453"/>
                  <a:gd name="T5" fmla="*/ 2 h 454"/>
                  <a:gd name="T6" fmla="*/ 160 w 453"/>
                  <a:gd name="T7" fmla="*/ 1 h 454"/>
                  <a:gd name="T8" fmla="*/ 141 w 453"/>
                  <a:gd name="T9" fmla="*/ 6 h 454"/>
                  <a:gd name="T10" fmla="*/ 102 w 453"/>
                  <a:gd name="T11" fmla="*/ 27 h 454"/>
                  <a:gd name="T12" fmla="*/ 69 w 453"/>
                  <a:gd name="T13" fmla="*/ 55 h 454"/>
                  <a:gd name="T14" fmla="*/ 40 w 453"/>
                  <a:gd name="T15" fmla="*/ 90 h 454"/>
                  <a:gd name="T16" fmla="*/ 19 w 453"/>
                  <a:gd name="T17" fmla="*/ 129 h 454"/>
                  <a:gd name="T18" fmla="*/ 5 w 453"/>
                  <a:gd name="T19" fmla="*/ 173 h 454"/>
                  <a:gd name="T20" fmla="*/ 0 w 453"/>
                  <a:gd name="T21" fmla="*/ 220 h 454"/>
                  <a:gd name="T22" fmla="*/ 5 w 453"/>
                  <a:gd name="T23" fmla="*/ 267 h 454"/>
                  <a:gd name="T24" fmla="*/ 19 w 453"/>
                  <a:gd name="T25" fmla="*/ 311 h 454"/>
                  <a:gd name="T26" fmla="*/ 40 w 453"/>
                  <a:gd name="T27" fmla="*/ 350 h 454"/>
                  <a:gd name="T28" fmla="*/ 69 w 453"/>
                  <a:gd name="T29" fmla="*/ 384 h 454"/>
                  <a:gd name="T30" fmla="*/ 102 w 453"/>
                  <a:gd name="T31" fmla="*/ 413 h 454"/>
                  <a:gd name="T32" fmla="*/ 141 w 453"/>
                  <a:gd name="T33" fmla="*/ 435 h 454"/>
                  <a:gd name="T34" fmla="*/ 185 w 453"/>
                  <a:gd name="T35" fmla="*/ 448 h 454"/>
                  <a:gd name="T36" fmla="*/ 232 w 453"/>
                  <a:gd name="T37" fmla="*/ 453 h 454"/>
                  <a:gd name="T38" fmla="*/ 279 w 453"/>
                  <a:gd name="T39" fmla="*/ 448 h 454"/>
                  <a:gd name="T40" fmla="*/ 323 w 453"/>
                  <a:gd name="T41" fmla="*/ 435 h 454"/>
                  <a:gd name="T42" fmla="*/ 362 w 453"/>
                  <a:gd name="T43" fmla="*/ 413 h 454"/>
                  <a:gd name="T44" fmla="*/ 397 w 453"/>
                  <a:gd name="T45" fmla="*/ 384 h 454"/>
                  <a:gd name="T46" fmla="*/ 425 w 453"/>
                  <a:gd name="T47" fmla="*/ 350 h 454"/>
                  <a:gd name="T48" fmla="*/ 446 w 453"/>
                  <a:gd name="T49" fmla="*/ 311 h 454"/>
                  <a:gd name="T50" fmla="*/ 452 w 453"/>
                  <a:gd name="T51" fmla="*/ 292 h 454"/>
                  <a:gd name="T52" fmla="*/ 451 w 453"/>
                  <a:gd name="T53" fmla="*/ 284 h 454"/>
                  <a:gd name="T54" fmla="*/ 449 w 453"/>
                  <a:gd name="T55" fmla="*/ 277 h 454"/>
                  <a:gd name="T56" fmla="*/ 448 w 453"/>
                  <a:gd name="T57" fmla="*/ 269 h 454"/>
                  <a:gd name="T58" fmla="*/ 442 w 453"/>
                  <a:gd name="T59" fmla="*/ 286 h 454"/>
                  <a:gd name="T60" fmla="*/ 425 w 453"/>
                  <a:gd name="T61" fmla="*/ 325 h 454"/>
                  <a:gd name="T62" fmla="*/ 401 w 453"/>
                  <a:gd name="T63" fmla="*/ 360 h 454"/>
                  <a:gd name="T64" fmla="*/ 372 w 453"/>
                  <a:gd name="T65" fmla="*/ 390 h 454"/>
                  <a:gd name="T66" fmla="*/ 337 w 453"/>
                  <a:gd name="T67" fmla="*/ 414 h 454"/>
                  <a:gd name="T68" fmla="*/ 298 w 453"/>
                  <a:gd name="T69" fmla="*/ 430 h 454"/>
                  <a:gd name="T70" fmla="*/ 254 w 453"/>
                  <a:gd name="T71" fmla="*/ 439 h 454"/>
                  <a:gd name="T72" fmla="*/ 210 w 453"/>
                  <a:gd name="T73" fmla="*/ 439 h 454"/>
                  <a:gd name="T74" fmla="*/ 167 w 453"/>
                  <a:gd name="T75" fmla="*/ 430 h 454"/>
                  <a:gd name="T76" fmla="*/ 127 w 453"/>
                  <a:gd name="T77" fmla="*/ 414 h 454"/>
                  <a:gd name="T78" fmla="*/ 93 w 453"/>
                  <a:gd name="T79" fmla="*/ 390 h 454"/>
                  <a:gd name="T80" fmla="*/ 64 w 453"/>
                  <a:gd name="T81" fmla="*/ 360 h 454"/>
                  <a:gd name="T82" fmla="*/ 40 w 453"/>
                  <a:gd name="T83" fmla="*/ 325 h 454"/>
                  <a:gd name="T84" fmla="*/ 23 w 453"/>
                  <a:gd name="T85" fmla="*/ 286 h 454"/>
                  <a:gd name="T86" fmla="*/ 15 w 453"/>
                  <a:gd name="T87" fmla="*/ 242 h 454"/>
                  <a:gd name="T88" fmla="*/ 15 w 453"/>
                  <a:gd name="T89" fmla="*/ 198 h 454"/>
                  <a:gd name="T90" fmla="*/ 23 w 453"/>
                  <a:gd name="T91" fmla="*/ 155 h 454"/>
                  <a:gd name="T92" fmla="*/ 40 w 453"/>
                  <a:gd name="T93" fmla="*/ 115 h 454"/>
                  <a:gd name="T94" fmla="*/ 64 w 453"/>
                  <a:gd name="T95" fmla="*/ 80 h 454"/>
                  <a:gd name="T96" fmla="*/ 93 w 453"/>
                  <a:gd name="T97" fmla="*/ 51 h 454"/>
                  <a:gd name="T98" fmla="*/ 127 w 453"/>
                  <a:gd name="T99" fmla="*/ 27 h 454"/>
                  <a:gd name="T100" fmla="*/ 167 w 453"/>
                  <a:gd name="T101" fmla="*/ 1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53" h="454">
                    <a:moveTo>
                      <a:pt x="186" y="5"/>
                    </a:moveTo>
                    <a:lnTo>
                      <a:pt x="182" y="4"/>
                    </a:lnTo>
                    <a:lnTo>
                      <a:pt x="179" y="4"/>
                    </a:lnTo>
                    <a:lnTo>
                      <a:pt x="175" y="3"/>
                    </a:lnTo>
                    <a:lnTo>
                      <a:pt x="171" y="2"/>
                    </a:lnTo>
                    <a:lnTo>
                      <a:pt x="168" y="2"/>
                    </a:lnTo>
                    <a:lnTo>
                      <a:pt x="164" y="1"/>
                    </a:lnTo>
                    <a:lnTo>
                      <a:pt x="160" y="1"/>
                    </a:lnTo>
                    <a:lnTo>
                      <a:pt x="156" y="0"/>
                    </a:lnTo>
                    <a:lnTo>
                      <a:pt x="141" y="6"/>
                    </a:lnTo>
                    <a:lnTo>
                      <a:pt x="121" y="16"/>
                    </a:lnTo>
                    <a:lnTo>
                      <a:pt x="102" y="27"/>
                    </a:lnTo>
                    <a:lnTo>
                      <a:pt x="85" y="40"/>
                    </a:lnTo>
                    <a:lnTo>
                      <a:pt x="69" y="55"/>
                    </a:lnTo>
                    <a:lnTo>
                      <a:pt x="54" y="72"/>
                    </a:lnTo>
                    <a:lnTo>
                      <a:pt x="40" y="90"/>
                    </a:lnTo>
                    <a:lnTo>
                      <a:pt x="29" y="109"/>
                    </a:lnTo>
                    <a:lnTo>
                      <a:pt x="19" y="129"/>
                    </a:lnTo>
                    <a:lnTo>
                      <a:pt x="11" y="151"/>
                    </a:lnTo>
                    <a:lnTo>
                      <a:pt x="5" y="173"/>
                    </a:lnTo>
                    <a:lnTo>
                      <a:pt x="2" y="196"/>
                    </a:lnTo>
                    <a:lnTo>
                      <a:pt x="0" y="220"/>
                    </a:lnTo>
                    <a:lnTo>
                      <a:pt x="2" y="244"/>
                    </a:lnTo>
                    <a:lnTo>
                      <a:pt x="5" y="267"/>
                    </a:lnTo>
                    <a:lnTo>
                      <a:pt x="11" y="289"/>
                    </a:lnTo>
                    <a:lnTo>
                      <a:pt x="19" y="311"/>
                    </a:lnTo>
                    <a:lnTo>
                      <a:pt x="29" y="331"/>
                    </a:lnTo>
                    <a:lnTo>
                      <a:pt x="40" y="350"/>
                    </a:lnTo>
                    <a:lnTo>
                      <a:pt x="54" y="368"/>
                    </a:lnTo>
                    <a:lnTo>
                      <a:pt x="69" y="384"/>
                    </a:lnTo>
                    <a:lnTo>
                      <a:pt x="85" y="400"/>
                    </a:lnTo>
                    <a:lnTo>
                      <a:pt x="102" y="413"/>
                    </a:lnTo>
                    <a:lnTo>
                      <a:pt x="121" y="425"/>
                    </a:lnTo>
                    <a:lnTo>
                      <a:pt x="141" y="435"/>
                    </a:lnTo>
                    <a:lnTo>
                      <a:pt x="163" y="443"/>
                    </a:lnTo>
                    <a:lnTo>
                      <a:pt x="185" y="448"/>
                    </a:lnTo>
                    <a:lnTo>
                      <a:pt x="208" y="452"/>
                    </a:lnTo>
                    <a:lnTo>
                      <a:pt x="232" y="453"/>
                    </a:lnTo>
                    <a:lnTo>
                      <a:pt x="256" y="452"/>
                    </a:lnTo>
                    <a:lnTo>
                      <a:pt x="279" y="448"/>
                    </a:lnTo>
                    <a:lnTo>
                      <a:pt x="301" y="443"/>
                    </a:lnTo>
                    <a:lnTo>
                      <a:pt x="323" y="435"/>
                    </a:lnTo>
                    <a:lnTo>
                      <a:pt x="343" y="425"/>
                    </a:lnTo>
                    <a:lnTo>
                      <a:pt x="362" y="413"/>
                    </a:lnTo>
                    <a:lnTo>
                      <a:pt x="380" y="400"/>
                    </a:lnTo>
                    <a:lnTo>
                      <a:pt x="397" y="384"/>
                    </a:lnTo>
                    <a:lnTo>
                      <a:pt x="412" y="368"/>
                    </a:lnTo>
                    <a:lnTo>
                      <a:pt x="425" y="350"/>
                    </a:lnTo>
                    <a:lnTo>
                      <a:pt x="437" y="331"/>
                    </a:lnTo>
                    <a:lnTo>
                      <a:pt x="446" y="311"/>
                    </a:lnTo>
                    <a:lnTo>
                      <a:pt x="452" y="295"/>
                    </a:lnTo>
                    <a:lnTo>
                      <a:pt x="452" y="292"/>
                    </a:lnTo>
                    <a:lnTo>
                      <a:pt x="451" y="288"/>
                    </a:lnTo>
                    <a:lnTo>
                      <a:pt x="451" y="284"/>
                    </a:lnTo>
                    <a:lnTo>
                      <a:pt x="450" y="280"/>
                    </a:lnTo>
                    <a:lnTo>
                      <a:pt x="449" y="277"/>
                    </a:lnTo>
                    <a:lnTo>
                      <a:pt x="449" y="273"/>
                    </a:lnTo>
                    <a:lnTo>
                      <a:pt x="448" y="269"/>
                    </a:lnTo>
                    <a:lnTo>
                      <a:pt x="447" y="265"/>
                    </a:lnTo>
                    <a:lnTo>
                      <a:pt x="442" y="286"/>
                    </a:lnTo>
                    <a:lnTo>
                      <a:pt x="434" y="306"/>
                    </a:lnTo>
                    <a:lnTo>
                      <a:pt x="425" y="325"/>
                    </a:lnTo>
                    <a:lnTo>
                      <a:pt x="414" y="343"/>
                    </a:lnTo>
                    <a:lnTo>
                      <a:pt x="401" y="360"/>
                    </a:lnTo>
                    <a:lnTo>
                      <a:pt x="387" y="375"/>
                    </a:lnTo>
                    <a:lnTo>
                      <a:pt x="372" y="390"/>
                    </a:lnTo>
                    <a:lnTo>
                      <a:pt x="355" y="402"/>
                    </a:lnTo>
                    <a:lnTo>
                      <a:pt x="337" y="414"/>
                    </a:lnTo>
                    <a:lnTo>
                      <a:pt x="318" y="423"/>
                    </a:lnTo>
                    <a:lnTo>
                      <a:pt x="298" y="430"/>
                    </a:lnTo>
                    <a:lnTo>
                      <a:pt x="276" y="436"/>
                    </a:lnTo>
                    <a:lnTo>
                      <a:pt x="254" y="439"/>
                    </a:lnTo>
                    <a:lnTo>
                      <a:pt x="232" y="440"/>
                    </a:lnTo>
                    <a:lnTo>
                      <a:pt x="210" y="439"/>
                    </a:lnTo>
                    <a:lnTo>
                      <a:pt x="188" y="436"/>
                    </a:lnTo>
                    <a:lnTo>
                      <a:pt x="167" y="430"/>
                    </a:lnTo>
                    <a:lnTo>
                      <a:pt x="147" y="423"/>
                    </a:lnTo>
                    <a:lnTo>
                      <a:pt x="127" y="414"/>
                    </a:lnTo>
                    <a:lnTo>
                      <a:pt x="109" y="402"/>
                    </a:lnTo>
                    <a:lnTo>
                      <a:pt x="93" y="390"/>
                    </a:lnTo>
                    <a:lnTo>
                      <a:pt x="78" y="375"/>
                    </a:lnTo>
                    <a:lnTo>
                      <a:pt x="64" y="360"/>
                    </a:lnTo>
                    <a:lnTo>
                      <a:pt x="51" y="343"/>
                    </a:lnTo>
                    <a:lnTo>
                      <a:pt x="40" y="325"/>
                    </a:lnTo>
                    <a:lnTo>
                      <a:pt x="31" y="306"/>
                    </a:lnTo>
                    <a:lnTo>
                      <a:pt x="23" y="286"/>
                    </a:lnTo>
                    <a:lnTo>
                      <a:pt x="18" y="264"/>
                    </a:lnTo>
                    <a:lnTo>
                      <a:pt x="15" y="242"/>
                    </a:lnTo>
                    <a:lnTo>
                      <a:pt x="13" y="220"/>
                    </a:lnTo>
                    <a:lnTo>
                      <a:pt x="15" y="198"/>
                    </a:lnTo>
                    <a:lnTo>
                      <a:pt x="18" y="176"/>
                    </a:lnTo>
                    <a:lnTo>
                      <a:pt x="23" y="155"/>
                    </a:lnTo>
                    <a:lnTo>
                      <a:pt x="31" y="135"/>
                    </a:lnTo>
                    <a:lnTo>
                      <a:pt x="40" y="115"/>
                    </a:lnTo>
                    <a:lnTo>
                      <a:pt x="51" y="97"/>
                    </a:lnTo>
                    <a:lnTo>
                      <a:pt x="64" y="80"/>
                    </a:lnTo>
                    <a:lnTo>
                      <a:pt x="78" y="65"/>
                    </a:lnTo>
                    <a:lnTo>
                      <a:pt x="93" y="51"/>
                    </a:lnTo>
                    <a:lnTo>
                      <a:pt x="109" y="38"/>
                    </a:lnTo>
                    <a:lnTo>
                      <a:pt x="127" y="27"/>
                    </a:lnTo>
                    <a:lnTo>
                      <a:pt x="147" y="18"/>
                    </a:lnTo>
                    <a:lnTo>
                      <a:pt x="167" y="10"/>
                    </a:lnTo>
                    <a:lnTo>
                      <a:pt x="186" y="5"/>
                    </a:lnTo>
                  </a:path>
                </a:pathLst>
              </a:custGeom>
              <a:solidFill>
                <a:srgbClr val="B58F6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185"/>
              <p:cNvSpPr>
                <a:spLocks/>
              </p:cNvSpPr>
              <p:nvPr/>
            </p:nvSpPr>
            <p:spPr bwMode="auto">
              <a:xfrm>
                <a:off x="1156" y="1898"/>
                <a:ext cx="435" cy="437"/>
              </a:xfrm>
              <a:custGeom>
                <a:avLst/>
                <a:gdLst>
                  <a:gd name="T0" fmla="*/ 201 w 435"/>
                  <a:gd name="T1" fmla="*/ 7 h 437"/>
                  <a:gd name="T2" fmla="*/ 193 w 435"/>
                  <a:gd name="T3" fmla="*/ 5 h 437"/>
                  <a:gd name="T4" fmla="*/ 184 w 435"/>
                  <a:gd name="T5" fmla="*/ 2 h 437"/>
                  <a:gd name="T6" fmla="*/ 176 w 435"/>
                  <a:gd name="T7" fmla="*/ 1 h 437"/>
                  <a:gd name="T8" fmla="*/ 154 w 435"/>
                  <a:gd name="T9" fmla="*/ 5 h 437"/>
                  <a:gd name="T10" fmla="*/ 114 w 435"/>
                  <a:gd name="T11" fmla="*/ 21 h 437"/>
                  <a:gd name="T12" fmla="*/ 80 w 435"/>
                  <a:gd name="T13" fmla="*/ 45 h 437"/>
                  <a:gd name="T14" fmla="*/ 50 w 435"/>
                  <a:gd name="T15" fmla="*/ 75 h 437"/>
                  <a:gd name="T16" fmla="*/ 26 w 435"/>
                  <a:gd name="T17" fmla="*/ 110 h 437"/>
                  <a:gd name="T18" fmla="*/ 10 w 435"/>
                  <a:gd name="T19" fmla="*/ 150 h 437"/>
                  <a:gd name="T20" fmla="*/ 1 w 435"/>
                  <a:gd name="T21" fmla="*/ 192 h 437"/>
                  <a:gd name="T22" fmla="*/ 1 w 435"/>
                  <a:gd name="T23" fmla="*/ 238 h 437"/>
                  <a:gd name="T24" fmla="*/ 10 w 435"/>
                  <a:gd name="T25" fmla="*/ 281 h 437"/>
                  <a:gd name="T26" fmla="*/ 26 w 435"/>
                  <a:gd name="T27" fmla="*/ 320 h 437"/>
                  <a:gd name="T28" fmla="*/ 50 w 435"/>
                  <a:gd name="T29" fmla="*/ 355 h 437"/>
                  <a:gd name="T30" fmla="*/ 80 w 435"/>
                  <a:gd name="T31" fmla="*/ 385 h 437"/>
                  <a:gd name="T32" fmla="*/ 114 w 435"/>
                  <a:gd name="T33" fmla="*/ 409 h 437"/>
                  <a:gd name="T34" fmla="*/ 154 w 435"/>
                  <a:gd name="T35" fmla="*/ 426 h 437"/>
                  <a:gd name="T36" fmla="*/ 196 w 435"/>
                  <a:gd name="T37" fmla="*/ 434 h 437"/>
                  <a:gd name="T38" fmla="*/ 242 w 435"/>
                  <a:gd name="T39" fmla="*/ 434 h 437"/>
                  <a:gd name="T40" fmla="*/ 285 w 435"/>
                  <a:gd name="T41" fmla="*/ 426 h 437"/>
                  <a:gd name="T42" fmla="*/ 324 w 435"/>
                  <a:gd name="T43" fmla="*/ 409 h 437"/>
                  <a:gd name="T44" fmla="*/ 359 w 435"/>
                  <a:gd name="T45" fmla="*/ 385 h 437"/>
                  <a:gd name="T46" fmla="*/ 389 w 435"/>
                  <a:gd name="T47" fmla="*/ 355 h 437"/>
                  <a:gd name="T48" fmla="*/ 413 w 435"/>
                  <a:gd name="T49" fmla="*/ 320 h 437"/>
                  <a:gd name="T50" fmla="*/ 430 w 435"/>
                  <a:gd name="T51" fmla="*/ 281 h 437"/>
                  <a:gd name="T52" fmla="*/ 433 w 435"/>
                  <a:gd name="T53" fmla="*/ 257 h 437"/>
                  <a:gd name="T54" fmla="*/ 432 w 435"/>
                  <a:gd name="T55" fmla="*/ 249 h 437"/>
                  <a:gd name="T56" fmla="*/ 430 w 435"/>
                  <a:gd name="T57" fmla="*/ 241 h 437"/>
                  <a:gd name="T58" fmla="*/ 427 w 435"/>
                  <a:gd name="T59" fmla="*/ 233 h 437"/>
                  <a:gd name="T60" fmla="*/ 426 w 435"/>
                  <a:gd name="T61" fmla="*/ 237 h 437"/>
                  <a:gd name="T62" fmla="*/ 418 w 435"/>
                  <a:gd name="T63" fmla="*/ 277 h 437"/>
                  <a:gd name="T64" fmla="*/ 402 w 435"/>
                  <a:gd name="T65" fmla="*/ 314 h 437"/>
                  <a:gd name="T66" fmla="*/ 380 w 435"/>
                  <a:gd name="T67" fmla="*/ 347 h 437"/>
                  <a:gd name="T68" fmla="*/ 351 w 435"/>
                  <a:gd name="T69" fmla="*/ 376 h 437"/>
                  <a:gd name="T70" fmla="*/ 318 w 435"/>
                  <a:gd name="T71" fmla="*/ 398 h 437"/>
                  <a:gd name="T72" fmla="*/ 281 w 435"/>
                  <a:gd name="T73" fmla="*/ 414 h 437"/>
                  <a:gd name="T74" fmla="*/ 241 w 435"/>
                  <a:gd name="T75" fmla="*/ 422 h 437"/>
                  <a:gd name="T76" fmla="*/ 198 w 435"/>
                  <a:gd name="T77" fmla="*/ 422 h 437"/>
                  <a:gd name="T78" fmla="*/ 158 w 435"/>
                  <a:gd name="T79" fmla="*/ 414 h 437"/>
                  <a:gd name="T80" fmla="*/ 120 w 435"/>
                  <a:gd name="T81" fmla="*/ 398 h 437"/>
                  <a:gd name="T82" fmla="*/ 87 w 435"/>
                  <a:gd name="T83" fmla="*/ 376 h 437"/>
                  <a:gd name="T84" fmla="*/ 60 w 435"/>
                  <a:gd name="T85" fmla="*/ 347 h 437"/>
                  <a:gd name="T86" fmla="*/ 38 w 435"/>
                  <a:gd name="T87" fmla="*/ 314 h 437"/>
                  <a:gd name="T88" fmla="*/ 22 w 435"/>
                  <a:gd name="T89" fmla="*/ 277 h 437"/>
                  <a:gd name="T90" fmla="*/ 14 w 435"/>
                  <a:gd name="T91" fmla="*/ 237 h 437"/>
                  <a:gd name="T92" fmla="*/ 14 w 435"/>
                  <a:gd name="T93" fmla="*/ 194 h 437"/>
                  <a:gd name="T94" fmla="*/ 22 w 435"/>
                  <a:gd name="T95" fmla="*/ 153 h 437"/>
                  <a:gd name="T96" fmla="*/ 38 w 435"/>
                  <a:gd name="T97" fmla="*/ 116 h 437"/>
                  <a:gd name="T98" fmla="*/ 60 w 435"/>
                  <a:gd name="T99" fmla="*/ 83 h 437"/>
                  <a:gd name="T100" fmla="*/ 87 w 435"/>
                  <a:gd name="T101" fmla="*/ 55 h 437"/>
                  <a:gd name="T102" fmla="*/ 120 w 435"/>
                  <a:gd name="T103" fmla="*/ 32 h 437"/>
                  <a:gd name="T104" fmla="*/ 158 w 435"/>
                  <a:gd name="T105" fmla="*/ 17 h 437"/>
                  <a:gd name="T106" fmla="*/ 198 w 435"/>
                  <a:gd name="T107" fmla="*/ 8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5" h="437">
                    <a:moveTo>
                      <a:pt x="205" y="8"/>
                    </a:moveTo>
                    <a:lnTo>
                      <a:pt x="201" y="7"/>
                    </a:lnTo>
                    <a:lnTo>
                      <a:pt x="196" y="6"/>
                    </a:lnTo>
                    <a:lnTo>
                      <a:pt x="193" y="5"/>
                    </a:lnTo>
                    <a:lnTo>
                      <a:pt x="188" y="4"/>
                    </a:lnTo>
                    <a:lnTo>
                      <a:pt x="184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0"/>
                    </a:lnTo>
                    <a:lnTo>
                      <a:pt x="154" y="5"/>
                    </a:lnTo>
                    <a:lnTo>
                      <a:pt x="134" y="12"/>
                    </a:lnTo>
                    <a:lnTo>
                      <a:pt x="114" y="21"/>
                    </a:lnTo>
                    <a:lnTo>
                      <a:pt x="96" y="32"/>
                    </a:lnTo>
                    <a:lnTo>
                      <a:pt x="80" y="45"/>
                    </a:lnTo>
                    <a:lnTo>
                      <a:pt x="64" y="59"/>
                    </a:lnTo>
                    <a:lnTo>
                      <a:pt x="50" y="75"/>
                    </a:lnTo>
                    <a:lnTo>
                      <a:pt x="38" y="92"/>
                    </a:lnTo>
                    <a:lnTo>
                      <a:pt x="26" y="110"/>
                    </a:lnTo>
                    <a:lnTo>
                      <a:pt x="17" y="130"/>
                    </a:lnTo>
                    <a:lnTo>
                      <a:pt x="10" y="150"/>
                    </a:lnTo>
                    <a:lnTo>
                      <a:pt x="4" y="171"/>
                    </a:lnTo>
                    <a:lnTo>
                      <a:pt x="1" y="192"/>
                    </a:lnTo>
                    <a:lnTo>
                      <a:pt x="0" y="215"/>
                    </a:lnTo>
                    <a:lnTo>
                      <a:pt x="1" y="238"/>
                    </a:lnTo>
                    <a:lnTo>
                      <a:pt x="4" y="260"/>
                    </a:lnTo>
                    <a:lnTo>
                      <a:pt x="10" y="281"/>
                    </a:lnTo>
                    <a:lnTo>
                      <a:pt x="17" y="301"/>
                    </a:lnTo>
                    <a:lnTo>
                      <a:pt x="26" y="320"/>
                    </a:lnTo>
                    <a:lnTo>
                      <a:pt x="38" y="338"/>
                    </a:lnTo>
                    <a:lnTo>
                      <a:pt x="50" y="355"/>
                    </a:lnTo>
                    <a:lnTo>
                      <a:pt x="64" y="371"/>
                    </a:lnTo>
                    <a:lnTo>
                      <a:pt x="80" y="385"/>
                    </a:lnTo>
                    <a:lnTo>
                      <a:pt x="96" y="398"/>
                    </a:lnTo>
                    <a:lnTo>
                      <a:pt x="114" y="409"/>
                    </a:lnTo>
                    <a:lnTo>
                      <a:pt x="134" y="418"/>
                    </a:lnTo>
                    <a:lnTo>
                      <a:pt x="154" y="426"/>
                    </a:lnTo>
                    <a:lnTo>
                      <a:pt x="175" y="431"/>
                    </a:lnTo>
                    <a:lnTo>
                      <a:pt x="196" y="434"/>
                    </a:lnTo>
                    <a:lnTo>
                      <a:pt x="219" y="436"/>
                    </a:lnTo>
                    <a:lnTo>
                      <a:pt x="242" y="434"/>
                    </a:lnTo>
                    <a:lnTo>
                      <a:pt x="264" y="431"/>
                    </a:lnTo>
                    <a:lnTo>
                      <a:pt x="285" y="426"/>
                    </a:lnTo>
                    <a:lnTo>
                      <a:pt x="305" y="418"/>
                    </a:lnTo>
                    <a:lnTo>
                      <a:pt x="324" y="409"/>
                    </a:lnTo>
                    <a:lnTo>
                      <a:pt x="342" y="398"/>
                    </a:lnTo>
                    <a:lnTo>
                      <a:pt x="359" y="385"/>
                    </a:lnTo>
                    <a:lnTo>
                      <a:pt x="375" y="371"/>
                    </a:lnTo>
                    <a:lnTo>
                      <a:pt x="389" y="355"/>
                    </a:lnTo>
                    <a:lnTo>
                      <a:pt x="402" y="338"/>
                    </a:lnTo>
                    <a:lnTo>
                      <a:pt x="413" y="320"/>
                    </a:lnTo>
                    <a:lnTo>
                      <a:pt x="422" y="301"/>
                    </a:lnTo>
                    <a:lnTo>
                      <a:pt x="430" y="281"/>
                    </a:lnTo>
                    <a:lnTo>
                      <a:pt x="434" y="261"/>
                    </a:lnTo>
                    <a:lnTo>
                      <a:pt x="433" y="257"/>
                    </a:lnTo>
                    <a:lnTo>
                      <a:pt x="433" y="253"/>
                    </a:lnTo>
                    <a:lnTo>
                      <a:pt x="432" y="249"/>
                    </a:lnTo>
                    <a:lnTo>
                      <a:pt x="430" y="245"/>
                    </a:lnTo>
                    <a:lnTo>
                      <a:pt x="430" y="241"/>
                    </a:lnTo>
                    <a:lnTo>
                      <a:pt x="428" y="237"/>
                    </a:lnTo>
                    <a:lnTo>
                      <a:pt x="427" y="233"/>
                    </a:lnTo>
                    <a:lnTo>
                      <a:pt x="426" y="229"/>
                    </a:lnTo>
                    <a:lnTo>
                      <a:pt x="426" y="237"/>
                    </a:lnTo>
                    <a:lnTo>
                      <a:pt x="423" y="257"/>
                    </a:lnTo>
                    <a:lnTo>
                      <a:pt x="418" y="277"/>
                    </a:lnTo>
                    <a:lnTo>
                      <a:pt x="411" y="296"/>
                    </a:lnTo>
                    <a:lnTo>
                      <a:pt x="402" y="314"/>
                    </a:lnTo>
                    <a:lnTo>
                      <a:pt x="391" y="332"/>
                    </a:lnTo>
                    <a:lnTo>
                      <a:pt x="380" y="347"/>
                    </a:lnTo>
                    <a:lnTo>
                      <a:pt x="366" y="362"/>
                    </a:lnTo>
                    <a:lnTo>
                      <a:pt x="351" y="376"/>
                    </a:lnTo>
                    <a:lnTo>
                      <a:pt x="335" y="388"/>
                    </a:lnTo>
                    <a:lnTo>
                      <a:pt x="318" y="398"/>
                    </a:lnTo>
                    <a:lnTo>
                      <a:pt x="300" y="407"/>
                    </a:lnTo>
                    <a:lnTo>
                      <a:pt x="281" y="414"/>
                    </a:lnTo>
                    <a:lnTo>
                      <a:pt x="261" y="419"/>
                    </a:lnTo>
                    <a:lnTo>
                      <a:pt x="241" y="422"/>
                    </a:lnTo>
                    <a:lnTo>
                      <a:pt x="219" y="423"/>
                    </a:lnTo>
                    <a:lnTo>
                      <a:pt x="198" y="422"/>
                    </a:lnTo>
                    <a:lnTo>
                      <a:pt x="177" y="419"/>
                    </a:lnTo>
                    <a:lnTo>
                      <a:pt x="158" y="414"/>
                    </a:lnTo>
                    <a:lnTo>
                      <a:pt x="138" y="407"/>
                    </a:lnTo>
                    <a:lnTo>
                      <a:pt x="120" y="398"/>
                    </a:lnTo>
                    <a:lnTo>
                      <a:pt x="103" y="388"/>
                    </a:lnTo>
                    <a:lnTo>
                      <a:pt x="87" y="376"/>
                    </a:lnTo>
                    <a:lnTo>
                      <a:pt x="73" y="362"/>
                    </a:lnTo>
                    <a:lnTo>
                      <a:pt x="60" y="347"/>
                    </a:lnTo>
                    <a:lnTo>
                      <a:pt x="48" y="332"/>
                    </a:lnTo>
                    <a:lnTo>
                      <a:pt x="38" y="314"/>
                    </a:lnTo>
                    <a:lnTo>
                      <a:pt x="29" y="296"/>
                    </a:lnTo>
                    <a:lnTo>
                      <a:pt x="22" y="277"/>
                    </a:lnTo>
                    <a:lnTo>
                      <a:pt x="17" y="257"/>
                    </a:lnTo>
                    <a:lnTo>
                      <a:pt x="14" y="237"/>
                    </a:lnTo>
                    <a:lnTo>
                      <a:pt x="12" y="215"/>
                    </a:lnTo>
                    <a:lnTo>
                      <a:pt x="14" y="194"/>
                    </a:lnTo>
                    <a:lnTo>
                      <a:pt x="17" y="173"/>
                    </a:lnTo>
                    <a:lnTo>
                      <a:pt x="22" y="153"/>
                    </a:lnTo>
                    <a:lnTo>
                      <a:pt x="29" y="134"/>
                    </a:lnTo>
                    <a:lnTo>
                      <a:pt x="38" y="116"/>
                    </a:lnTo>
                    <a:lnTo>
                      <a:pt x="48" y="99"/>
                    </a:lnTo>
                    <a:lnTo>
                      <a:pt x="60" y="83"/>
                    </a:lnTo>
                    <a:lnTo>
                      <a:pt x="73" y="68"/>
                    </a:lnTo>
                    <a:lnTo>
                      <a:pt x="87" y="55"/>
                    </a:lnTo>
                    <a:lnTo>
                      <a:pt x="103" y="43"/>
                    </a:lnTo>
                    <a:lnTo>
                      <a:pt x="120" y="32"/>
                    </a:lnTo>
                    <a:lnTo>
                      <a:pt x="138" y="23"/>
                    </a:lnTo>
                    <a:lnTo>
                      <a:pt x="158" y="17"/>
                    </a:lnTo>
                    <a:lnTo>
                      <a:pt x="177" y="11"/>
                    </a:lnTo>
                    <a:lnTo>
                      <a:pt x="198" y="8"/>
                    </a:lnTo>
                    <a:lnTo>
                      <a:pt x="205" y="8"/>
                    </a:lnTo>
                  </a:path>
                </a:pathLst>
              </a:custGeom>
              <a:solidFill>
                <a:srgbClr val="BA997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186"/>
              <p:cNvSpPr>
                <a:spLocks/>
              </p:cNvSpPr>
              <p:nvPr/>
            </p:nvSpPr>
            <p:spPr bwMode="auto">
              <a:xfrm>
                <a:off x="1168" y="1906"/>
                <a:ext cx="415" cy="417"/>
              </a:xfrm>
              <a:custGeom>
                <a:avLst/>
                <a:gdLst>
                  <a:gd name="T0" fmla="*/ 222 w 415"/>
                  <a:gd name="T1" fmla="*/ 11 h 417"/>
                  <a:gd name="T2" fmla="*/ 213 w 415"/>
                  <a:gd name="T3" fmla="*/ 7 h 417"/>
                  <a:gd name="T4" fmla="*/ 205 w 415"/>
                  <a:gd name="T5" fmla="*/ 4 h 417"/>
                  <a:gd name="T6" fmla="*/ 196 w 415"/>
                  <a:gd name="T7" fmla="*/ 1 h 417"/>
                  <a:gd name="T8" fmla="*/ 186 w 415"/>
                  <a:gd name="T9" fmla="*/ 0 h 417"/>
                  <a:gd name="T10" fmla="*/ 146 w 415"/>
                  <a:gd name="T11" fmla="*/ 8 h 417"/>
                  <a:gd name="T12" fmla="*/ 108 w 415"/>
                  <a:gd name="T13" fmla="*/ 24 h 417"/>
                  <a:gd name="T14" fmla="*/ 75 w 415"/>
                  <a:gd name="T15" fmla="*/ 47 h 417"/>
                  <a:gd name="T16" fmla="*/ 48 w 415"/>
                  <a:gd name="T17" fmla="*/ 75 h 417"/>
                  <a:gd name="T18" fmla="*/ 25 w 415"/>
                  <a:gd name="T19" fmla="*/ 108 h 417"/>
                  <a:gd name="T20" fmla="*/ 9 w 415"/>
                  <a:gd name="T21" fmla="*/ 145 h 417"/>
                  <a:gd name="T22" fmla="*/ 1 w 415"/>
                  <a:gd name="T23" fmla="*/ 186 h 417"/>
                  <a:gd name="T24" fmla="*/ 1 w 415"/>
                  <a:gd name="T25" fmla="*/ 229 h 417"/>
                  <a:gd name="T26" fmla="*/ 9 w 415"/>
                  <a:gd name="T27" fmla="*/ 269 h 417"/>
                  <a:gd name="T28" fmla="*/ 25 w 415"/>
                  <a:gd name="T29" fmla="*/ 306 h 417"/>
                  <a:gd name="T30" fmla="*/ 48 w 415"/>
                  <a:gd name="T31" fmla="*/ 339 h 417"/>
                  <a:gd name="T32" fmla="*/ 75 w 415"/>
                  <a:gd name="T33" fmla="*/ 368 h 417"/>
                  <a:gd name="T34" fmla="*/ 108 w 415"/>
                  <a:gd name="T35" fmla="*/ 390 h 417"/>
                  <a:gd name="T36" fmla="*/ 146 w 415"/>
                  <a:gd name="T37" fmla="*/ 406 h 417"/>
                  <a:gd name="T38" fmla="*/ 186 w 415"/>
                  <a:gd name="T39" fmla="*/ 414 h 417"/>
                  <a:gd name="T40" fmla="*/ 229 w 415"/>
                  <a:gd name="T41" fmla="*/ 414 h 417"/>
                  <a:gd name="T42" fmla="*/ 269 w 415"/>
                  <a:gd name="T43" fmla="*/ 406 h 417"/>
                  <a:gd name="T44" fmla="*/ 306 w 415"/>
                  <a:gd name="T45" fmla="*/ 390 h 417"/>
                  <a:gd name="T46" fmla="*/ 339 w 415"/>
                  <a:gd name="T47" fmla="*/ 368 h 417"/>
                  <a:gd name="T48" fmla="*/ 368 w 415"/>
                  <a:gd name="T49" fmla="*/ 339 h 417"/>
                  <a:gd name="T50" fmla="*/ 390 w 415"/>
                  <a:gd name="T51" fmla="*/ 306 h 417"/>
                  <a:gd name="T52" fmla="*/ 406 w 415"/>
                  <a:gd name="T53" fmla="*/ 269 h 417"/>
                  <a:gd name="T54" fmla="*/ 414 w 415"/>
                  <a:gd name="T55" fmla="*/ 229 h 417"/>
                  <a:gd name="T56" fmla="*/ 414 w 415"/>
                  <a:gd name="T57" fmla="*/ 220 h 417"/>
                  <a:gd name="T58" fmla="*/ 412 w 415"/>
                  <a:gd name="T59" fmla="*/ 217 h 417"/>
                  <a:gd name="T60" fmla="*/ 411 w 415"/>
                  <a:gd name="T61" fmla="*/ 213 h 417"/>
                  <a:gd name="T62" fmla="*/ 410 w 415"/>
                  <a:gd name="T63" fmla="*/ 209 h 417"/>
                  <a:gd name="T64" fmla="*/ 403 w 415"/>
                  <a:gd name="T65" fmla="*/ 207 h 417"/>
                  <a:gd name="T66" fmla="*/ 403 w 415"/>
                  <a:gd name="T67" fmla="*/ 190 h 417"/>
                  <a:gd name="T68" fmla="*/ 405 w 415"/>
                  <a:gd name="T69" fmla="*/ 195 h 417"/>
                  <a:gd name="T70" fmla="*/ 406 w 415"/>
                  <a:gd name="T71" fmla="*/ 200 h 417"/>
                  <a:gd name="T72" fmla="*/ 409 w 415"/>
                  <a:gd name="T73" fmla="*/ 205 h 417"/>
                  <a:gd name="T74" fmla="*/ 403 w 415"/>
                  <a:gd name="T75" fmla="*/ 207 h 417"/>
                  <a:gd name="T76" fmla="*/ 399 w 415"/>
                  <a:gd name="T77" fmla="*/ 246 h 417"/>
                  <a:gd name="T78" fmla="*/ 387 w 415"/>
                  <a:gd name="T79" fmla="*/ 283 h 417"/>
                  <a:gd name="T80" fmla="*/ 369 w 415"/>
                  <a:gd name="T81" fmla="*/ 316 h 417"/>
                  <a:gd name="T82" fmla="*/ 345 w 415"/>
                  <a:gd name="T83" fmla="*/ 345 h 417"/>
                  <a:gd name="T84" fmla="*/ 316 w 415"/>
                  <a:gd name="T85" fmla="*/ 369 h 417"/>
                  <a:gd name="T86" fmla="*/ 283 w 415"/>
                  <a:gd name="T87" fmla="*/ 387 h 417"/>
                  <a:gd name="T88" fmla="*/ 246 w 415"/>
                  <a:gd name="T89" fmla="*/ 399 h 417"/>
                  <a:gd name="T90" fmla="*/ 207 w 415"/>
                  <a:gd name="T91" fmla="*/ 403 h 417"/>
                  <a:gd name="T92" fmla="*/ 168 w 415"/>
                  <a:gd name="T93" fmla="*/ 399 h 417"/>
                  <a:gd name="T94" fmla="*/ 131 w 415"/>
                  <a:gd name="T95" fmla="*/ 387 h 417"/>
                  <a:gd name="T96" fmla="*/ 98 w 415"/>
                  <a:gd name="T97" fmla="*/ 369 h 417"/>
                  <a:gd name="T98" fmla="*/ 69 w 415"/>
                  <a:gd name="T99" fmla="*/ 345 h 417"/>
                  <a:gd name="T100" fmla="*/ 46 w 415"/>
                  <a:gd name="T101" fmla="*/ 316 h 417"/>
                  <a:gd name="T102" fmla="*/ 28 w 415"/>
                  <a:gd name="T103" fmla="*/ 283 h 417"/>
                  <a:gd name="T104" fmla="*/ 17 w 415"/>
                  <a:gd name="T105" fmla="*/ 246 h 417"/>
                  <a:gd name="T106" fmla="*/ 13 w 415"/>
                  <a:gd name="T107" fmla="*/ 207 h 417"/>
                  <a:gd name="T108" fmla="*/ 17 w 415"/>
                  <a:gd name="T109" fmla="*/ 168 h 417"/>
                  <a:gd name="T110" fmla="*/ 28 w 415"/>
                  <a:gd name="T111" fmla="*/ 131 h 417"/>
                  <a:gd name="T112" fmla="*/ 46 w 415"/>
                  <a:gd name="T113" fmla="*/ 98 h 417"/>
                  <a:gd name="T114" fmla="*/ 69 w 415"/>
                  <a:gd name="T115" fmla="*/ 69 h 417"/>
                  <a:gd name="T116" fmla="*/ 98 w 415"/>
                  <a:gd name="T117" fmla="*/ 45 h 417"/>
                  <a:gd name="T118" fmla="*/ 131 w 415"/>
                  <a:gd name="T119" fmla="*/ 27 h 417"/>
                  <a:gd name="T120" fmla="*/ 168 w 415"/>
                  <a:gd name="T121" fmla="*/ 15 h 417"/>
                  <a:gd name="T122" fmla="*/ 207 w 415"/>
                  <a:gd name="T123" fmla="*/ 12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15" h="417">
                    <a:moveTo>
                      <a:pt x="226" y="12"/>
                    </a:moveTo>
                    <a:lnTo>
                      <a:pt x="222" y="11"/>
                    </a:lnTo>
                    <a:lnTo>
                      <a:pt x="217" y="9"/>
                    </a:lnTo>
                    <a:lnTo>
                      <a:pt x="213" y="7"/>
                    </a:lnTo>
                    <a:lnTo>
                      <a:pt x="209" y="6"/>
                    </a:lnTo>
                    <a:lnTo>
                      <a:pt x="205" y="4"/>
                    </a:lnTo>
                    <a:lnTo>
                      <a:pt x="200" y="3"/>
                    </a:lnTo>
                    <a:lnTo>
                      <a:pt x="196" y="1"/>
                    </a:lnTo>
                    <a:lnTo>
                      <a:pt x="191" y="0"/>
                    </a:lnTo>
                    <a:lnTo>
                      <a:pt x="186" y="0"/>
                    </a:lnTo>
                    <a:lnTo>
                      <a:pt x="165" y="3"/>
                    </a:lnTo>
                    <a:lnTo>
                      <a:pt x="146" y="8"/>
                    </a:lnTo>
                    <a:lnTo>
                      <a:pt x="126" y="15"/>
                    </a:lnTo>
                    <a:lnTo>
                      <a:pt x="108" y="24"/>
                    </a:lnTo>
                    <a:lnTo>
                      <a:pt x="91" y="34"/>
                    </a:lnTo>
                    <a:lnTo>
                      <a:pt x="75" y="47"/>
                    </a:lnTo>
                    <a:lnTo>
                      <a:pt x="61" y="60"/>
                    </a:lnTo>
                    <a:lnTo>
                      <a:pt x="48" y="75"/>
                    </a:lnTo>
                    <a:lnTo>
                      <a:pt x="35" y="91"/>
                    </a:lnTo>
                    <a:lnTo>
                      <a:pt x="25" y="108"/>
                    </a:lnTo>
                    <a:lnTo>
                      <a:pt x="16" y="126"/>
                    </a:lnTo>
                    <a:lnTo>
                      <a:pt x="9" y="145"/>
                    </a:lnTo>
                    <a:lnTo>
                      <a:pt x="4" y="165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1" y="229"/>
                    </a:lnTo>
                    <a:lnTo>
                      <a:pt x="4" y="249"/>
                    </a:lnTo>
                    <a:lnTo>
                      <a:pt x="9" y="269"/>
                    </a:lnTo>
                    <a:lnTo>
                      <a:pt x="16" y="288"/>
                    </a:lnTo>
                    <a:lnTo>
                      <a:pt x="25" y="306"/>
                    </a:lnTo>
                    <a:lnTo>
                      <a:pt x="35" y="324"/>
                    </a:lnTo>
                    <a:lnTo>
                      <a:pt x="48" y="339"/>
                    </a:lnTo>
                    <a:lnTo>
                      <a:pt x="61" y="354"/>
                    </a:lnTo>
                    <a:lnTo>
                      <a:pt x="75" y="368"/>
                    </a:lnTo>
                    <a:lnTo>
                      <a:pt x="91" y="380"/>
                    </a:lnTo>
                    <a:lnTo>
                      <a:pt x="108" y="390"/>
                    </a:lnTo>
                    <a:lnTo>
                      <a:pt x="126" y="399"/>
                    </a:lnTo>
                    <a:lnTo>
                      <a:pt x="146" y="406"/>
                    </a:lnTo>
                    <a:lnTo>
                      <a:pt x="165" y="411"/>
                    </a:lnTo>
                    <a:lnTo>
                      <a:pt x="186" y="414"/>
                    </a:lnTo>
                    <a:lnTo>
                      <a:pt x="207" y="416"/>
                    </a:lnTo>
                    <a:lnTo>
                      <a:pt x="229" y="414"/>
                    </a:lnTo>
                    <a:lnTo>
                      <a:pt x="249" y="411"/>
                    </a:lnTo>
                    <a:lnTo>
                      <a:pt x="269" y="406"/>
                    </a:lnTo>
                    <a:lnTo>
                      <a:pt x="288" y="399"/>
                    </a:lnTo>
                    <a:lnTo>
                      <a:pt x="306" y="390"/>
                    </a:lnTo>
                    <a:lnTo>
                      <a:pt x="323" y="380"/>
                    </a:lnTo>
                    <a:lnTo>
                      <a:pt x="339" y="368"/>
                    </a:lnTo>
                    <a:lnTo>
                      <a:pt x="354" y="354"/>
                    </a:lnTo>
                    <a:lnTo>
                      <a:pt x="368" y="339"/>
                    </a:lnTo>
                    <a:lnTo>
                      <a:pt x="380" y="324"/>
                    </a:lnTo>
                    <a:lnTo>
                      <a:pt x="390" y="306"/>
                    </a:lnTo>
                    <a:lnTo>
                      <a:pt x="399" y="288"/>
                    </a:lnTo>
                    <a:lnTo>
                      <a:pt x="406" y="269"/>
                    </a:lnTo>
                    <a:lnTo>
                      <a:pt x="411" y="249"/>
                    </a:lnTo>
                    <a:lnTo>
                      <a:pt x="414" y="229"/>
                    </a:lnTo>
                    <a:lnTo>
                      <a:pt x="414" y="222"/>
                    </a:lnTo>
                    <a:lnTo>
                      <a:pt x="414" y="220"/>
                    </a:lnTo>
                    <a:lnTo>
                      <a:pt x="413" y="218"/>
                    </a:lnTo>
                    <a:lnTo>
                      <a:pt x="412" y="217"/>
                    </a:lnTo>
                    <a:lnTo>
                      <a:pt x="412" y="214"/>
                    </a:lnTo>
                    <a:lnTo>
                      <a:pt x="411" y="213"/>
                    </a:lnTo>
                    <a:lnTo>
                      <a:pt x="411" y="211"/>
                    </a:lnTo>
                    <a:lnTo>
                      <a:pt x="410" y="209"/>
                    </a:lnTo>
                    <a:lnTo>
                      <a:pt x="409" y="207"/>
                    </a:lnTo>
                    <a:lnTo>
                      <a:pt x="403" y="207"/>
                    </a:lnTo>
                    <a:lnTo>
                      <a:pt x="402" y="188"/>
                    </a:lnTo>
                    <a:lnTo>
                      <a:pt x="403" y="190"/>
                    </a:lnTo>
                    <a:lnTo>
                      <a:pt x="404" y="193"/>
                    </a:lnTo>
                    <a:lnTo>
                      <a:pt x="405" y="195"/>
                    </a:lnTo>
                    <a:lnTo>
                      <a:pt x="406" y="197"/>
                    </a:lnTo>
                    <a:lnTo>
                      <a:pt x="406" y="200"/>
                    </a:lnTo>
                    <a:lnTo>
                      <a:pt x="408" y="202"/>
                    </a:lnTo>
                    <a:lnTo>
                      <a:pt x="409" y="205"/>
                    </a:lnTo>
                    <a:lnTo>
                      <a:pt x="409" y="207"/>
                    </a:lnTo>
                    <a:lnTo>
                      <a:pt x="403" y="207"/>
                    </a:lnTo>
                    <a:lnTo>
                      <a:pt x="402" y="227"/>
                    </a:lnTo>
                    <a:lnTo>
                      <a:pt x="399" y="246"/>
                    </a:lnTo>
                    <a:lnTo>
                      <a:pt x="394" y="265"/>
                    </a:lnTo>
                    <a:lnTo>
                      <a:pt x="387" y="283"/>
                    </a:lnTo>
                    <a:lnTo>
                      <a:pt x="379" y="300"/>
                    </a:lnTo>
                    <a:lnTo>
                      <a:pt x="369" y="316"/>
                    </a:lnTo>
                    <a:lnTo>
                      <a:pt x="358" y="332"/>
                    </a:lnTo>
                    <a:lnTo>
                      <a:pt x="345" y="345"/>
                    </a:lnTo>
                    <a:lnTo>
                      <a:pt x="332" y="358"/>
                    </a:lnTo>
                    <a:lnTo>
                      <a:pt x="316" y="369"/>
                    </a:lnTo>
                    <a:lnTo>
                      <a:pt x="300" y="379"/>
                    </a:lnTo>
                    <a:lnTo>
                      <a:pt x="283" y="387"/>
                    </a:lnTo>
                    <a:lnTo>
                      <a:pt x="265" y="394"/>
                    </a:lnTo>
                    <a:lnTo>
                      <a:pt x="246" y="399"/>
                    </a:lnTo>
                    <a:lnTo>
                      <a:pt x="227" y="402"/>
                    </a:lnTo>
                    <a:lnTo>
                      <a:pt x="207" y="403"/>
                    </a:lnTo>
                    <a:lnTo>
                      <a:pt x="187" y="402"/>
                    </a:lnTo>
                    <a:lnTo>
                      <a:pt x="168" y="399"/>
                    </a:lnTo>
                    <a:lnTo>
                      <a:pt x="149" y="394"/>
                    </a:lnTo>
                    <a:lnTo>
                      <a:pt x="131" y="387"/>
                    </a:lnTo>
                    <a:lnTo>
                      <a:pt x="114" y="379"/>
                    </a:lnTo>
                    <a:lnTo>
                      <a:pt x="98" y="369"/>
                    </a:lnTo>
                    <a:lnTo>
                      <a:pt x="83" y="358"/>
                    </a:lnTo>
                    <a:lnTo>
                      <a:pt x="69" y="345"/>
                    </a:lnTo>
                    <a:lnTo>
                      <a:pt x="57" y="332"/>
                    </a:lnTo>
                    <a:lnTo>
                      <a:pt x="46" y="316"/>
                    </a:lnTo>
                    <a:lnTo>
                      <a:pt x="36" y="300"/>
                    </a:lnTo>
                    <a:lnTo>
                      <a:pt x="28" y="283"/>
                    </a:lnTo>
                    <a:lnTo>
                      <a:pt x="22" y="265"/>
                    </a:lnTo>
                    <a:lnTo>
                      <a:pt x="17" y="246"/>
                    </a:lnTo>
                    <a:lnTo>
                      <a:pt x="14" y="227"/>
                    </a:lnTo>
                    <a:lnTo>
                      <a:pt x="13" y="207"/>
                    </a:lnTo>
                    <a:lnTo>
                      <a:pt x="14" y="187"/>
                    </a:lnTo>
                    <a:lnTo>
                      <a:pt x="17" y="168"/>
                    </a:lnTo>
                    <a:lnTo>
                      <a:pt x="22" y="149"/>
                    </a:lnTo>
                    <a:lnTo>
                      <a:pt x="28" y="131"/>
                    </a:lnTo>
                    <a:lnTo>
                      <a:pt x="36" y="114"/>
                    </a:lnTo>
                    <a:lnTo>
                      <a:pt x="46" y="98"/>
                    </a:lnTo>
                    <a:lnTo>
                      <a:pt x="57" y="83"/>
                    </a:lnTo>
                    <a:lnTo>
                      <a:pt x="69" y="69"/>
                    </a:lnTo>
                    <a:lnTo>
                      <a:pt x="83" y="56"/>
                    </a:lnTo>
                    <a:lnTo>
                      <a:pt x="98" y="45"/>
                    </a:lnTo>
                    <a:lnTo>
                      <a:pt x="114" y="35"/>
                    </a:lnTo>
                    <a:lnTo>
                      <a:pt x="131" y="27"/>
                    </a:lnTo>
                    <a:lnTo>
                      <a:pt x="149" y="21"/>
                    </a:lnTo>
                    <a:lnTo>
                      <a:pt x="168" y="15"/>
                    </a:lnTo>
                    <a:lnTo>
                      <a:pt x="187" y="12"/>
                    </a:lnTo>
                    <a:lnTo>
                      <a:pt x="207" y="12"/>
                    </a:lnTo>
                    <a:lnTo>
                      <a:pt x="226" y="12"/>
                    </a:lnTo>
                  </a:path>
                </a:pathLst>
              </a:custGeom>
              <a:solidFill>
                <a:srgbClr val="BFA0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187"/>
              <p:cNvSpPr>
                <a:spLocks/>
              </p:cNvSpPr>
              <p:nvPr/>
            </p:nvSpPr>
            <p:spPr bwMode="auto">
              <a:xfrm>
                <a:off x="1180" y="1917"/>
                <a:ext cx="392" cy="393"/>
              </a:xfrm>
              <a:custGeom>
                <a:avLst/>
                <a:gdLst>
                  <a:gd name="T0" fmla="*/ 250 w 392"/>
                  <a:gd name="T1" fmla="*/ 20 h 393"/>
                  <a:gd name="T2" fmla="*/ 240 w 392"/>
                  <a:gd name="T3" fmla="*/ 14 h 393"/>
                  <a:gd name="T4" fmla="*/ 229 w 392"/>
                  <a:gd name="T5" fmla="*/ 9 h 393"/>
                  <a:gd name="T6" fmla="*/ 218 w 392"/>
                  <a:gd name="T7" fmla="*/ 4 h 393"/>
                  <a:gd name="T8" fmla="*/ 195 w 392"/>
                  <a:gd name="T9" fmla="*/ 0 h 393"/>
                  <a:gd name="T10" fmla="*/ 156 w 392"/>
                  <a:gd name="T11" fmla="*/ 4 h 393"/>
                  <a:gd name="T12" fmla="*/ 119 w 392"/>
                  <a:gd name="T13" fmla="*/ 16 h 393"/>
                  <a:gd name="T14" fmla="*/ 86 w 392"/>
                  <a:gd name="T15" fmla="*/ 33 h 393"/>
                  <a:gd name="T16" fmla="*/ 57 w 392"/>
                  <a:gd name="T17" fmla="*/ 57 h 393"/>
                  <a:gd name="T18" fmla="*/ 34 w 392"/>
                  <a:gd name="T19" fmla="*/ 87 h 393"/>
                  <a:gd name="T20" fmla="*/ 16 w 392"/>
                  <a:gd name="T21" fmla="*/ 120 h 393"/>
                  <a:gd name="T22" fmla="*/ 4 w 392"/>
                  <a:gd name="T23" fmla="*/ 157 h 393"/>
                  <a:gd name="T24" fmla="*/ 0 w 392"/>
                  <a:gd name="T25" fmla="*/ 196 h 393"/>
                  <a:gd name="T26" fmla="*/ 4 w 392"/>
                  <a:gd name="T27" fmla="*/ 235 h 393"/>
                  <a:gd name="T28" fmla="*/ 16 w 392"/>
                  <a:gd name="T29" fmla="*/ 272 h 393"/>
                  <a:gd name="T30" fmla="*/ 34 w 392"/>
                  <a:gd name="T31" fmla="*/ 306 h 393"/>
                  <a:gd name="T32" fmla="*/ 57 w 392"/>
                  <a:gd name="T33" fmla="*/ 334 h 393"/>
                  <a:gd name="T34" fmla="*/ 86 w 392"/>
                  <a:gd name="T35" fmla="*/ 359 h 393"/>
                  <a:gd name="T36" fmla="*/ 119 w 392"/>
                  <a:gd name="T37" fmla="*/ 377 h 393"/>
                  <a:gd name="T38" fmla="*/ 156 w 392"/>
                  <a:gd name="T39" fmla="*/ 388 h 393"/>
                  <a:gd name="T40" fmla="*/ 195 w 392"/>
                  <a:gd name="T41" fmla="*/ 392 h 393"/>
                  <a:gd name="T42" fmla="*/ 234 w 392"/>
                  <a:gd name="T43" fmla="*/ 388 h 393"/>
                  <a:gd name="T44" fmla="*/ 271 w 392"/>
                  <a:gd name="T45" fmla="*/ 377 h 393"/>
                  <a:gd name="T46" fmla="*/ 305 w 392"/>
                  <a:gd name="T47" fmla="*/ 359 h 393"/>
                  <a:gd name="T48" fmla="*/ 334 w 392"/>
                  <a:gd name="T49" fmla="*/ 334 h 393"/>
                  <a:gd name="T50" fmla="*/ 358 w 392"/>
                  <a:gd name="T51" fmla="*/ 306 h 393"/>
                  <a:gd name="T52" fmla="*/ 376 w 392"/>
                  <a:gd name="T53" fmla="*/ 272 h 393"/>
                  <a:gd name="T54" fmla="*/ 387 w 392"/>
                  <a:gd name="T55" fmla="*/ 235 h 393"/>
                  <a:gd name="T56" fmla="*/ 391 w 392"/>
                  <a:gd name="T57" fmla="*/ 196 h 393"/>
                  <a:gd name="T58" fmla="*/ 378 w 392"/>
                  <a:gd name="T59" fmla="*/ 177 h 393"/>
                  <a:gd name="T60" fmla="*/ 370 w 392"/>
                  <a:gd name="T61" fmla="*/ 142 h 393"/>
                  <a:gd name="T62" fmla="*/ 370 w 392"/>
                  <a:gd name="T63" fmla="*/ 140 h 393"/>
                  <a:gd name="T64" fmla="*/ 377 w 392"/>
                  <a:gd name="T65" fmla="*/ 151 h 393"/>
                  <a:gd name="T66" fmla="*/ 382 w 392"/>
                  <a:gd name="T67" fmla="*/ 161 h 393"/>
                  <a:gd name="T68" fmla="*/ 388 w 392"/>
                  <a:gd name="T69" fmla="*/ 173 h 393"/>
                  <a:gd name="T70" fmla="*/ 391 w 392"/>
                  <a:gd name="T71" fmla="*/ 196 h 393"/>
                  <a:gd name="T72" fmla="*/ 378 w 392"/>
                  <a:gd name="T73" fmla="*/ 215 h 393"/>
                  <a:gd name="T74" fmla="*/ 370 w 392"/>
                  <a:gd name="T75" fmla="*/ 250 h 393"/>
                  <a:gd name="T76" fmla="*/ 356 w 392"/>
                  <a:gd name="T77" fmla="*/ 283 h 393"/>
                  <a:gd name="T78" fmla="*/ 337 w 392"/>
                  <a:gd name="T79" fmla="*/ 313 h 393"/>
                  <a:gd name="T80" fmla="*/ 311 w 392"/>
                  <a:gd name="T81" fmla="*/ 338 h 393"/>
                  <a:gd name="T82" fmla="*/ 282 w 392"/>
                  <a:gd name="T83" fmla="*/ 357 h 393"/>
                  <a:gd name="T84" fmla="*/ 249 w 392"/>
                  <a:gd name="T85" fmla="*/ 372 h 393"/>
                  <a:gd name="T86" fmla="*/ 214 w 392"/>
                  <a:gd name="T87" fmla="*/ 379 h 393"/>
                  <a:gd name="T88" fmla="*/ 176 w 392"/>
                  <a:gd name="T89" fmla="*/ 379 h 393"/>
                  <a:gd name="T90" fmla="*/ 141 w 392"/>
                  <a:gd name="T91" fmla="*/ 372 h 393"/>
                  <a:gd name="T92" fmla="*/ 108 w 392"/>
                  <a:gd name="T93" fmla="*/ 357 h 393"/>
                  <a:gd name="T94" fmla="*/ 79 w 392"/>
                  <a:gd name="T95" fmla="*/ 338 h 393"/>
                  <a:gd name="T96" fmla="*/ 55 w 392"/>
                  <a:gd name="T97" fmla="*/ 313 h 393"/>
                  <a:gd name="T98" fmla="*/ 35 w 392"/>
                  <a:gd name="T99" fmla="*/ 283 h 393"/>
                  <a:gd name="T100" fmla="*/ 21 w 392"/>
                  <a:gd name="T101" fmla="*/ 250 h 393"/>
                  <a:gd name="T102" fmla="*/ 14 w 392"/>
                  <a:gd name="T103" fmla="*/ 215 h 393"/>
                  <a:gd name="T104" fmla="*/ 14 w 392"/>
                  <a:gd name="T105" fmla="*/ 177 h 393"/>
                  <a:gd name="T106" fmla="*/ 21 w 392"/>
                  <a:gd name="T107" fmla="*/ 142 h 393"/>
                  <a:gd name="T108" fmla="*/ 35 w 392"/>
                  <a:gd name="T109" fmla="*/ 109 h 393"/>
                  <a:gd name="T110" fmla="*/ 55 w 392"/>
                  <a:gd name="T111" fmla="*/ 80 h 393"/>
                  <a:gd name="T112" fmla="*/ 79 w 392"/>
                  <a:gd name="T113" fmla="*/ 54 h 393"/>
                  <a:gd name="T114" fmla="*/ 108 w 392"/>
                  <a:gd name="T115" fmla="*/ 35 h 393"/>
                  <a:gd name="T116" fmla="*/ 141 w 392"/>
                  <a:gd name="T117" fmla="*/ 21 h 393"/>
                  <a:gd name="T118" fmla="*/ 176 w 392"/>
                  <a:gd name="T119" fmla="*/ 13 h 393"/>
                  <a:gd name="T120" fmla="*/ 214 w 392"/>
                  <a:gd name="T121" fmla="*/ 13 h 393"/>
                  <a:gd name="T122" fmla="*/ 249 w 392"/>
                  <a:gd name="T123" fmla="*/ 21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92" h="393">
                    <a:moveTo>
                      <a:pt x="255" y="23"/>
                    </a:moveTo>
                    <a:lnTo>
                      <a:pt x="250" y="20"/>
                    </a:lnTo>
                    <a:lnTo>
                      <a:pt x="245" y="17"/>
                    </a:lnTo>
                    <a:lnTo>
                      <a:pt x="240" y="14"/>
                    </a:lnTo>
                    <a:lnTo>
                      <a:pt x="234" y="11"/>
                    </a:lnTo>
                    <a:lnTo>
                      <a:pt x="229" y="9"/>
                    </a:lnTo>
                    <a:lnTo>
                      <a:pt x="224" y="6"/>
                    </a:lnTo>
                    <a:lnTo>
                      <a:pt x="218" y="4"/>
                    </a:lnTo>
                    <a:lnTo>
                      <a:pt x="213" y="1"/>
                    </a:lnTo>
                    <a:lnTo>
                      <a:pt x="195" y="0"/>
                    </a:lnTo>
                    <a:lnTo>
                      <a:pt x="175" y="1"/>
                    </a:lnTo>
                    <a:lnTo>
                      <a:pt x="156" y="4"/>
                    </a:lnTo>
                    <a:lnTo>
                      <a:pt x="137" y="9"/>
                    </a:lnTo>
                    <a:lnTo>
                      <a:pt x="119" y="16"/>
                    </a:lnTo>
                    <a:lnTo>
                      <a:pt x="102" y="24"/>
                    </a:lnTo>
                    <a:lnTo>
                      <a:pt x="86" y="33"/>
                    </a:lnTo>
                    <a:lnTo>
                      <a:pt x="71" y="45"/>
                    </a:lnTo>
                    <a:lnTo>
                      <a:pt x="57" y="57"/>
                    </a:lnTo>
                    <a:lnTo>
                      <a:pt x="45" y="72"/>
                    </a:lnTo>
                    <a:lnTo>
                      <a:pt x="34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9" y="138"/>
                    </a:lnTo>
                    <a:lnTo>
                      <a:pt x="4" y="157"/>
                    </a:lnTo>
                    <a:lnTo>
                      <a:pt x="1" y="176"/>
                    </a:lnTo>
                    <a:lnTo>
                      <a:pt x="0" y="196"/>
                    </a:lnTo>
                    <a:lnTo>
                      <a:pt x="1" y="216"/>
                    </a:lnTo>
                    <a:lnTo>
                      <a:pt x="4" y="235"/>
                    </a:lnTo>
                    <a:lnTo>
                      <a:pt x="9" y="254"/>
                    </a:lnTo>
                    <a:lnTo>
                      <a:pt x="16" y="272"/>
                    </a:lnTo>
                    <a:lnTo>
                      <a:pt x="24" y="289"/>
                    </a:lnTo>
                    <a:lnTo>
                      <a:pt x="34" y="306"/>
                    </a:lnTo>
                    <a:lnTo>
                      <a:pt x="45" y="321"/>
                    </a:lnTo>
                    <a:lnTo>
                      <a:pt x="57" y="334"/>
                    </a:lnTo>
                    <a:lnTo>
                      <a:pt x="71" y="347"/>
                    </a:lnTo>
                    <a:lnTo>
                      <a:pt x="86" y="359"/>
                    </a:lnTo>
                    <a:lnTo>
                      <a:pt x="102" y="369"/>
                    </a:lnTo>
                    <a:lnTo>
                      <a:pt x="119" y="377"/>
                    </a:lnTo>
                    <a:lnTo>
                      <a:pt x="137" y="383"/>
                    </a:lnTo>
                    <a:lnTo>
                      <a:pt x="156" y="388"/>
                    </a:lnTo>
                    <a:lnTo>
                      <a:pt x="175" y="391"/>
                    </a:lnTo>
                    <a:lnTo>
                      <a:pt x="195" y="392"/>
                    </a:lnTo>
                    <a:lnTo>
                      <a:pt x="215" y="391"/>
                    </a:lnTo>
                    <a:lnTo>
                      <a:pt x="234" y="388"/>
                    </a:lnTo>
                    <a:lnTo>
                      <a:pt x="253" y="383"/>
                    </a:lnTo>
                    <a:lnTo>
                      <a:pt x="271" y="377"/>
                    </a:lnTo>
                    <a:lnTo>
                      <a:pt x="288" y="369"/>
                    </a:lnTo>
                    <a:lnTo>
                      <a:pt x="305" y="359"/>
                    </a:lnTo>
                    <a:lnTo>
                      <a:pt x="320" y="347"/>
                    </a:lnTo>
                    <a:lnTo>
                      <a:pt x="334" y="334"/>
                    </a:lnTo>
                    <a:lnTo>
                      <a:pt x="346" y="321"/>
                    </a:lnTo>
                    <a:lnTo>
                      <a:pt x="358" y="306"/>
                    </a:lnTo>
                    <a:lnTo>
                      <a:pt x="367" y="289"/>
                    </a:lnTo>
                    <a:lnTo>
                      <a:pt x="376" y="272"/>
                    </a:lnTo>
                    <a:lnTo>
                      <a:pt x="382" y="254"/>
                    </a:lnTo>
                    <a:lnTo>
                      <a:pt x="387" y="235"/>
                    </a:lnTo>
                    <a:lnTo>
                      <a:pt x="390" y="216"/>
                    </a:lnTo>
                    <a:lnTo>
                      <a:pt x="391" y="196"/>
                    </a:lnTo>
                    <a:lnTo>
                      <a:pt x="379" y="196"/>
                    </a:lnTo>
                    <a:lnTo>
                      <a:pt x="378" y="177"/>
                    </a:lnTo>
                    <a:lnTo>
                      <a:pt x="375" y="159"/>
                    </a:lnTo>
                    <a:lnTo>
                      <a:pt x="370" y="142"/>
                    </a:lnTo>
                    <a:lnTo>
                      <a:pt x="367" y="135"/>
                    </a:lnTo>
                    <a:lnTo>
                      <a:pt x="370" y="140"/>
                    </a:lnTo>
                    <a:lnTo>
                      <a:pt x="374" y="145"/>
                    </a:lnTo>
                    <a:lnTo>
                      <a:pt x="377" y="151"/>
                    </a:lnTo>
                    <a:lnTo>
                      <a:pt x="379" y="156"/>
                    </a:lnTo>
                    <a:lnTo>
                      <a:pt x="382" y="161"/>
                    </a:lnTo>
                    <a:lnTo>
                      <a:pt x="385" y="167"/>
                    </a:lnTo>
                    <a:lnTo>
                      <a:pt x="388" y="173"/>
                    </a:lnTo>
                    <a:lnTo>
                      <a:pt x="390" y="178"/>
                    </a:lnTo>
                    <a:lnTo>
                      <a:pt x="391" y="196"/>
                    </a:lnTo>
                    <a:lnTo>
                      <a:pt x="379" y="196"/>
                    </a:lnTo>
                    <a:lnTo>
                      <a:pt x="378" y="215"/>
                    </a:lnTo>
                    <a:lnTo>
                      <a:pt x="375" y="233"/>
                    </a:lnTo>
                    <a:lnTo>
                      <a:pt x="370" y="250"/>
                    </a:lnTo>
                    <a:lnTo>
                      <a:pt x="364" y="268"/>
                    </a:lnTo>
                    <a:lnTo>
                      <a:pt x="356" y="283"/>
                    </a:lnTo>
                    <a:lnTo>
                      <a:pt x="347" y="298"/>
                    </a:lnTo>
                    <a:lnTo>
                      <a:pt x="337" y="313"/>
                    </a:lnTo>
                    <a:lnTo>
                      <a:pt x="325" y="326"/>
                    </a:lnTo>
                    <a:lnTo>
                      <a:pt x="311" y="338"/>
                    </a:lnTo>
                    <a:lnTo>
                      <a:pt x="297" y="348"/>
                    </a:lnTo>
                    <a:lnTo>
                      <a:pt x="282" y="357"/>
                    </a:lnTo>
                    <a:lnTo>
                      <a:pt x="267" y="365"/>
                    </a:lnTo>
                    <a:lnTo>
                      <a:pt x="249" y="372"/>
                    </a:lnTo>
                    <a:lnTo>
                      <a:pt x="232" y="376"/>
                    </a:lnTo>
                    <a:lnTo>
                      <a:pt x="214" y="379"/>
                    </a:lnTo>
                    <a:lnTo>
                      <a:pt x="195" y="380"/>
                    </a:lnTo>
                    <a:lnTo>
                      <a:pt x="176" y="379"/>
                    </a:lnTo>
                    <a:lnTo>
                      <a:pt x="158" y="376"/>
                    </a:lnTo>
                    <a:lnTo>
                      <a:pt x="141" y="372"/>
                    </a:lnTo>
                    <a:lnTo>
                      <a:pt x="124" y="365"/>
                    </a:lnTo>
                    <a:lnTo>
                      <a:pt x="108" y="357"/>
                    </a:lnTo>
                    <a:lnTo>
                      <a:pt x="93" y="348"/>
                    </a:lnTo>
                    <a:lnTo>
                      <a:pt x="79" y="338"/>
                    </a:lnTo>
                    <a:lnTo>
                      <a:pt x="66" y="326"/>
                    </a:lnTo>
                    <a:lnTo>
                      <a:pt x="55" y="313"/>
                    </a:lnTo>
                    <a:lnTo>
                      <a:pt x="44" y="298"/>
                    </a:lnTo>
                    <a:lnTo>
                      <a:pt x="35" y="283"/>
                    </a:lnTo>
                    <a:lnTo>
                      <a:pt x="27" y="268"/>
                    </a:lnTo>
                    <a:lnTo>
                      <a:pt x="21" y="250"/>
                    </a:lnTo>
                    <a:lnTo>
                      <a:pt x="17" y="233"/>
                    </a:lnTo>
                    <a:lnTo>
                      <a:pt x="14" y="215"/>
                    </a:lnTo>
                    <a:lnTo>
                      <a:pt x="13" y="196"/>
                    </a:lnTo>
                    <a:lnTo>
                      <a:pt x="14" y="177"/>
                    </a:lnTo>
                    <a:lnTo>
                      <a:pt x="17" y="159"/>
                    </a:lnTo>
                    <a:lnTo>
                      <a:pt x="21" y="142"/>
                    </a:lnTo>
                    <a:lnTo>
                      <a:pt x="27" y="125"/>
                    </a:lnTo>
                    <a:lnTo>
                      <a:pt x="35" y="109"/>
                    </a:lnTo>
                    <a:lnTo>
                      <a:pt x="44" y="94"/>
                    </a:lnTo>
                    <a:lnTo>
                      <a:pt x="55" y="80"/>
                    </a:lnTo>
                    <a:lnTo>
                      <a:pt x="66" y="66"/>
                    </a:lnTo>
                    <a:lnTo>
                      <a:pt x="79" y="54"/>
                    </a:lnTo>
                    <a:lnTo>
                      <a:pt x="93" y="44"/>
                    </a:lnTo>
                    <a:lnTo>
                      <a:pt x="108" y="35"/>
                    </a:lnTo>
                    <a:lnTo>
                      <a:pt x="124" y="27"/>
                    </a:lnTo>
                    <a:lnTo>
                      <a:pt x="141" y="21"/>
                    </a:lnTo>
                    <a:lnTo>
                      <a:pt x="158" y="16"/>
                    </a:lnTo>
                    <a:lnTo>
                      <a:pt x="176" y="13"/>
                    </a:lnTo>
                    <a:lnTo>
                      <a:pt x="195" y="13"/>
                    </a:lnTo>
                    <a:lnTo>
                      <a:pt x="214" y="13"/>
                    </a:lnTo>
                    <a:lnTo>
                      <a:pt x="232" y="16"/>
                    </a:lnTo>
                    <a:lnTo>
                      <a:pt x="249" y="21"/>
                    </a:lnTo>
                    <a:lnTo>
                      <a:pt x="255" y="23"/>
                    </a:lnTo>
                  </a:path>
                </a:pathLst>
              </a:custGeom>
              <a:solidFill>
                <a:srgbClr val="C4A88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188"/>
              <p:cNvSpPr>
                <a:spLocks/>
              </p:cNvSpPr>
              <p:nvPr/>
            </p:nvSpPr>
            <p:spPr bwMode="auto">
              <a:xfrm>
                <a:off x="1192" y="1929"/>
                <a:ext cx="368" cy="369"/>
              </a:xfrm>
              <a:custGeom>
                <a:avLst/>
                <a:gdLst>
                  <a:gd name="T0" fmla="*/ 346 w 368"/>
                  <a:gd name="T1" fmla="*/ 108 h 369"/>
                  <a:gd name="T2" fmla="*/ 327 w 368"/>
                  <a:gd name="T3" fmla="*/ 83 h 369"/>
                  <a:gd name="T4" fmla="*/ 306 w 368"/>
                  <a:gd name="T5" fmla="*/ 60 h 369"/>
                  <a:gd name="T6" fmla="*/ 283 w 368"/>
                  <a:gd name="T7" fmla="*/ 40 h 369"/>
                  <a:gd name="T8" fmla="*/ 258 w 368"/>
                  <a:gd name="T9" fmla="*/ 21 h 369"/>
                  <a:gd name="T10" fmla="*/ 238 w 368"/>
                  <a:gd name="T11" fmla="*/ 8 h 369"/>
                  <a:gd name="T12" fmla="*/ 183 w 368"/>
                  <a:gd name="T13" fmla="*/ 0 h 369"/>
                  <a:gd name="T14" fmla="*/ 128 w 368"/>
                  <a:gd name="T15" fmla="*/ 8 h 369"/>
                  <a:gd name="T16" fmla="*/ 80 w 368"/>
                  <a:gd name="T17" fmla="*/ 32 h 369"/>
                  <a:gd name="T18" fmla="*/ 42 w 368"/>
                  <a:gd name="T19" fmla="*/ 67 h 369"/>
                  <a:gd name="T20" fmla="*/ 15 w 368"/>
                  <a:gd name="T21" fmla="*/ 113 h 369"/>
                  <a:gd name="T22" fmla="*/ 1 w 368"/>
                  <a:gd name="T23" fmla="*/ 165 h 369"/>
                  <a:gd name="T24" fmla="*/ 4 w 368"/>
                  <a:gd name="T25" fmla="*/ 221 h 369"/>
                  <a:gd name="T26" fmla="*/ 22 w 368"/>
                  <a:gd name="T27" fmla="*/ 272 h 369"/>
                  <a:gd name="T28" fmla="*/ 53 w 368"/>
                  <a:gd name="T29" fmla="*/ 314 h 369"/>
                  <a:gd name="T30" fmla="*/ 95 w 368"/>
                  <a:gd name="T31" fmla="*/ 346 h 369"/>
                  <a:gd name="T32" fmla="*/ 146 w 368"/>
                  <a:gd name="T33" fmla="*/ 364 h 369"/>
                  <a:gd name="T34" fmla="*/ 202 w 368"/>
                  <a:gd name="T35" fmla="*/ 367 h 369"/>
                  <a:gd name="T36" fmla="*/ 255 w 368"/>
                  <a:gd name="T37" fmla="*/ 354 h 369"/>
                  <a:gd name="T38" fmla="*/ 300 w 368"/>
                  <a:gd name="T39" fmla="*/ 326 h 369"/>
                  <a:gd name="T40" fmla="*/ 335 w 368"/>
                  <a:gd name="T41" fmla="*/ 287 h 369"/>
                  <a:gd name="T42" fmla="*/ 359 w 368"/>
                  <a:gd name="T43" fmla="*/ 239 h 369"/>
                  <a:gd name="T44" fmla="*/ 367 w 368"/>
                  <a:gd name="T45" fmla="*/ 184 h 369"/>
                  <a:gd name="T46" fmla="*/ 351 w 368"/>
                  <a:gd name="T47" fmla="*/ 150 h 369"/>
                  <a:gd name="T48" fmla="*/ 334 w 368"/>
                  <a:gd name="T49" fmla="*/ 103 h 369"/>
                  <a:gd name="T50" fmla="*/ 304 w 368"/>
                  <a:gd name="T51" fmla="*/ 63 h 369"/>
                  <a:gd name="T52" fmla="*/ 264 w 368"/>
                  <a:gd name="T53" fmla="*/ 33 h 369"/>
                  <a:gd name="T54" fmla="*/ 217 w 368"/>
                  <a:gd name="T55" fmla="*/ 16 h 369"/>
                  <a:gd name="T56" fmla="*/ 166 w 368"/>
                  <a:gd name="T57" fmla="*/ 14 h 369"/>
                  <a:gd name="T58" fmla="*/ 117 w 368"/>
                  <a:gd name="T59" fmla="*/ 27 h 369"/>
                  <a:gd name="T60" fmla="*/ 75 w 368"/>
                  <a:gd name="T61" fmla="*/ 52 h 369"/>
                  <a:gd name="T62" fmla="*/ 43 w 368"/>
                  <a:gd name="T63" fmla="*/ 89 h 369"/>
                  <a:gd name="T64" fmla="*/ 21 w 368"/>
                  <a:gd name="T65" fmla="*/ 133 h 369"/>
                  <a:gd name="T66" fmla="*/ 13 w 368"/>
                  <a:gd name="T67" fmla="*/ 184 h 369"/>
                  <a:gd name="T68" fmla="*/ 21 w 368"/>
                  <a:gd name="T69" fmla="*/ 235 h 369"/>
                  <a:gd name="T70" fmla="*/ 43 w 368"/>
                  <a:gd name="T71" fmla="*/ 280 h 369"/>
                  <a:gd name="T72" fmla="*/ 75 w 368"/>
                  <a:gd name="T73" fmla="*/ 316 h 369"/>
                  <a:gd name="T74" fmla="*/ 117 w 368"/>
                  <a:gd name="T75" fmla="*/ 342 h 369"/>
                  <a:gd name="T76" fmla="*/ 166 w 368"/>
                  <a:gd name="T77" fmla="*/ 354 h 369"/>
                  <a:gd name="T78" fmla="*/ 217 w 368"/>
                  <a:gd name="T79" fmla="*/ 352 h 369"/>
                  <a:gd name="T80" fmla="*/ 264 w 368"/>
                  <a:gd name="T81" fmla="*/ 335 h 369"/>
                  <a:gd name="T82" fmla="*/ 304 w 368"/>
                  <a:gd name="T83" fmla="*/ 305 h 369"/>
                  <a:gd name="T84" fmla="*/ 334 w 368"/>
                  <a:gd name="T85" fmla="*/ 265 h 369"/>
                  <a:gd name="T86" fmla="*/ 351 w 368"/>
                  <a:gd name="T87" fmla="*/ 218 h 369"/>
                  <a:gd name="T88" fmla="*/ 367 w 368"/>
                  <a:gd name="T89" fmla="*/ 184 h 369"/>
                  <a:gd name="T90" fmla="*/ 359 w 368"/>
                  <a:gd name="T91" fmla="*/ 12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68" h="369">
                    <a:moveTo>
                      <a:pt x="357" y="125"/>
                    </a:moveTo>
                    <a:lnTo>
                      <a:pt x="352" y="116"/>
                    </a:lnTo>
                    <a:lnTo>
                      <a:pt x="346" y="108"/>
                    </a:lnTo>
                    <a:lnTo>
                      <a:pt x="340" y="100"/>
                    </a:lnTo>
                    <a:lnTo>
                      <a:pt x="334" y="91"/>
                    </a:lnTo>
                    <a:lnTo>
                      <a:pt x="327" y="83"/>
                    </a:lnTo>
                    <a:lnTo>
                      <a:pt x="320" y="75"/>
                    </a:lnTo>
                    <a:lnTo>
                      <a:pt x="313" y="68"/>
                    </a:lnTo>
                    <a:lnTo>
                      <a:pt x="306" y="60"/>
                    </a:lnTo>
                    <a:lnTo>
                      <a:pt x="299" y="53"/>
                    </a:lnTo>
                    <a:lnTo>
                      <a:pt x="291" y="46"/>
                    </a:lnTo>
                    <a:lnTo>
                      <a:pt x="283" y="40"/>
                    </a:lnTo>
                    <a:lnTo>
                      <a:pt x="275" y="33"/>
                    </a:lnTo>
                    <a:lnTo>
                      <a:pt x="267" y="27"/>
                    </a:lnTo>
                    <a:lnTo>
                      <a:pt x="258" y="21"/>
                    </a:lnTo>
                    <a:lnTo>
                      <a:pt x="250" y="15"/>
                    </a:lnTo>
                    <a:lnTo>
                      <a:pt x="241" y="10"/>
                    </a:lnTo>
                    <a:lnTo>
                      <a:pt x="238" y="8"/>
                    </a:lnTo>
                    <a:lnTo>
                      <a:pt x="220" y="4"/>
                    </a:lnTo>
                    <a:lnTo>
                      <a:pt x="202" y="1"/>
                    </a:lnTo>
                    <a:lnTo>
                      <a:pt x="183" y="0"/>
                    </a:lnTo>
                    <a:lnTo>
                      <a:pt x="164" y="1"/>
                    </a:lnTo>
                    <a:lnTo>
                      <a:pt x="146" y="4"/>
                    </a:lnTo>
                    <a:lnTo>
                      <a:pt x="128" y="8"/>
                    </a:lnTo>
                    <a:lnTo>
                      <a:pt x="112" y="15"/>
                    </a:lnTo>
                    <a:lnTo>
                      <a:pt x="95" y="22"/>
                    </a:lnTo>
                    <a:lnTo>
                      <a:pt x="80" y="32"/>
                    </a:lnTo>
                    <a:lnTo>
                      <a:pt x="66" y="42"/>
                    </a:lnTo>
                    <a:lnTo>
                      <a:pt x="53" y="54"/>
                    </a:lnTo>
                    <a:lnTo>
                      <a:pt x="42" y="67"/>
                    </a:lnTo>
                    <a:lnTo>
                      <a:pt x="32" y="81"/>
                    </a:lnTo>
                    <a:lnTo>
                      <a:pt x="22" y="96"/>
                    </a:lnTo>
                    <a:lnTo>
                      <a:pt x="15" y="113"/>
                    </a:lnTo>
                    <a:lnTo>
                      <a:pt x="8" y="129"/>
                    </a:lnTo>
                    <a:lnTo>
                      <a:pt x="4" y="147"/>
                    </a:lnTo>
                    <a:lnTo>
                      <a:pt x="1" y="165"/>
                    </a:lnTo>
                    <a:lnTo>
                      <a:pt x="0" y="184"/>
                    </a:lnTo>
                    <a:lnTo>
                      <a:pt x="1" y="203"/>
                    </a:lnTo>
                    <a:lnTo>
                      <a:pt x="4" y="221"/>
                    </a:lnTo>
                    <a:lnTo>
                      <a:pt x="8" y="239"/>
                    </a:lnTo>
                    <a:lnTo>
                      <a:pt x="15" y="256"/>
                    </a:lnTo>
                    <a:lnTo>
                      <a:pt x="22" y="272"/>
                    </a:lnTo>
                    <a:lnTo>
                      <a:pt x="32" y="287"/>
                    </a:lnTo>
                    <a:lnTo>
                      <a:pt x="42" y="301"/>
                    </a:lnTo>
                    <a:lnTo>
                      <a:pt x="53" y="314"/>
                    </a:lnTo>
                    <a:lnTo>
                      <a:pt x="66" y="326"/>
                    </a:lnTo>
                    <a:lnTo>
                      <a:pt x="80" y="336"/>
                    </a:lnTo>
                    <a:lnTo>
                      <a:pt x="95" y="346"/>
                    </a:lnTo>
                    <a:lnTo>
                      <a:pt x="112" y="354"/>
                    </a:lnTo>
                    <a:lnTo>
                      <a:pt x="128" y="360"/>
                    </a:lnTo>
                    <a:lnTo>
                      <a:pt x="146" y="364"/>
                    </a:lnTo>
                    <a:lnTo>
                      <a:pt x="164" y="367"/>
                    </a:lnTo>
                    <a:lnTo>
                      <a:pt x="183" y="368"/>
                    </a:lnTo>
                    <a:lnTo>
                      <a:pt x="202" y="367"/>
                    </a:lnTo>
                    <a:lnTo>
                      <a:pt x="220" y="364"/>
                    </a:lnTo>
                    <a:lnTo>
                      <a:pt x="238" y="360"/>
                    </a:lnTo>
                    <a:lnTo>
                      <a:pt x="255" y="354"/>
                    </a:lnTo>
                    <a:lnTo>
                      <a:pt x="271" y="346"/>
                    </a:lnTo>
                    <a:lnTo>
                      <a:pt x="286" y="336"/>
                    </a:lnTo>
                    <a:lnTo>
                      <a:pt x="300" y="326"/>
                    </a:lnTo>
                    <a:lnTo>
                      <a:pt x="313" y="314"/>
                    </a:lnTo>
                    <a:lnTo>
                      <a:pt x="325" y="301"/>
                    </a:lnTo>
                    <a:lnTo>
                      <a:pt x="335" y="287"/>
                    </a:lnTo>
                    <a:lnTo>
                      <a:pt x="345" y="272"/>
                    </a:lnTo>
                    <a:lnTo>
                      <a:pt x="352" y="256"/>
                    </a:lnTo>
                    <a:lnTo>
                      <a:pt x="359" y="239"/>
                    </a:lnTo>
                    <a:lnTo>
                      <a:pt x="363" y="221"/>
                    </a:lnTo>
                    <a:lnTo>
                      <a:pt x="366" y="203"/>
                    </a:lnTo>
                    <a:lnTo>
                      <a:pt x="367" y="184"/>
                    </a:lnTo>
                    <a:lnTo>
                      <a:pt x="354" y="184"/>
                    </a:lnTo>
                    <a:lnTo>
                      <a:pt x="353" y="167"/>
                    </a:lnTo>
                    <a:lnTo>
                      <a:pt x="351" y="150"/>
                    </a:lnTo>
                    <a:lnTo>
                      <a:pt x="347" y="133"/>
                    </a:lnTo>
                    <a:lnTo>
                      <a:pt x="341" y="118"/>
                    </a:lnTo>
                    <a:lnTo>
                      <a:pt x="334" y="103"/>
                    </a:lnTo>
                    <a:lnTo>
                      <a:pt x="325" y="89"/>
                    </a:lnTo>
                    <a:lnTo>
                      <a:pt x="315" y="75"/>
                    </a:lnTo>
                    <a:lnTo>
                      <a:pt x="304" y="63"/>
                    </a:lnTo>
                    <a:lnTo>
                      <a:pt x="292" y="52"/>
                    </a:lnTo>
                    <a:lnTo>
                      <a:pt x="279" y="42"/>
                    </a:lnTo>
                    <a:lnTo>
                      <a:pt x="264" y="33"/>
                    </a:lnTo>
                    <a:lnTo>
                      <a:pt x="249" y="27"/>
                    </a:lnTo>
                    <a:lnTo>
                      <a:pt x="234" y="21"/>
                    </a:lnTo>
                    <a:lnTo>
                      <a:pt x="217" y="16"/>
                    </a:lnTo>
                    <a:lnTo>
                      <a:pt x="201" y="14"/>
                    </a:lnTo>
                    <a:lnTo>
                      <a:pt x="183" y="13"/>
                    </a:lnTo>
                    <a:lnTo>
                      <a:pt x="166" y="14"/>
                    </a:lnTo>
                    <a:lnTo>
                      <a:pt x="149" y="16"/>
                    </a:lnTo>
                    <a:lnTo>
                      <a:pt x="132" y="21"/>
                    </a:lnTo>
                    <a:lnTo>
                      <a:pt x="117" y="27"/>
                    </a:lnTo>
                    <a:lnTo>
                      <a:pt x="102" y="33"/>
                    </a:lnTo>
                    <a:lnTo>
                      <a:pt x="88" y="42"/>
                    </a:lnTo>
                    <a:lnTo>
                      <a:pt x="75" y="52"/>
                    </a:lnTo>
                    <a:lnTo>
                      <a:pt x="63" y="63"/>
                    </a:lnTo>
                    <a:lnTo>
                      <a:pt x="51" y="75"/>
                    </a:lnTo>
                    <a:lnTo>
                      <a:pt x="43" y="89"/>
                    </a:lnTo>
                    <a:lnTo>
                      <a:pt x="34" y="103"/>
                    </a:lnTo>
                    <a:lnTo>
                      <a:pt x="27" y="118"/>
                    </a:lnTo>
                    <a:lnTo>
                      <a:pt x="21" y="133"/>
                    </a:lnTo>
                    <a:lnTo>
                      <a:pt x="16" y="150"/>
                    </a:lnTo>
                    <a:lnTo>
                      <a:pt x="14" y="167"/>
                    </a:lnTo>
                    <a:lnTo>
                      <a:pt x="13" y="184"/>
                    </a:lnTo>
                    <a:lnTo>
                      <a:pt x="14" y="202"/>
                    </a:lnTo>
                    <a:lnTo>
                      <a:pt x="16" y="218"/>
                    </a:lnTo>
                    <a:lnTo>
                      <a:pt x="21" y="235"/>
                    </a:lnTo>
                    <a:lnTo>
                      <a:pt x="27" y="250"/>
                    </a:lnTo>
                    <a:lnTo>
                      <a:pt x="34" y="265"/>
                    </a:lnTo>
                    <a:lnTo>
                      <a:pt x="43" y="280"/>
                    </a:lnTo>
                    <a:lnTo>
                      <a:pt x="51" y="293"/>
                    </a:lnTo>
                    <a:lnTo>
                      <a:pt x="63" y="305"/>
                    </a:lnTo>
                    <a:lnTo>
                      <a:pt x="75" y="316"/>
                    </a:lnTo>
                    <a:lnTo>
                      <a:pt x="88" y="326"/>
                    </a:lnTo>
                    <a:lnTo>
                      <a:pt x="102" y="335"/>
                    </a:lnTo>
                    <a:lnTo>
                      <a:pt x="117" y="342"/>
                    </a:lnTo>
                    <a:lnTo>
                      <a:pt x="132" y="348"/>
                    </a:lnTo>
                    <a:lnTo>
                      <a:pt x="149" y="352"/>
                    </a:lnTo>
                    <a:lnTo>
                      <a:pt x="166" y="354"/>
                    </a:lnTo>
                    <a:lnTo>
                      <a:pt x="183" y="355"/>
                    </a:lnTo>
                    <a:lnTo>
                      <a:pt x="201" y="354"/>
                    </a:lnTo>
                    <a:lnTo>
                      <a:pt x="217" y="352"/>
                    </a:lnTo>
                    <a:lnTo>
                      <a:pt x="234" y="348"/>
                    </a:lnTo>
                    <a:lnTo>
                      <a:pt x="249" y="342"/>
                    </a:lnTo>
                    <a:lnTo>
                      <a:pt x="264" y="335"/>
                    </a:lnTo>
                    <a:lnTo>
                      <a:pt x="279" y="326"/>
                    </a:lnTo>
                    <a:lnTo>
                      <a:pt x="292" y="316"/>
                    </a:lnTo>
                    <a:lnTo>
                      <a:pt x="304" y="305"/>
                    </a:lnTo>
                    <a:lnTo>
                      <a:pt x="315" y="293"/>
                    </a:lnTo>
                    <a:lnTo>
                      <a:pt x="325" y="280"/>
                    </a:lnTo>
                    <a:lnTo>
                      <a:pt x="334" y="265"/>
                    </a:lnTo>
                    <a:lnTo>
                      <a:pt x="341" y="250"/>
                    </a:lnTo>
                    <a:lnTo>
                      <a:pt x="347" y="235"/>
                    </a:lnTo>
                    <a:lnTo>
                      <a:pt x="351" y="218"/>
                    </a:lnTo>
                    <a:lnTo>
                      <a:pt x="353" y="202"/>
                    </a:lnTo>
                    <a:lnTo>
                      <a:pt x="354" y="184"/>
                    </a:lnTo>
                    <a:lnTo>
                      <a:pt x="367" y="184"/>
                    </a:lnTo>
                    <a:lnTo>
                      <a:pt x="366" y="165"/>
                    </a:lnTo>
                    <a:lnTo>
                      <a:pt x="363" y="147"/>
                    </a:lnTo>
                    <a:lnTo>
                      <a:pt x="359" y="129"/>
                    </a:lnTo>
                    <a:lnTo>
                      <a:pt x="357" y="125"/>
                    </a:lnTo>
                  </a:path>
                </a:pathLst>
              </a:custGeom>
              <a:solidFill>
                <a:srgbClr val="C9AD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189"/>
              <p:cNvSpPr>
                <a:spLocks/>
              </p:cNvSpPr>
              <p:nvPr/>
            </p:nvSpPr>
            <p:spPr bwMode="auto">
              <a:xfrm>
                <a:off x="1205" y="1941"/>
                <a:ext cx="343" cy="345"/>
              </a:xfrm>
              <a:custGeom>
                <a:avLst/>
                <a:gdLst>
                  <a:gd name="T0" fmla="*/ 338 w 343"/>
                  <a:gd name="T1" fmla="*/ 137 h 345"/>
                  <a:gd name="T2" fmla="*/ 321 w 343"/>
                  <a:gd name="T3" fmla="*/ 90 h 345"/>
                  <a:gd name="T4" fmla="*/ 291 w 343"/>
                  <a:gd name="T5" fmla="*/ 51 h 345"/>
                  <a:gd name="T6" fmla="*/ 252 w 343"/>
                  <a:gd name="T7" fmla="*/ 21 h 345"/>
                  <a:gd name="T8" fmla="*/ 205 w 343"/>
                  <a:gd name="T9" fmla="*/ 4 h 345"/>
                  <a:gd name="T10" fmla="*/ 153 w 343"/>
                  <a:gd name="T11" fmla="*/ 1 h 345"/>
                  <a:gd name="T12" fmla="*/ 103 w 343"/>
                  <a:gd name="T13" fmla="*/ 14 h 345"/>
                  <a:gd name="T14" fmla="*/ 61 w 343"/>
                  <a:gd name="T15" fmla="*/ 40 h 345"/>
                  <a:gd name="T16" fmla="*/ 29 w 343"/>
                  <a:gd name="T17" fmla="*/ 76 h 345"/>
                  <a:gd name="T18" fmla="*/ 7 w 343"/>
                  <a:gd name="T19" fmla="*/ 121 h 345"/>
                  <a:gd name="T20" fmla="*/ 0 w 343"/>
                  <a:gd name="T21" fmla="*/ 172 h 345"/>
                  <a:gd name="T22" fmla="*/ 7 w 343"/>
                  <a:gd name="T23" fmla="*/ 223 h 345"/>
                  <a:gd name="T24" fmla="*/ 29 w 343"/>
                  <a:gd name="T25" fmla="*/ 268 h 345"/>
                  <a:gd name="T26" fmla="*/ 61 w 343"/>
                  <a:gd name="T27" fmla="*/ 304 h 345"/>
                  <a:gd name="T28" fmla="*/ 103 w 343"/>
                  <a:gd name="T29" fmla="*/ 330 h 345"/>
                  <a:gd name="T30" fmla="*/ 153 w 343"/>
                  <a:gd name="T31" fmla="*/ 343 h 345"/>
                  <a:gd name="T32" fmla="*/ 205 w 343"/>
                  <a:gd name="T33" fmla="*/ 340 h 345"/>
                  <a:gd name="T34" fmla="*/ 252 w 343"/>
                  <a:gd name="T35" fmla="*/ 323 h 345"/>
                  <a:gd name="T36" fmla="*/ 291 w 343"/>
                  <a:gd name="T37" fmla="*/ 293 h 345"/>
                  <a:gd name="T38" fmla="*/ 321 w 343"/>
                  <a:gd name="T39" fmla="*/ 254 h 345"/>
                  <a:gd name="T40" fmla="*/ 338 w 343"/>
                  <a:gd name="T41" fmla="*/ 207 h 345"/>
                  <a:gd name="T42" fmla="*/ 329 w 343"/>
                  <a:gd name="T43" fmla="*/ 172 h 345"/>
                  <a:gd name="T44" fmla="*/ 322 w 343"/>
                  <a:gd name="T45" fmla="*/ 125 h 345"/>
                  <a:gd name="T46" fmla="*/ 301 w 343"/>
                  <a:gd name="T47" fmla="*/ 84 h 345"/>
                  <a:gd name="T48" fmla="*/ 271 w 343"/>
                  <a:gd name="T49" fmla="*/ 50 h 345"/>
                  <a:gd name="T50" fmla="*/ 232 w 343"/>
                  <a:gd name="T51" fmla="*/ 26 h 345"/>
                  <a:gd name="T52" fmla="*/ 186 w 343"/>
                  <a:gd name="T53" fmla="*/ 14 h 345"/>
                  <a:gd name="T54" fmla="*/ 138 w 343"/>
                  <a:gd name="T55" fmla="*/ 17 h 345"/>
                  <a:gd name="T56" fmla="*/ 95 w 343"/>
                  <a:gd name="T57" fmla="*/ 33 h 345"/>
                  <a:gd name="T58" fmla="*/ 58 w 343"/>
                  <a:gd name="T59" fmla="*/ 60 h 345"/>
                  <a:gd name="T60" fmla="*/ 31 w 343"/>
                  <a:gd name="T61" fmla="*/ 97 h 345"/>
                  <a:gd name="T62" fmla="*/ 16 w 343"/>
                  <a:gd name="T63" fmla="*/ 140 h 345"/>
                  <a:gd name="T64" fmla="*/ 13 w 343"/>
                  <a:gd name="T65" fmla="*/ 188 h 345"/>
                  <a:gd name="T66" fmla="*/ 25 w 343"/>
                  <a:gd name="T67" fmla="*/ 234 h 345"/>
                  <a:gd name="T68" fmla="*/ 48 w 343"/>
                  <a:gd name="T69" fmla="*/ 273 h 345"/>
                  <a:gd name="T70" fmla="*/ 82 w 343"/>
                  <a:gd name="T71" fmla="*/ 303 h 345"/>
                  <a:gd name="T72" fmla="*/ 123 w 343"/>
                  <a:gd name="T73" fmla="*/ 324 h 345"/>
                  <a:gd name="T74" fmla="*/ 170 w 343"/>
                  <a:gd name="T75" fmla="*/ 331 h 345"/>
                  <a:gd name="T76" fmla="*/ 217 w 343"/>
                  <a:gd name="T77" fmla="*/ 324 h 345"/>
                  <a:gd name="T78" fmla="*/ 259 w 343"/>
                  <a:gd name="T79" fmla="*/ 303 h 345"/>
                  <a:gd name="T80" fmla="*/ 292 w 343"/>
                  <a:gd name="T81" fmla="*/ 273 h 345"/>
                  <a:gd name="T82" fmla="*/ 316 w 343"/>
                  <a:gd name="T83" fmla="*/ 234 h 345"/>
                  <a:gd name="T84" fmla="*/ 328 w 343"/>
                  <a:gd name="T85" fmla="*/ 188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3" h="345">
                    <a:moveTo>
                      <a:pt x="342" y="172"/>
                    </a:moveTo>
                    <a:lnTo>
                      <a:pt x="341" y="155"/>
                    </a:lnTo>
                    <a:lnTo>
                      <a:pt x="338" y="137"/>
                    </a:lnTo>
                    <a:lnTo>
                      <a:pt x="334" y="121"/>
                    </a:lnTo>
                    <a:lnTo>
                      <a:pt x="328" y="105"/>
                    </a:lnTo>
                    <a:lnTo>
                      <a:pt x="321" y="90"/>
                    </a:lnTo>
                    <a:lnTo>
                      <a:pt x="312" y="76"/>
                    </a:lnTo>
                    <a:lnTo>
                      <a:pt x="302" y="63"/>
                    </a:lnTo>
                    <a:lnTo>
                      <a:pt x="291" y="51"/>
                    </a:lnTo>
                    <a:lnTo>
                      <a:pt x="279" y="40"/>
                    </a:lnTo>
                    <a:lnTo>
                      <a:pt x="266" y="30"/>
                    </a:lnTo>
                    <a:lnTo>
                      <a:pt x="252" y="21"/>
                    </a:lnTo>
                    <a:lnTo>
                      <a:pt x="237" y="14"/>
                    </a:lnTo>
                    <a:lnTo>
                      <a:pt x="221" y="8"/>
                    </a:lnTo>
                    <a:lnTo>
                      <a:pt x="205" y="4"/>
                    </a:lnTo>
                    <a:lnTo>
                      <a:pt x="188" y="1"/>
                    </a:lnTo>
                    <a:lnTo>
                      <a:pt x="170" y="0"/>
                    </a:lnTo>
                    <a:lnTo>
                      <a:pt x="153" y="1"/>
                    </a:lnTo>
                    <a:lnTo>
                      <a:pt x="135" y="4"/>
                    </a:lnTo>
                    <a:lnTo>
                      <a:pt x="119" y="8"/>
                    </a:lnTo>
                    <a:lnTo>
                      <a:pt x="103" y="14"/>
                    </a:lnTo>
                    <a:lnTo>
                      <a:pt x="88" y="21"/>
                    </a:lnTo>
                    <a:lnTo>
                      <a:pt x="74" y="30"/>
                    </a:lnTo>
                    <a:lnTo>
                      <a:pt x="61" y="40"/>
                    </a:lnTo>
                    <a:lnTo>
                      <a:pt x="49" y="51"/>
                    </a:lnTo>
                    <a:lnTo>
                      <a:pt x="38" y="63"/>
                    </a:lnTo>
                    <a:lnTo>
                      <a:pt x="29" y="76"/>
                    </a:lnTo>
                    <a:lnTo>
                      <a:pt x="20" y="90"/>
                    </a:lnTo>
                    <a:lnTo>
                      <a:pt x="13" y="105"/>
                    </a:lnTo>
                    <a:lnTo>
                      <a:pt x="7" y="121"/>
                    </a:lnTo>
                    <a:lnTo>
                      <a:pt x="3" y="137"/>
                    </a:lnTo>
                    <a:lnTo>
                      <a:pt x="0" y="155"/>
                    </a:lnTo>
                    <a:lnTo>
                      <a:pt x="0" y="172"/>
                    </a:lnTo>
                    <a:lnTo>
                      <a:pt x="0" y="190"/>
                    </a:lnTo>
                    <a:lnTo>
                      <a:pt x="3" y="207"/>
                    </a:lnTo>
                    <a:lnTo>
                      <a:pt x="7" y="223"/>
                    </a:lnTo>
                    <a:lnTo>
                      <a:pt x="13" y="239"/>
                    </a:lnTo>
                    <a:lnTo>
                      <a:pt x="20" y="254"/>
                    </a:lnTo>
                    <a:lnTo>
                      <a:pt x="29" y="268"/>
                    </a:lnTo>
                    <a:lnTo>
                      <a:pt x="38" y="281"/>
                    </a:lnTo>
                    <a:lnTo>
                      <a:pt x="49" y="293"/>
                    </a:lnTo>
                    <a:lnTo>
                      <a:pt x="61" y="304"/>
                    </a:lnTo>
                    <a:lnTo>
                      <a:pt x="74" y="314"/>
                    </a:lnTo>
                    <a:lnTo>
                      <a:pt x="88" y="323"/>
                    </a:lnTo>
                    <a:lnTo>
                      <a:pt x="103" y="330"/>
                    </a:lnTo>
                    <a:lnTo>
                      <a:pt x="119" y="336"/>
                    </a:lnTo>
                    <a:lnTo>
                      <a:pt x="135" y="340"/>
                    </a:lnTo>
                    <a:lnTo>
                      <a:pt x="153" y="343"/>
                    </a:lnTo>
                    <a:lnTo>
                      <a:pt x="170" y="344"/>
                    </a:lnTo>
                    <a:lnTo>
                      <a:pt x="188" y="343"/>
                    </a:lnTo>
                    <a:lnTo>
                      <a:pt x="205" y="340"/>
                    </a:lnTo>
                    <a:lnTo>
                      <a:pt x="221" y="336"/>
                    </a:lnTo>
                    <a:lnTo>
                      <a:pt x="237" y="330"/>
                    </a:lnTo>
                    <a:lnTo>
                      <a:pt x="252" y="323"/>
                    </a:lnTo>
                    <a:lnTo>
                      <a:pt x="266" y="314"/>
                    </a:lnTo>
                    <a:lnTo>
                      <a:pt x="279" y="304"/>
                    </a:lnTo>
                    <a:lnTo>
                      <a:pt x="291" y="293"/>
                    </a:lnTo>
                    <a:lnTo>
                      <a:pt x="302" y="281"/>
                    </a:lnTo>
                    <a:lnTo>
                      <a:pt x="312" y="268"/>
                    </a:lnTo>
                    <a:lnTo>
                      <a:pt x="321" y="254"/>
                    </a:lnTo>
                    <a:lnTo>
                      <a:pt x="328" y="239"/>
                    </a:lnTo>
                    <a:lnTo>
                      <a:pt x="334" y="223"/>
                    </a:lnTo>
                    <a:lnTo>
                      <a:pt x="338" y="207"/>
                    </a:lnTo>
                    <a:lnTo>
                      <a:pt x="341" y="190"/>
                    </a:lnTo>
                    <a:lnTo>
                      <a:pt x="342" y="172"/>
                    </a:lnTo>
                    <a:lnTo>
                      <a:pt x="329" y="172"/>
                    </a:lnTo>
                    <a:lnTo>
                      <a:pt x="328" y="156"/>
                    </a:lnTo>
                    <a:lnTo>
                      <a:pt x="325" y="140"/>
                    </a:lnTo>
                    <a:lnTo>
                      <a:pt x="322" y="125"/>
                    </a:lnTo>
                    <a:lnTo>
                      <a:pt x="316" y="110"/>
                    </a:lnTo>
                    <a:lnTo>
                      <a:pt x="310" y="97"/>
                    </a:lnTo>
                    <a:lnTo>
                      <a:pt x="301" y="84"/>
                    </a:lnTo>
                    <a:lnTo>
                      <a:pt x="292" y="71"/>
                    </a:lnTo>
                    <a:lnTo>
                      <a:pt x="282" y="60"/>
                    </a:lnTo>
                    <a:lnTo>
                      <a:pt x="271" y="50"/>
                    </a:lnTo>
                    <a:lnTo>
                      <a:pt x="259" y="41"/>
                    </a:lnTo>
                    <a:lnTo>
                      <a:pt x="245" y="33"/>
                    </a:lnTo>
                    <a:lnTo>
                      <a:pt x="232" y="26"/>
                    </a:lnTo>
                    <a:lnTo>
                      <a:pt x="217" y="21"/>
                    </a:lnTo>
                    <a:lnTo>
                      <a:pt x="202" y="17"/>
                    </a:lnTo>
                    <a:lnTo>
                      <a:pt x="186" y="14"/>
                    </a:lnTo>
                    <a:lnTo>
                      <a:pt x="170" y="13"/>
                    </a:lnTo>
                    <a:lnTo>
                      <a:pt x="154" y="14"/>
                    </a:lnTo>
                    <a:lnTo>
                      <a:pt x="138" y="17"/>
                    </a:lnTo>
                    <a:lnTo>
                      <a:pt x="123" y="21"/>
                    </a:lnTo>
                    <a:lnTo>
                      <a:pt x="109" y="26"/>
                    </a:lnTo>
                    <a:lnTo>
                      <a:pt x="95" y="33"/>
                    </a:lnTo>
                    <a:lnTo>
                      <a:pt x="82" y="41"/>
                    </a:lnTo>
                    <a:lnTo>
                      <a:pt x="69" y="50"/>
                    </a:lnTo>
                    <a:lnTo>
                      <a:pt x="58" y="60"/>
                    </a:lnTo>
                    <a:lnTo>
                      <a:pt x="48" y="71"/>
                    </a:lnTo>
                    <a:lnTo>
                      <a:pt x="39" y="84"/>
                    </a:lnTo>
                    <a:lnTo>
                      <a:pt x="31" y="97"/>
                    </a:lnTo>
                    <a:lnTo>
                      <a:pt x="25" y="110"/>
                    </a:lnTo>
                    <a:lnTo>
                      <a:pt x="20" y="125"/>
                    </a:lnTo>
                    <a:lnTo>
                      <a:pt x="16" y="140"/>
                    </a:lnTo>
                    <a:lnTo>
                      <a:pt x="13" y="156"/>
                    </a:lnTo>
                    <a:lnTo>
                      <a:pt x="12" y="172"/>
                    </a:lnTo>
                    <a:lnTo>
                      <a:pt x="13" y="188"/>
                    </a:lnTo>
                    <a:lnTo>
                      <a:pt x="16" y="204"/>
                    </a:lnTo>
                    <a:lnTo>
                      <a:pt x="20" y="219"/>
                    </a:lnTo>
                    <a:lnTo>
                      <a:pt x="25" y="234"/>
                    </a:lnTo>
                    <a:lnTo>
                      <a:pt x="31" y="247"/>
                    </a:lnTo>
                    <a:lnTo>
                      <a:pt x="39" y="261"/>
                    </a:lnTo>
                    <a:lnTo>
                      <a:pt x="48" y="273"/>
                    </a:lnTo>
                    <a:lnTo>
                      <a:pt x="58" y="284"/>
                    </a:lnTo>
                    <a:lnTo>
                      <a:pt x="69" y="295"/>
                    </a:lnTo>
                    <a:lnTo>
                      <a:pt x="82" y="303"/>
                    </a:lnTo>
                    <a:lnTo>
                      <a:pt x="95" y="312"/>
                    </a:lnTo>
                    <a:lnTo>
                      <a:pt x="109" y="318"/>
                    </a:lnTo>
                    <a:lnTo>
                      <a:pt x="123" y="324"/>
                    </a:lnTo>
                    <a:lnTo>
                      <a:pt x="138" y="327"/>
                    </a:lnTo>
                    <a:lnTo>
                      <a:pt x="154" y="330"/>
                    </a:lnTo>
                    <a:lnTo>
                      <a:pt x="170" y="331"/>
                    </a:lnTo>
                    <a:lnTo>
                      <a:pt x="186" y="330"/>
                    </a:lnTo>
                    <a:lnTo>
                      <a:pt x="202" y="327"/>
                    </a:lnTo>
                    <a:lnTo>
                      <a:pt x="217" y="324"/>
                    </a:lnTo>
                    <a:lnTo>
                      <a:pt x="232" y="318"/>
                    </a:lnTo>
                    <a:lnTo>
                      <a:pt x="245" y="312"/>
                    </a:lnTo>
                    <a:lnTo>
                      <a:pt x="259" y="303"/>
                    </a:lnTo>
                    <a:lnTo>
                      <a:pt x="271" y="295"/>
                    </a:lnTo>
                    <a:lnTo>
                      <a:pt x="282" y="284"/>
                    </a:lnTo>
                    <a:lnTo>
                      <a:pt x="292" y="273"/>
                    </a:lnTo>
                    <a:lnTo>
                      <a:pt x="301" y="261"/>
                    </a:lnTo>
                    <a:lnTo>
                      <a:pt x="310" y="247"/>
                    </a:lnTo>
                    <a:lnTo>
                      <a:pt x="316" y="234"/>
                    </a:lnTo>
                    <a:lnTo>
                      <a:pt x="322" y="219"/>
                    </a:lnTo>
                    <a:lnTo>
                      <a:pt x="325" y="204"/>
                    </a:lnTo>
                    <a:lnTo>
                      <a:pt x="328" y="188"/>
                    </a:lnTo>
                    <a:lnTo>
                      <a:pt x="329" y="172"/>
                    </a:lnTo>
                    <a:lnTo>
                      <a:pt x="342" y="172"/>
                    </a:lnTo>
                  </a:path>
                </a:pathLst>
              </a:custGeom>
              <a:solidFill>
                <a:srgbClr val="CFB8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190"/>
              <p:cNvSpPr>
                <a:spLocks/>
              </p:cNvSpPr>
              <p:nvPr/>
            </p:nvSpPr>
            <p:spPr bwMode="auto">
              <a:xfrm>
                <a:off x="1217" y="1954"/>
                <a:ext cx="318" cy="319"/>
              </a:xfrm>
              <a:custGeom>
                <a:avLst/>
                <a:gdLst>
                  <a:gd name="T0" fmla="*/ 314 w 318"/>
                  <a:gd name="T1" fmla="*/ 127 h 319"/>
                  <a:gd name="T2" fmla="*/ 298 w 318"/>
                  <a:gd name="T3" fmla="*/ 83 h 319"/>
                  <a:gd name="T4" fmla="*/ 271 w 318"/>
                  <a:gd name="T5" fmla="*/ 47 h 319"/>
                  <a:gd name="T6" fmla="*/ 234 w 318"/>
                  <a:gd name="T7" fmla="*/ 19 h 319"/>
                  <a:gd name="T8" fmla="*/ 190 w 318"/>
                  <a:gd name="T9" fmla="*/ 3 h 319"/>
                  <a:gd name="T10" fmla="*/ 142 w 318"/>
                  <a:gd name="T11" fmla="*/ 1 h 319"/>
                  <a:gd name="T12" fmla="*/ 96 w 318"/>
                  <a:gd name="T13" fmla="*/ 12 h 319"/>
                  <a:gd name="T14" fmla="*/ 57 w 318"/>
                  <a:gd name="T15" fmla="*/ 36 h 319"/>
                  <a:gd name="T16" fmla="*/ 26 w 318"/>
                  <a:gd name="T17" fmla="*/ 70 h 319"/>
                  <a:gd name="T18" fmla="*/ 7 w 318"/>
                  <a:gd name="T19" fmla="*/ 112 h 319"/>
                  <a:gd name="T20" fmla="*/ 0 w 318"/>
                  <a:gd name="T21" fmla="*/ 159 h 319"/>
                  <a:gd name="T22" fmla="*/ 7 w 318"/>
                  <a:gd name="T23" fmla="*/ 206 h 319"/>
                  <a:gd name="T24" fmla="*/ 26 w 318"/>
                  <a:gd name="T25" fmla="*/ 248 h 319"/>
                  <a:gd name="T26" fmla="*/ 57 w 318"/>
                  <a:gd name="T27" fmla="*/ 282 h 319"/>
                  <a:gd name="T28" fmla="*/ 96 w 318"/>
                  <a:gd name="T29" fmla="*/ 306 h 319"/>
                  <a:gd name="T30" fmla="*/ 142 w 318"/>
                  <a:gd name="T31" fmla="*/ 317 h 319"/>
                  <a:gd name="T32" fmla="*/ 190 w 318"/>
                  <a:gd name="T33" fmla="*/ 315 h 319"/>
                  <a:gd name="T34" fmla="*/ 234 w 318"/>
                  <a:gd name="T35" fmla="*/ 299 h 319"/>
                  <a:gd name="T36" fmla="*/ 271 w 318"/>
                  <a:gd name="T37" fmla="*/ 272 h 319"/>
                  <a:gd name="T38" fmla="*/ 298 w 318"/>
                  <a:gd name="T39" fmla="*/ 235 h 319"/>
                  <a:gd name="T40" fmla="*/ 314 w 318"/>
                  <a:gd name="T41" fmla="*/ 191 h 319"/>
                  <a:gd name="T42" fmla="*/ 305 w 318"/>
                  <a:gd name="T43" fmla="*/ 159 h 319"/>
                  <a:gd name="T44" fmla="*/ 298 w 318"/>
                  <a:gd name="T45" fmla="*/ 115 h 319"/>
                  <a:gd name="T46" fmla="*/ 280 w 318"/>
                  <a:gd name="T47" fmla="*/ 77 h 319"/>
                  <a:gd name="T48" fmla="*/ 251 w 318"/>
                  <a:gd name="T49" fmla="*/ 46 h 319"/>
                  <a:gd name="T50" fmla="*/ 215 w 318"/>
                  <a:gd name="T51" fmla="*/ 24 h 319"/>
                  <a:gd name="T52" fmla="*/ 173 w 318"/>
                  <a:gd name="T53" fmla="*/ 13 h 319"/>
                  <a:gd name="T54" fmla="*/ 129 w 318"/>
                  <a:gd name="T55" fmla="*/ 15 h 319"/>
                  <a:gd name="T56" fmla="*/ 88 w 318"/>
                  <a:gd name="T57" fmla="*/ 30 h 319"/>
                  <a:gd name="T58" fmla="*/ 55 w 318"/>
                  <a:gd name="T59" fmla="*/ 56 h 319"/>
                  <a:gd name="T60" fmla="*/ 29 w 318"/>
                  <a:gd name="T61" fmla="*/ 89 h 319"/>
                  <a:gd name="T62" fmla="*/ 15 w 318"/>
                  <a:gd name="T63" fmla="*/ 130 h 319"/>
                  <a:gd name="T64" fmla="*/ 13 w 318"/>
                  <a:gd name="T65" fmla="*/ 174 h 319"/>
                  <a:gd name="T66" fmla="*/ 23 w 318"/>
                  <a:gd name="T67" fmla="*/ 216 h 319"/>
                  <a:gd name="T68" fmla="*/ 45 w 318"/>
                  <a:gd name="T69" fmla="*/ 252 h 319"/>
                  <a:gd name="T70" fmla="*/ 76 w 318"/>
                  <a:gd name="T71" fmla="*/ 281 h 319"/>
                  <a:gd name="T72" fmla="*/ 115 w 318"/>
                  <a:gd name="T73" fmla="*/ 299 h 319"/>
                  <a:gd name="T74" fmla="*/ 158 w 318"/>
                  <a:gd name="T75" fmla="*/ 306 h 319"/>
                  <a:gd name="T76" fmla="*/ 202 w 318"/>
                  <a:gd name="T77" fmla="*/ 299 h 319"/>
                  <a:gd name="T78" fmla="*/ 240 w 318"/>
                  <a:gd name="T79" fmla="*/ 281 h 319"/>
                  <a:gd name="T80" fmla="*/ 271 w 318"/>
                  <a:gd name="T81" fmla="*/ 252 h 319"/>
                  <a:gd name="T82" fmla="*/ 293 w 318"/>
                  <a:gd name="T83" fmla="*/ 216 h 319"/>
                  <a:gd name="T84" fmla="*/ 304 w 318"/>
                  <a:gd name="T85" fmla="*/ 17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8" h="319">
                    <a:moveTo>
                      <a:pt x="317" y="159"/>
                    </a:moveTo>
                    <a:lnTo>
                      <a:pt x="316" y="143"/>
                    </a:lnTo>
                    <a:lnTo>
                      <a:pt x="314" y="127"/>
                    </a:lnTo>
                    <a:lnTo>
                      <a:pt x="310" y="112"/>
                    </a:lnTo>
                    <a:lnTo>
                      <a:pt x="305" y="97"/>
                    </a:lnTo>
                    <a:lnTo>
                      <a:pt x="298" y="83"/>
                    </a:lnTo>
                    <a:lnTo>
                      <a:pt x="290" y="70"/>
                    </a:lnTo>
                    <a:lnTo>
                      <a:pt x="281" y="58"/>
                    </a:lnTo>
                    <a:lnTo>
                      <a:pt x="271" y="47"/>
                    </a:lnTo>
                    <a:lnTo>
                      <a:pt x="259" y="36"/>
                    </a:lnTo>
                    <a:lnTo>
                      <a:pt x="247" y="27"/>
                    </a:lnTo>
                    <a:lnTo>
                      <a:pt x="234" y="19"/>
                    </a:lnTo>
                    <a:lnTo>
                      <a:pt x="220" y="12"/>
                    </a:lnTo>
                    <a:lnTo>
                      <a:pt x="205" y="7"/>
                    </a:lnTo>
                    <a:lnTo>
                      <a:pt x="190" y="3"/>
                    </a:lnTo>
                    <a:lnTo>
                      <a:pt x="174" y="1"/>
                    </a:lnTo>
                    <a:lnTo>
                      <a:pt x="158" y="0"/>
                    </a:lnTo>
                    <a:lnTo>
                      <a:pt x="142" y="1"/>
                    </a:lnTo>
                    <a:lnTo>
                      <a:pt x="126" y="3"/>
                    </a:lnTo>
                    <a:lnTo>
                      <a:pt x="111" y="7"/>
                    </a:lnTo>
                    <a:lnTo>
                      <a:pt x="96" y="12"/>
                    </a:lnTo>
                    <a:lnTo>
                      <a:pt x="82" y="19"/>
                    </a:lnTo>
                    <a:lnTo>
                      <a:pt x="69" y="27"/>
                    </a:lnTo>
                    <a:lnTo>
                      <a:pt x="57" y="36"/>
                    </a:lnTo>
                    <a:lnTo>
                      <a:pt x="46" y="47"/>
                    </a:lnTo>
                    <a:lnTo>
                      <a:pt x="35" y="58"/>
                    </a:lnTo>
                    <a:lnTo>
                      <a:pt x="26" y="70"/>
                    </a:lnTo>
                    <a:lnTo>
                      <a:pt x="19" y="83"/>
                    </a:lnTo>
                    <a:lnTo>
                      <a:pt x="12" y="97"/>
                    </a:lnTo>
                    <a:lnTo>
                      <a:pt x="7" y="112"/>
                    </a:lnTo>
                    <a:lnTo>
                      <a:pt x="3" y="127"/>
                    </a:lnTo>
                    <a:lnTo>
                      <a:pt x="1" y="143"/>
                    </a:lnTo>
                    <a:lnTo>
                      <a:pt x="0" y="159"/>
                    </a:lnTo>
                    <a:lnTo>
                      <a:pt x="1" y="175"/>
                    </a:lnTo>
                    <a:lnTo>
                      <a:pt x="3" y="191"/>
                    </a:lnTo>
                    <a:lnTo>
                      <a:pt x="7" y="206"/>
                    </a:lnTo>
                    <a:lnTo>
                      <a:pt x="12" y="221"/>
                    </a:lnTo>
                    <a:lnTo>
                      <a:pt x="19" y="235"/>
                    </a:lnTo>
                    <a:lnTo>
                      <a:pt x="26" y="248"/>
                    </a:lnTo>
                    <a:lnTo>
                      <a:pt x="35" y="260"/>
                    </a:lnTo>
                    <a:lnTo>
                      <a:pt x="46" y="272"/>
                    </a:lnTo>
                    <a:lnTo>
                      <a:pt x="57" y="282"/>
                    </a:lnTo>
                    <a:lnTo>
                      <a:pt x="69" y="291"/>
                    </a:lnTo>
                    <a:lnTo>
                      <a:pt x="82" y="299"/>
                    </a:lnTo>
                    <a:lnTo>
                      <a:pt x="96" y="306"/>
                    </a:lnTo>
                    <a:lnTo>
                      <a:pt x="111" y="311"/>
                    </a:lnTo>
                    <a:lnTo>
                      <a:pt x="126" y="315"/>
                    </a:lnTo>
                    <a:lnTo>
                      <a:pt x="142" y="317"/>
                    </a:lnTo>
                    <a:lnTo>
                      <a:pt x="158" y="318"/>
                    </a:lnTo>
                    <a:lnTo>
                      <a:pt x="174" y="317"/>
                    </a:lnTo>
                    <a:lnTo>
                      <a:pt x="190" y="315"/>
                    </a:lnTo>
                    <a:lnTo>
                      <a:pt x="205" y="311"/>
                    </a:lnTo>
                    <a:lnTo>
                      <a:pt x="220" y="306"/>
                    </a:lnTo>
                    <a:lnTo>
                      <a:pt x="234" y="299"/>
                    </a:lnTo>
                    <a:lnTo>
                      <a:pt x="247" y="291"/>
                    </a:lnTo>
                    <a:lnTo>
                      <a:pt x="259" y="282"/>
                    </a:lnTo>
                    <a:lnTo>
                      <a:pt x="271" y="272"/>
                    </a:lnTo>
                    <a:lnTo>
                      <a:pt x="281" y="260"/>
                    </a:lnTo>
                    <a:lnTo>
                      <a:pt x="290" y="248"/>
                    </a:lnTo>
                    <a:lnTo>
                      <a:pt x="298" y="235"/>
                    </a:lnTo>
                    <a:lnTo>
                      <a:pt x="305" y="221"/>
                    </a:lnTo>
                    <a:lnTo>
                      <a:pt x="310" y="206"/>
                    </a:lnTo>
                    <a:lnTo>
                      <a:pt x="314" y="191"/>
                    </a:lnTo>
                    <a:lnTo>
                      <a:pt x="316" y="175"/>
                    </a:lnTo>
                    <a:lnTo>
                      <a:pt x="317" y="159"/>
                    </a:lnTo>
                    <a:lnTo>
                      <a:pt x="305" y="159"/>
                    </a:lnTo>
                    <a:lnTo>
                      <a:pt x="304" y="144"/>
                    </a:lnTo>
                    <a:lnTo>
                      <a:pt x="302" y="130"/>
                    </a:lnTo>
                    <a:lnTo>
                      <a:pt x="298" y="115"/>
                    </a:lnTo>
                    <a:lnTo>
                      <a:pt x="293" y="102"/>
                    </a:lnTo>
                    <a:lnTo>
                      <a:pt x="287" y="89"/>
                    </a:lnTo>
                    <a:lnTo>
                      <a:pt x="280" y="77"/>
                    </a:lnTo>
                    <a:lnTo>
                      <a:pt x="271" y="66"/>
                    </a:lnTo>
                    <a:lnTo>
                      <a:pt x="262" y="56"/>
                    </a:lnTo>
                    <a:lnTo>
                      <a:pt x="251" y="46"/>
                    </a:lnTo>
                    <a:lnTo>
                      <a:pt x="240" y="38"/>
                    </a:lnTo>
                    <a:lnTo>
                      <a:pt x="228" y="30"/>
                    </a:lnTo>
                    <a:lnTo>
                      <a:pt x="215" y="24"/>
                    </a:lnTo>
                    <a:lnTo>
                      <a:pt x="202" y="19"/>
                    </a:lnTo>
                    <a:lnTo>
                      <a:pt x="188" y="15"/>
                    </a:lnTo>
                    <a:lnTo>
                      <a:pt x="173" y="13"/>
                    </a:lnTo>
                    <a:lnTo>
                      <a:pt x="158" y="12"/>
                    </a:lnTo>
                    <a:lnTo>
                      <a:pt x="143" y="13"/>
                    </a:lnTo>
                    <a:lnTo>
                      <a:pt x="129" y="15"/>
                    </a:lnTo>
                    <a:lnTo>
                      <a:pt x="115" y="19"/>
                    </a:lnTo>
                    <a:lnTo>
                      <a:pt x="101" y="24"/>
                    </a:lnTo>
                    <a:lnTo>
                      <a:pt x="88" y="30"/>
                    </a:lnTo>
                    <a:lnTo>
                      <a:pt x="76" y="38"/>
                    </a:lnTo>
                    <a:lnTo>
                      <a:pt x="65" y="46"/>
                    </a:lnTo>
                    <a:lnTo>
                      <a:pt x="55" y="56"/>
                    </a:lnTo>
                    <a:lnTo>
                      <a:pt x="45" y="66"/>
                    </a:lnTo>
                    <a:lnTo>
                      <a:pt x="37" y="77"/>
                    </a:lnTo>
                    <a:lnTo>
                      <a:pt x="29" y="89"/>
                    </a:lnTo>
                    <a:lnTo>
                      <a:pt x="23" y="102"/>
                    </a:lnTo>
                    <a:lnTo>
                      <a:pt x="19" y="115"/>
                    </a:lnTo>
                    <a:lnTo>
                      <a:pt x="15" y="130"/>
                    </a:lnTo>
                    <a:lnTo>
                      <a:pt x="13" y="144"/>
                    </a:lnTo>
                    <a:lnTo>
                      <a:pt x="12" y="159"/>
                    </a:lnTo>
                    <a:lnTo>
                      <a:pt x="13" y="174"/>
                    </a:lnTo>
                    <a:lnTo>
                      <a:pt x="15" y="189"/>
                    </a:lnTo>
                    <a:lnTo>
                      <a:pt x="19" y="203"/>
                    </a:lnTo>
                    <a:lnTo>
                      <a:pt x="23" y="216"/>
                    </a:lnTo>
                    <a:lnTo>
                      <a:pt x="29" y="229"/>
                    </a:lnTo>
                    <a:lnTo>
                      <a:pt x="37" y="241"/>
                    </a:lnTo>
                    <a:lnTo>
                      <a:pt x="45" y="252"/>
                    </a:lnTo>
                    <a:lnTo>
                      <a:pt x="55" y="263"/>
                    </a:lnTo>
                    <a:lnTo>
                      <a:pt x="65" y="273"/>
                    </a:lnTo>
                    <a:lnTo>
                      <a:pt x="76" y="281"/>
                    </a:lnTo>
                    <a:lnTo>
                      <a:pt x="88" y="288"/>
                    </a:lnTo>
                    <a:lnTo>
                      <a:pt x="101" y="294"/>
                    </a:lnTo>
                    <a:lnTo>
                      <a:pt x="115" y="299"/>
                    </a:lnTo>
                    <a:lnTo>
                      <a:pt x="129" y="303"/>
                    </a:lnTo>
                    <a:lnTo>
                      <a:pt x="143" y="305"/>
                    </a:lnTo>
                    <a:lnTo>
                      <a:pt x="158" y="306"/>
                    </a:lnTo>
                    <a:lnTo>
                      <a:pt x="173" y="305"/>
                    </a:lnTo>
                    <a:lnTo>
                      <a:pt x="188" y="303"/>
                    </a:lnTo>
                    <a:lnTo>
                      <a:pt x="202" y="299"/>
                    </a:lnTo>
                    <a:lnTo>
                      <a:pt x="215" y="294"/>
                    </a:lnTo>
                    <a:lnTo>
                      <a:pt x="228" y="288"/>
                    </a:lnTo>
                    <a:lnTo>
                      <a:pt x="240" y="281"/>
                    </a:lnTo>
                    <a:lnTo>
                      <a:pt x="251" y="273"/>
                    </a:lnTo>
                    <a:lnTo>
                      <a:pt x="262" y="263"/>
                    </a:lnTo>
                    <a:lnTo>
                      <a:pt x="271" y="252"/>
                    </a:lnTo>
                    <a:lnTo>
                      <a:pt x="280" y="241"/>
                    </a:lnTo>
                    <a:lnTo>
                      <a:pt x="287" y="229"/>
                    </a:lnTo>
                    <a:lnTo>
                      <a:pt x="293" y="216"/>
                    </a:lnTo>
                    <a:lnTo>
                      <a:pt x="298" y="203"/>
                    </a:lnTo>
                    <a:lnTo>
                      <a:pt x="302" y="189"/>
                    </a:lnTo>
                    <a:lnTo>
                      <a:pt x="304" y="174"/>
                    </a:lnTo>
                    <a:lnTo>
                      <a:pt x="305" y="159"/>
                    </a:lnTo>
                    <a:lnTo>
                      <a:pt x="317" y="159"/>
                    </a:lnTo>
                  </a:path>
                </a:pathLst>
              </a:custGeom>
              <a:solidFill>
                <a:srgbClr val="D4BD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191"/>
              <p:cNvSpPr>
                <a:spLocks/>
              </p:cNvSpPr>
              <p:nvPr/>
            </p:nvSpPr>
            <p:spPr bwMode="auto">
              <a:xfrm>
                <a:off x="1229" y="1966"/>
                <a:ext cx="294" cy="295"/>
              </a:xfrm>
              <a:custGeom>
                <a:avLst/>
                <a:gdLst>
                  <a:gd name="T0" fmla="*/ 290 w 294"/>
                  <a:gd name="T1" fmla="*/ 118 h 295"/>
                  <a:gd name="T2" fmla="*/ 275 w 294"/>
                  <a:gd name="T3" fmla="*/ 77 h 295"/>
                  <a:gd name="T4" fmla="*/ 250 w 294"/>
                  <a:gd name="T5" fmla="*/ 43 h 295"/>
                  <a:gd name="T6" fmla="*/ 216 w 294"/>
                  <a:gd name="T7" fmla="*/ 18 h 295"/>
                  <a:gd name="T8" fmla="*/ 176 w 294"/>
                  <a:gd name="T9" fmla="*/ 3 h 295"/>
                  <a:gd name="T10" fmla="*/ 131 w 294"/>
                  <a:gd name="T11" fmla="*/ 1 h 295"/>
                  <a:gd name="T12" fmla="*/ 89 w 294"/>
                  <a:gd name="T13" fmla="*/ 11 h 295"/>
                  <a:gd name="T14" fmla="*/ 53 w 294"/>
                  <a:gd name="T15" fmla="*/ 34 h 295"/>
                  <a:gd name="T16" fmla="*/ 24 w 294"/>
                  <a:gd name="T17" fmla="*/ 65 h 295"/>
                  <a:gd name="T18" fmla="*/ 7 w 294"/>
                  <a:gd name="T19" fmla="*/ 103 h 295"/>
                  <a:gd name="T20" fmla="*/ 0 w 294"/>
                  <a:gd name="T21" fmla="*/ 147 h 295"/>
                  <a:gd name="T22" fmla="*/ 7 w 294"/>
                  <a:gd name="T23" fmla="*/ 191 h 295"/>
                  <a:gd name="T24" fmla="*/ 24 w 294"/>
                  <a:gd name="T25" fmla="*/ 229 h 295"/>
                  <a:gd name="T26" fmla="*/ 53 w 294"/>
                  <a:gd name="T27" fmla="*/ 261 h 295"/>
                  <a:gd name="T28" fmla="*/ 89 w 294"/>
                  <a:gd name="T29" fmla="*/ 283 h 295"/>
                  <a:gd name="T30" fmla="*/ 131 w 294"/>
                  <a:gd name="T31" fmla="*/ 293 h 295"/>
                  <a:gd name="T32" fmla="*/ 176 w 294"/>
                  <a:gd name="T33" fmla="*/ 291 h 295"/>
                  <a:gd name="T34" fmla="*/ 216 w 294"/>
                  <a:gd name="T35" fmla="*/ 276 h 295"/>
                  <a:gd name="T36" fmla="*/ 250 w 294"/>
                  <a:gd name="T37" fmla="*/ 251 h 295"/>
                  <a:gd name="T38" fmla="*/ 275 w 294"/>
                  <a:gd name="T39" fmla="*/ 217 h 295"/>
                  <a:gd name="T40" fmla="*/ 290 w 294"/>
                  <a:gd name="T41" fmla="*/ 177 h 295"/>
                  <a:gd name="T42" fmla="*/ 280 w 294"/>
                  <a:gd name="T43" fmla="*/ 147 h 295"/>
                  <a:gd name="T44" fmla="*/ 274 w 294"/>
                  <a:gd name="T45" fmla="*/ 107 h 295"/>
                  <a:gd name="T46" fmla="*/ 257 w 294"/>
                  <a:gd name="T47" fmla="*/ 72 h 295"/>
                  <a:gd name="T48" fmla="*/ 232 w 294"/>
                  <a:gd name="T49" fmla="*/ 44 h 295"/>
                  <a:gd name="T50" fmla="*/ 198 w 294"/>
                  <a:gd name="T51" fmla="*/ 23 h 295"/>
                  <a:gd name="T52" fmla="*/ 160 w 294"/>
                  <a:gd name="T53" fmla="*/ 14 h 295"/>
                  <a:gd name="T54" fmla="*/ 119 w 294"/>
                  <a:gd name="T55" fmla="*/ 15 h 295"/>
                  <a:gd name="T56" fmla="*/ 82 w 294"/>
                  <a:gd name="T57" fmla="*/ 29 h 295"/>
                  <a:gd name="T58" fmla="*/ 51 w 294"/>
                  <a:gd name="T59" fmla="*/ 52 h 295"/>
                  <a:gd name="T60" fmla="*/ 28 w 294"/>
                  <a:gd name="T61" fmla="*/ 83 h 295"/>
                  <a:gd name="T62" fmla="*/ 14 w 294"/>
                  <a:gd name="T63" fmla="*/ 120 h 295"/>
                  <a:gd name="T64" fmla="*/ 13 w 294"/>
                  <a:gd name="T65" fmla="*/ 161 h 295"/>
                  <a:gd name="T66" fmla="*/ 23 w 294"/>
                  <a:gd name="T67" fmla="*/ 199 h 295"/>
                  <a:gd name="T68" fmla="*/ 43 w 294"/>
                  <a:gd name="T69" fmla="*/ 233 h 295"/>
                  <a:gd name="T70" fmla="*/ 71 w 294"/>
                  <a:gd name="T71" fmla="*/ 258 h 295"/>
                  <a:gd name="T72" fmla="*/ 106 w 294"/>
                  <a:gd name="T73" fmla="*/ 275 h 295"/>
                  <a:gd name="T74" fmla="*/ 146 w 294"/>
                  <a:gd name="T75" fmla="*/ 281 h 295"/>
                  <a:gd name="T76" fmla="*/ 186 w 294"/>
                  <a:gd name="T77" fmla="*/ 275 h 295"/>
                  <a:gd name="T78" fmla="*/ 221 w 294"/>
                  <a:gd name="T79" fmla="*/ 258 h 295"/>
                  <a:gd name="T80" fmla="*/ 250 w 294"/>
                  <a:gd name="T81" fmla="*/ 233 h 295"/>
                  <a:gd name="T82" fmla="*/ 270 w 294"/>
                  <a:gd name="T83" fmla="*/ 199 h 295"/>
                  <a:gd name="T84" fmla="*/ 280 w 294"/>
                  <a:gd name="T85" fmla="*/ 161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4" h="295">
                    <a:moveTo>
                      <a:pt x="293" y="147"/>
                    </a:moveTo>
                    <a:lnTo>
                      <a:pt x="292" y="132"/>
                    </a:lnTo>
                    <a:lnTo>
                      <a:pt x="290" y="118"/>
                    </a:lnTo>
                    <a:lnTo>
                      <a:pt x="286" y="103"/>
                    </a:lnTo>
                    <a:lnTo>
                      <a:pt x="282" y="90"/>
                    </a:lnTo>
                    <a:lnTo>
                      <a:pt x="275" y="77"/>
                    </a:lnTo>
                    <a:lnTo>
                      <a:pt x="268" y="65"/>
                    </a:lnTo>
                    <a:lnTo>
                      <a:pt x="259" y="54"/>
                    </a:lnTo>
                    <a:lnTo>
                      <a:pt x="250" y="43"/>
                    </a:lnTo>
                    <a:lnTo>
                      <a:pt x="239" y="34"/>
                    </a:lnTo>
                    <a:lnTo>
                      <a:pt x="228" y="25"/>
                    </a:lnTo>
                    <a:lnTo>
                      <a:pt x="216" y="18"/>
                    </a:lnTo>
                    <a:lnTo>
                      <a:pt x="203" y="11"/>
                    </a:lnTo>
                    <a:lnTo>
                      <a:pt x="190" y="7"/>
                    </a:lnTo>
                    <a:lnTo>
                      <a:pt x="176" y="3"/>
                    </a:lnTo>
                    <a:lnTo>
                      <a:pt x="161" y="1"/>
                    </a:lnTo>
                    <a:lnTo>
                      <a:pt x="146" y="0"/>
                    </a:lnTo>
                    <a:lnTo>
                      <a:pt x="131" y="1"/>
                    </a:lnTo>
                    <a:lnTo>
                      <a:pt x="117" y="3"/>
                    </a:lnTo>
                    <a:lnTo>
                      <a:pt x="103" y="7"/>
                    </a:lnTo>
                    <a:lnTo>
                      <a:pt x="89" y="11"/>
                    </a:lnTo>
                    <a:lnTo>
                      <a:pt x="76" y="18"/>
                    </a:lnTo>
                    <a:lnTo>
                      <a:pt x="64" y="25"/>
                    </a:lnTo>
                    <a:lnTo>
                      <a:pt x="53" y="34"/>
                    </a:lnTo>
                    <a:lnTo>
                      <a:pt x="42" y="43"/>
                    </a:lnTo>
                    <a:lnTo>
                      <a:pt x="33" y="54"/>
                    </a:lnTo>
                    <a:lnTo>
                      <a:pt x="24" y="65"/>
                    </a:lnTo>
                    <a:lnTo>
                      <a:pt x="17" y="77"/>
                    </a:lnTo>
                    <a:lnTo>
                      <a:pt x="11" y="90"/>
                    </a:lnTo>
                    <a:lnTo>
                      <a:pt x="7" y="103"/>
                    </a:lnTo>
                    <a:lnTo>
                      <a:pt x="3" y="118"/>
                    </a:lnTo>
                    <a:lnTo>
                      <a:pt x="1" y="132"/>
                    </a:lnTo>
                    <a:lnTo>
                      <a:pt x="0" y="147"/>
                    </a:lnTo>
                    <a:lnTo>
                      <a:pt x="1" y="162"/>
                    </a:lnTo>
                    <a:lnTo>
                      <a:pt x="3" y="177"/>
                    </a:lnTo>
                    <a:lnTo>
                      <a:pt x="7" y="191"/>
                    </a:lnTo>
                    <a:lnTo>
                      <a:pt x="11" y="204"/>
                    </a:lnTo>
                    <a:lnTo>
                      <a:pt x="17" y="217"/>
                    </a:lnTo>
                    <a:lnTo>
                      <a:pt x="24" y="229"/>
                    </a:lnTo>
                    <a:lnTo>
                      <a:pt x="33" y="240"/>
                    </a:lnTo>
                    <a:lnTo>
                      <a:pt x="42" y="251"/>
                    </a:lnTo>
                    <a:lnTo>
                      <a:pt x="53" y="261"/>
                    </a:lnTo>
                    <a:lnTo>
                      <a:pt x="64" y="269"/>
                    </a:lnTo>
                    <a:lnTo>
                      <a:pt x="76" y="276"/>
                    </a:lnTo>
                    <a:lnTo>
                      <a:pt x="89" y="283"/>
                    </a:lnTo>
                    <a:lnTo>
                      <a:pt x="103" y="287"/>
                    </a:lnTo>
                    <a:lnTo>
                      <a:pt x="117" y="291"/>
                    </a:lnTo>
                    <a:lnTo>
                      <a:pt x="131" y="293"/>
                    </a:lnTo>
                    <a:lnTo>
                      <a:pt x="146" y="294"/>
                    </a:lnTo>
                    <a:lnTo>
                      <a:pt x="161" y="293"/>
                    </a:lnTo>
                    <a:lnTo>
                      <a:pt x="176" y="291"/>
                    </a:lnTo>
                    <a:lnTo>
                      <a:pt x="190" y="287"/>
                    </a:lnTo>
                    <a:lnTo>
                      <a:pt x="203" y="283"/>
                    </a:lnTo>
                    <a:lnTo>
                      <a:pt x="216" y="276"/>
                    </a:lnTo>
                    <a:lnTo>
                      <a:pt x="228" y="269"/>
                    </a:lnTo>
                    <a:lnTo>
                      <a:pt x="239" y="261"/>
                    </a:lnTo>
                    <a:lnTo>
                      <a:pt x="250" y="251"/>
                    </a:lnTo>
                    <a:lnTo>
                      <a:pt x="259" y="240"/>
                    </a:lnTo>
                    <a:lnTo>
                      <a:pt x="268" y="229"/>
                    </a:lnTo>
                    <a:lnTo>
                      <a:pt x="275" y="217"/>
                    </a:lnTo>
                    <a:lnTo>
                      <a:pt x="282" y="204"/>
                    </a:lnTo>
                    <a:lnTo>
                      <a:pt x="286" y="191"/>
                    </a:lnTo>
                    <a:lnTo>
                      <a:pt x="290" y="177"/>
                    </a:lnTo>
                    <a:lnTo>
                      <a:pt x="292" y="162"/>
                    </a:lnTo>
                    <a:lnTo>
                      <a:pt x="293" y="147"/>
                    </a:lnTo>
                    <a:lnTo>
                      <a:pt x="280" y="147"/>
                    </a:lnTo>
                    <a:lnTo>
                      <a:pt x="280" y="133"/>
                    </a:lnTo>
                    <a:lnTo>
                      <a:pt x="278" y="120"/>
                    </a:lnTo>
                    <a:lnTo>
                      <a:pt x="274" y="107"/>
                    </a:lnTo>
                    <a:lnTo>
                      <a:pt x="270" y="95"/>
                    </a:lnTo>
                    <a:lnTo>
                      <a:pt x="264" y="83"/>
                    </a:lnTo>
                    <a:lnTo>
                      <a:pt x="257" y="72"/>
                    </a:lnTo>
                    <a:lnTo>
                      <a:pt x="250" y="62"/>
                    </a:lnTo>
                    <a:lnTo>
                      <a:pt x="241" y="52"/>
                    </a:lnTo>
                    <a:lnTo>
                      <a:pt x="232" y="44"/>
                    </a:lnTo>
                    <a:lnTo>
                      <a:pt x="221" y="36"/>
                    </a:lnTo>
                    <a:lnTo>
                      <a:pt x="210" y="29"/>
                    </a:lnTo>
                    <a:lnTo>
                      <a:pt x="198" y="23"/>
                    </a:lnTo>
                    <a:lnTo>
                      <a:pt x="186" y="19"/>
                    </a:lnTo>
                    <a:lnTo>
                      <a:pt x="173" y="15"/>
                    </a:lnTo>
                    <a:lnTo>
                      <a:pt x="160" y="14"/>
                    </a:lnTo>
                    <a:lnTo>
                      <a:pt x="146" y="13"/>
                    </a:lnTo>
                    <a:lnTo>
                      <a:pt x="132" y="14"/>
                    </a:lnTo>
                    <a:lnTo>
                      <a:pt x="119" y="15"/>
                    </a:lnTo>
                    <a:lnTo>
                      <a:pt x="106" y="19"/>
                    </a:lnTo>
                    <a:lnTo>
                      <a:pt x="94" y="23"/>
                    </a:lnTo>
                    <a:lnTo>
                      <a:pt x="82" y="29"/>
                    </a:lnTo>
                    <a:lnTo>
                      <a:pt x="71" y="36"/>
                    </a:lnTo>
                    <a:lnTo>
                      <a:pt x="61" y="44"/>
                    </a:lnTo>
                    <a:lnTo>
                      <a:pt x="51" y="52"/>
                    </a:lnTo>
                    <a:lnTo>
                      <a:pt x="43" y="62"/>
                    </a:lnTo>
                    <a:lnTo>
                      <a:pt x="35" y="72"/>
                    </a:lnTo>
                    <a:lnTo>
                      <a:pt x="28" y="83"/>
                    </a:lnTo>
                    <a:lnTo>
                      <a:pt x="23" y="95"/>
                    </a:lnTo>
                    <a:lnTo>
                      <a:pt x="18" y="107"/>
                    </a:lnTo>
                    <a:lnTo>
                      <a:pt x="14" y="120"/>
                    </a:lnTo>
                    <a:lnTo>
                      <a:pt x="13" y="133"/>
                    </a:lnTo>
                    <a:lnTo>
                      <a:pt x="12" y="147"/>
                    </a:lnTo>
                    <a:lnTo>
                      <a:pt x="13" y="161"/>
                    </a:lnTo>
                    <a:lnTo>
                      <a:pt x="14" y="174"/>
                    </a:lnTo>
                    <a:lnTo>
                      <a:pt x="18" y="187"/>
                    </a:lnTo>
                    <a:lnTo>
                      <a:pt x="23" y="199"/>
                    </a:lnTo>
                    <a:lnTo>
                      <a:pt x="28" y="211"/>
                    </a:lnTo>
                    <a:lnTo>
                      <a:pt x="35" y="222"/>
                    </a:lnTo>
                    <a:lnTo>
                      <a:pt x="43" y="233"/>
                    </a:lnTo>
                    <a:lnTo>
                      <a:pt x="51" y="242"/>
                    </a:lnTo>
                    <a:lnTo>
                      <a:pt x="61" y="251"/>
                    </a:lnTo>
                    <a:lnTo>
                      <a:pt x="71" y="258"/>
                    </a:lnTo>
                    <a:lnTo>
                      <a:pt x="82" y="265"/>
                    </a:lnTo>
                    <a:lnTo>
                      <a:pt x="94" y="271"/>
                    </a:lnTo>
                    <a:lnTo>
                      <a:pt x="106" y="275"/>
                    </a:lnTo>
                    <a:lnTo>
                      <a:pt x="119" y="279"/>
                    </a:lnTo>
                    <a:lnTo>
                      <a:pt x="132" y="281"/>
                    </a:lnTo>
                    <a:lnTo>
                      <a:pt x="146" y="281"/>
                    </a:lnTo>
                    <a:lnTo>
                      <a:pt x="160" y="281"/>
                    </a:lnTo>
                    <a:lnTo>
                      <a:pt x="173" y="279"/>
                    </a:lnTo>
                    <a:lnTo>
                      <a:pt x="186" y="275"/>
                    </a:lnTo>
                    <a:lnTo>
                      <a:pt x="198" y="271"/>
                    </a:lnTo>
                    <a:lnTo>
                      <a:pt x="210" y="265"/>
                    </a:lnTo>
                    <a:lnTo>
                      <a:pt x="221" y="258"/>
                    </a:lnTo>
                    <a:lnTo>
                      <a:pt x="232" y="251"/>
                    </a:lnTo>
                    <a:lnTo>
                      <a:pt x="241" y="242"/>
                    </a:lnTo>
                    <a:lnTo>
                      <a:pt x="250" y="233"/>
                    </a:lnTo>
                    <a:lnTo>
                      <a:pt x="257" y="222"/>
                    </a:lnTo>
                    <a:lnTo>
                      <a:pt x="264" y="211"/>
                    </a:lnTo>
                    <a:lnTo>
                      <a:pt x="270" y="199"/>
                    </a:lnTo>
                    <a:lnTo>
                      <a:pt x="274" y="187"/>
                    </a:lnTo>
                    <a:lnTo>
                      <a:pt x="278" y="174"/>
                    </a:lnTo>
                    <a:lnTo>
                      <a:pt x="280" y="161"/>
                    </a:lnTo>
                    <a:lnTo>
                      <a:pt x="280" y="147"/>
                    </a:lnTo>
                    <a:lnTo>
                      <a:pt x="293" y="147"/>
                    </a:lnTo>
                  </a:path>
                </a:pathLst>
              </a:custGeom>
              <a:solidFill>
                <a:srgbClr val="D6C2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192"/>
              <p:cNvSpPr>
                <a:spLocks/>
              </p:cNvSpPr>
              <p:nvPr/>
            </p:nvSpPr>
            <p:spPr bwMode="auto">
              <a:xfrm>
                <a:off x="1240" y="1978"/>
                <a:ext cx="271" cy="271"/>
              </a:xfrm>
              <a:custGeom>
                <a:avLst/>
                <a:gdLst>
                  <a:gd name="T0" fmla="*/ 267 w 271"/>
                  <a:gd name="T1" fmla="*/ 108 h 271"/>
                  <a:gd name="T2" fmla="*/ 254 w 271"/>
                  <a:gd name="T3" fmla="*/ 71 h 271"/>
                  <a:gd name="T4" fmla="*/ 230 w 271"/>
                  <a:gd name="T5" fmla="*/ 40 h 271"/>
                  <a:gd name="T6" fmla="*/ 199 w 271"/>
                  <a:gd name="T7" fmla="*/ 17 h 271"/>
                  <a:gd name="T8" fmla="*/ 162 w 271"/>
                  <a:gd name="T9" fmla="*/ 3 h 271"/>
                  <a:gd name="T10" fmla="*/ 121 w 271"/>
                  <a:gd name="T11" fmla="*/ 1 h 271"/>
                  <a:gd name="T12" fmla="*/ 83 w 271"/>
                  <a:gd name="T13" fmla="*/ 11 h 271"/>
                  <a:gd name="T14" fmla="*/ 50 w 271"/>
                  <a:gd name="T15" fmla="*/ 31 h 271"/>
                  <a:gd name="T16" fmla="*/ 24 w 271"/>
                  <a:gd name="T17" fmla="*/ 60 h 271"/>
                  <a:gd name="T18" fmla="*/ 6 w 271"/>
                  <a:gd name="T19" fmla="*/ 95 h 271"/>
                  <a:gd name="T20" fmla="*/ 0 w 271"/>
                  <a:gd name="T21" fmla="*/ 135 h 271"/>
                  <a:gd name="T22" fmla="*/ 6 w 271"/>
                  <a:gd name="T23" fmla="*/ 175 h 271"/>
                  <a:gd name="T24" fmla="*/ 24 w 271"/>
                  <a:gd name="T25" fmla="*/ 210 h 271"/>
                  <a:gd name="T26" fmla="*/ 50 w 271"/>
                  <a:gd name="T27" fmla="*/ 239 h 271"/>
                  <a:gd name="T28" fmla="*/ 83 w 271"/>
                  <a:gd name="T29" fmla="*/ 259 h 271"/>
                  <a:gd name="T30" fmla="*/ 121 w 271"/>
                  <a:gd name="T31" fmla="*/ 269 h 271"/>
                  <a:gd name="T32" fmla="*/ 162 w 271"/>
                  <a:gd name="T33" fmla="*/ 267 h 271"/>
                  <a:gd name="T34" fmla="*/ 199 w 271"/>
                  <a:gd name="T35" fmla="*/ 254 h 271"/>
                  <a:gd name="T36" fmla="*/ 230 w 271"/>
                  <a:gd name="T37" fmla="*/ 230 h 271"/>
                  <a:gd name="T38" fmla="*/ 254 w 271"/>
                  <a:gd name="T39" fmla="*/ 199 h 271"/>
                  <a:gd name="T40" fmla="*/ 267 w 271"/>
                  <a:gd name="T41" fmla="*/ 162 h 271"/>
                  <a:gd name="T42" fmla="*/ 257 w 271"/>
                  <a:gd name="T43" fmla="*/ 135 h 271"/>
                  <a:gd name="T44" fmla="*/ 252 w 271"/>
                  <a:gd name="T45" fmla="*/ 99 h 271"/>
                  <a:gd name="T46" fmla="*/ 236 w 271"/>
                  <a:gd name="T47" fmla="*/ 67 h 271"/>
                  <a:gd name="T48" fmla="*/ 213 w 271"/>
                  <a:gd name="T49" fmla="*/ 41 h 271"/>
                  <a:gd name="T50" fmla="*/ 183 w 271"/>
                  <a:gd name="T51" fmla="*/ 23 h 271"/>
                  <a:gd name="T52" fmla="*/ 148 w 271"/>
                  <a:gd name="T53" fmla="*/ 13 h 271"/>
                  <a:gd name="T54" fmla="*/ 111 w 271"/>
                  <a:gd name="T55" fmla="*/ 15 h 271"/>
                  <a:gd name="T56" fmla="*/ 77 w 271"/>
                  <a:gd name="T57" fmla="*/ 28 h 271"/>
                  <a:gd name="T58" fmla="*/ 49 w 271"/>
                  <a:gd name="T59" fmla="*/ 49 h 271"/>
                  <a:gd name="T60" fmla="*/ 28 w 271"/>
                  <a:gd name="T61" fmla="*/ 77 h 271"/>
                  <a:gd name="T62" fmla="*/ 15 w 271"/>
                  <a:gd name="T63" fmla="*/ 111 h 271"/>
                  <a:gd name="T64" fmla="*/ 13 w 271"/>
                  <a:gd name="T65" fmla="*/ 148 h 271"/>
                  <a:gd name="T66" fmla="*/ 23 w 271"/>
                  <a:gd name="T67" fmla="*/ 183 h 271"/>
                  <a:gd name="T68" fmla="*/ 41 w 271"/>
                  <a:gd name="T69" fmla="*/ 213 h 271"/>
                  <a:gd name="T70" fmla="*/ 67 w 271"/>
                  <a:gd name="T71" fmla="*/ 237 h 271"/>
                  <a:gd name="T72" fmla="*/ 99 w 271"/>
                  <a:gd name="T73" fmla="*/ 252 h 271"/>
                  <a:gd name="T74" fmla="*/ 135 w 271"/>
                  <a:gd name="T75" fmla="*/ 258 h 271"/>
                  <a:gd name="T76" fmla="*/ 171 w 271"/>
                  <a:gd name="T77" fmla="*/ 252 h 271"/>
                  <a:gd name="T78" fmla="*/ 203 w 271"/>
                  <a:gd name="T79" fmla="*/ 237 h 271"/>
                  <a:gd name="T80" fmla="*/ 229 w 271"/>
                  <a:gd name="T81" fmla="*/ 213 h 271"/>
                  <a:gd name="T82" fmla="*/ 248 w 271"/>
                  <a:gd name="T83" fmla="*/ 183 h 271"/>
                  <a:gd name="T84" fmla="*/ 257 w 271"/>
                  <a:gd name="T85" fmla="*/ 148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1" h="271">
                    <a:moveTo>
                      <a:pt x="270" y="135"/>
                    </a:moveTo>
                    <a:lnTo>
                      <a:pt x="269" y="121"/>
                    </a:lnTo>
                    <a:lnTo>
                      <a:pt x="267" y="108"/>
                    </a:lnTo>
                    <a:lnTo>
                      <a:pt x="264" y="95"/>
                    </a:lnTo>
                    <a:lnTo>
                      <a:pt x="259" y="83"/>
                    </a:lnTo>
                    <a:lnTo>
                      <a:pt x="254" y="71"/>
                    </a:lnTo>
                    <a:lnTo>
                      <a:pt x="247" y="60"/>
                    </a:lnTo>
                    <a:lnTo>
                      <a:pt x="239" y="50"/>
                    </a:lnTo>
                    <a:lnTo>
                      <a:pt x="230" y="40"/>
                    </a:lnTo>
                    <a:lnTo>
                      <a:pt x="221" y="31"/>
                    </a:lnTo>
                    <a:lnTo>
                      <a:pt x="210" y="23"/>
                    </a:lnTo>
                    <a:lnTo>
                      <a:pt x="199" y="17"/>
                    </a:lnTo>
                    <a:lnTo>
                      <a:pt x="187" y="11"/>
                    </a:lnTo>
                    <a:lnTo>
                      <a:pt x="175" y="6"/>
                    </a:lnTo>
                    <a:lnTo>
                      <a:pt x="162" y="3"/>
                    </a:lnTo>
                    <a:lnTo>
                      <a:pt x="149" y="1"/>
                    </a:lnTo>
                    <a:lnTo>
                      <a:pt x="135" y="0"/>
                    </a:lnTo>
                    <a:lnTo>
                      <a:pt x="121" y="1"/>
                    </a:lnTo>
                    <a:lnTo>
                      <a:pt x="108" y="3"/>
                    </a:lnTo>
                    <a:lnTo>
                      <a:pt x="95" y="6"/>
                    </a:lnTo>
                    <a:lnTo>
                      <a:pt x="83" y="11"/>
                    </a:lnTo>
                    <a:lnTo>
                      <a:pt x="71" y="17"/>
                    </a:lnTo>
                    <a:lnTo>
                      <a:pt x="60" y="23"/>
                    </a:lnTo>
                    <a:lnTo>
                      <a:pt x="50" y="31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4" y="60"/>
                    </a:lnTo>
                    <a:lnTo>
                      <a:pt x="17" y="71"/>
                    </a:lnTo>
                    <a:lnTo>
                      <a:pt x="11" y="83"/>
                    </a:lnTo>
                    <a:lnTo>
                      <a:pt x="6" y="95"/>
                    </a:lnTo>
                    <a:lnTo>
                      <a:pt x="3" y="108"/>
                    </a:lnTo>
                    <a:lnTo>
                      <a:pt x="1" y="121"/>
                    </a:lnTo>
                    <a:lnTo>
                      <a:pt x="0" y="135"/>
                    </a:lnTo>
                    <a:lnTo>
                      <a:pt x="1" y="149"/>
                    </a:lnTo>
                    <a:lnTo>
                      <a:pt x="3" y="162"/>
                    </a:lnTo>
                    <a:lnTo>
                      <a:pt x="6" y="175"/>
                    </a:lnTo>
                    <a:lnTo>
                      <a:pt x="11" y="187"/>
                    </a:lnTo>
                    <a:lnTo>
                      <a:pt x="17" y="199"/>
                    </a:lnTo>
                    <a:lnTo>
                      <a:pt x="24" y="210"/>
                    </a:lnTo>
                    <a:lnTo>
                      <a:pt x="31" y="221"/>
                    </a:lnTo>
                    <a:lnTo>
                      <a:pt x="40" y="230"/>
                    </a:lnTo>
                    <a:lnTo>
                      <a:pt x="50" y="239"/>
                    </a:lnTo>
                    <a:lnTo>
                      <a:pt x="60" y="247"/>
                    </a:lnTo>
                    <a:lnTo>
                      <a:pt x="71" y="254"/>
                    </a:lnTo>
                    <a:lnTo>
                      <a:pt x="83" y="259"/>
                    </a:lnTo>
                    <a:lnTo>
                      <a:pt x="95" y="264"/>
                    </a:lnTo>
                    <a:lnTo>
                      <a:pt x="108" y="267"/>
                    </a:lnTo>
                    <a:lnTo>
                      <a:pt x="121" y="269"/>
                    </a:lnTo>
                    <a:lnTo>
                      <a:pt x="135" y="270"/>
                    </a:lnTo>
                    <a:lnTo>
                      <a:pt x="149" y="269"/>
                    </a:lnTo>
                    <a:lnTo>
                      <a:pt x="162" y="267"/>
                    </a:lnTo>
                    <a:lnTo>
                      <a:pt x="175" y="264"/>
                    </a:lnTo>
                    <a:lnTo>
                      <a:pt x="187" y="259"/>
                    </a:lnTo>
                    <a:lnTo>
                      <a:pt x="199" y="254"/>
                    </a:lnTo>
                    <a:lnTo>
                      <a:pt x="210" y="247"/>
                    </a:lnTo>
                    <a:lnTo>
                      <a:pt x="221" y="239"/>
                    </a:lnTo>
                    <a:lnTo>
                      <a:pt x="230" y="230"/>
                    </a:lnTo>
                    <a:lnTo>
                      <a:pt x="239" y="221"/>
                    </a:lnTo>
                    <a:lnTo>
                      <a:pt x="247" y="210"/>
                    </a:lnTo>
                    <a:lnTo>
                      <a:pt x="254" y="199"/>
                    </a:lnTo>
                    <a:lnTo>
                      <a:pt x="259" y="187"/>
                    </a:lnTo>
                    <a:lnTo>
                      <a:pt x="264" y="175"/>
                    </a:lnTo>
                    <a:lnTo>
                      <a:pt x="267" y="162"/>
                    </a:lnTo>
                    <a:lnTo>
                      <a:pt x="269" y="149"/>
                    </a:lnTo>
                    <a:lnTo>
                      <a:pt x="270" y="135"/>
                    </a:lnTo>
                    <a:lnTo>
                      <a:pt x="257" y="135"/>
                    </a:lnTo>
                    <a:lnTo>
                      <a:pt x="257" y="123"/>
                    </a:lnTo>
                    <a:lnTo>
                      <a:pt x="255" y="111"/>
                    </a:lnTo>
                    <a:lnTo>
                      <a:pt x="252" y="99"/>
                    </a:lnTo>
                    <a:lnTo>
                      <a:pt x="248" y="88"/>
                    </a:lnTo>
                    <a:lnTo>
                      <a:pt x="242" y="77"/>
                    </a:lnTo>
                    <a:lnTo>
                      <a:pt x="236" y="67"/>
                    </a:lnTo>
                    <a:lnTo>
                      <a:pt x="229" y="57"/>
                    </a:lnTo>
                    <a:lnTo>
                      <a:pt x="222" y="49"/>
                    </a:lnTo>
                    <a:lnTo>
                      <a:pt x="213" y="41"/>
                    </a:lnTo>
                    <a:lnTo>
                      <a:pt x="203" y="34"/>
                    </a:lnTo>
                    <a:lnTo>
                      <a:pt x="193" y="28"/>
                    </a:lnTo>
                    <a:lnTo>
                      <a:pt x="183" y="23"/>
                    </a:lnTo>
                    <a:lnTo>
                      <a:pt x="171" y="18"/>
                    </a:lnTo>
                    <a:lnTo>
                      <a:pt x="160" y="15"/>
                    </a:lnTo>
                    <a:lnTo>
                      <a:pt x="148" y="13"/>
                    </a:lnTo>
                    <a:lnTo>
                      <a:pt x="135" y="13"/>
                    </a:lnTo>
                    <a:lnTo>
                      <a:pt x="123" y="13"/>
                    </a:lnTo>
                    <a:lnTo>
                      <a:pt x="111" y="15"/>
                    </a:lnTo>
                    <a:lnTo>
                      <a:pt x="99" y="18"/>
                    </a:lnTo>
                    <a:lnTo>
                      <a:pt x="88" y="23"/>
                    </a:lnTo>
                    <a:lnTo>
                      <a:pt x="77" y="28"/>
                    </a:lnTo>
                    <a:lnTo>
                      <a:pt x="67" y="34"/>
                    </a:lnTo>
                    <a:lnTo>
                      <a:pt x="57" y="41"/>
                    </a:lnTo>
                    <a:lnTo>
                      <a:pt x="49" y="49"/>
                    </a:lnTo>
                    <a:lnTo>
                      <a:pt x="41" y="57"/>
                    </a:lnTo>
                    <a:lnTo>
                      <a:pt x="34" y="67"/>
                    </a:lnTo>
                    <a:lnTo>
                      <a:pt x="28" y="77"/>
                    </a:lnTo>
                    <a:lnTo>
                      <a:pt x="23" y="88"/>
                    </a:lnTo>
                    <a:lnTo>
                      <a:pt x="18" y="99"/>
                    </a:lnTo>
                    <a:lnTo>
                      <a:pt x="15" y="111"/>
                    </a:lnTo>
                    <a:lnTo>
                      <a:pt x="13" y="123"/>
                    </a:lnTo>
                    <a:lnTo>
                      <a:pt x="13" y="135"/>
                    </a:lnTo>
                    <a:lnTo>
                      <a:pt x="13" y="148"/>
                    </a:lnTo>
                    <a:lnTo>
                      <a:pt x="15" y="160"/>
                    </a:lnTo>
                    <a:lnTo>
                      <a:pt x="18" y="171"/>
                    </a:lnTo>
                    <a:lnTo>
                      <a:pt x="23" y="183"/>
                    </a:lnTo>
                    <a:lnTo>
                      <a:pt x="28" y="193"/>
                    </a:lnTo>
                    <a:lnTo>
                      <a:pt x="34" y="203"/>
                    </a:lnTo>
                    <a:lnTo>
                      <a:pt x="41" y="213"/>
                    </a:lnTo>
                    <a:lnTo>
                      <a:pt x="49" y="222"/>
                    </a:lnTo>
                    <a:lnTo>
                      <a:pt x="57" y="229"/>
                    </a:lnTo>
                    <a:lnTo>
                      <a:pt x="67" y="237"/>
                    </a:lnTo>
                    <a:lnTo>
                      <a:pt x="77" y="243"/>
                    </a:lnTo>
                    <a:lnTo>
                      <a:pt x="88" y="248"/>
                    </a:lnTo>
                    <a:lnTo>
                      <a:pt x="99" y="252"/>
                    </a:lnTo>
                    <a:lnTo>
                      <a:pt x="111" y="255"/>
                    </a:lnTo>
                    <a:lnTo>
                      <a:pt x="123" y="257"/>
                    </a:lnTo>
                    <a:lnTo>
                      <a:pt x="135" y="258"/>
                    </a:lnTo>
                    <a:lnTo>
                      <a:pt x="148" y="257"/>
                    </a:lnTo>
                    <a:lnTo>
                      <a:pt x="160" y="255"/>
                    </a:lnTo>
                    <a:lnTo>
                      <a:pt x="171" y="252"/>
                    </a:lnTo>
                    <a:lnTo>
                      <a:pt x="183" y="248"/>
                    </a:lnTo>
                    <a:lnTo>
                      <a:pt x="193" y="243"/>
                    </a:lnTo>
                    <a:lnTo>
                      <a:pt x="203" y="237"/>
                    </a:lnTo>
                    <a:lnTo>
                      <a:pt x="213" y="229"/>
                    </a:lnTo>
                    <a:lnTo>
                      <a:pt x="222" y="222"/>
                    </a:lnTo>
                    <a:lnTo>
                      <a:pt x="229" y="213"/>
                    </a:lnTo>
                    <a:lnTo>
                      <a:pt x="236" y="203"/>
                    </a:lnTo>
                    <a:lnTo>
                      <a:pt x="242" y="193"/>
                    </a:lnTo>
                    <a:lnTo>
                      <a:pt x="248" y="183"/>
                    </a:lnTo>
                    <a:lnTo>
                      <a:pt x="252" y="171"/>
                    </a:lnTo>
                    <a:lnTo>
                      <a:pt x="255" y="160"/>
                    </a:lnTo>
                    <a:lnTo>
                      <a:pt x="257" y="148"/>
                    </a:lnTo>
                    <a:lnTo>
                      <a:pt x="257" y="135"/>
                    </a:lnTo>
                    <a:lnTo>
                      <a:pt x="270" y="135"/>
                    </a:lnTo>
                  </a:path>
                </a:pathLst>
              </a:custGeom>
              <a:solidFill>
                <a:srgbClr val="D9C7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193"/>
              <p:cNvSpPr>
                <a:spLocks/>
              </p:cNvSpPr>
              <p:nvPr/>
            </p:nvSpPr>
            <p:spPr bwMode="auto">
              <a:xfrm>
                <a:off x="1252" y="1990"/>
                <a:ext cx="247" cy="247"/>
              </a:xfrm>
              <a:custGeom>
                <a:avLst/>
                <a:gdLst>
                  <a:gd name="T0" fmla="*/ 243 w 247"/>
                  <a:gd name="T1" fmla="*/ 98 h 247"/>
                  <a:gd name="T2" fmla="*/ 231 w 247"/>
                  <a:gd name="T3" fmla="*/ 64 h 247"/>
                  <a:gd name="T4" fmla="*/ 210 w 247"/>
                  <a:gd name="T5" fmla="*/ 36 h 247"/>
                  <a:gd name="T6" fmla="*/ 182 w 247"/>
                  <a:gd name="T7" fmla="*/ 15 h 247"/>
                  <a:gd name="T8" fmla="*/ 148 w 247"/>
                  <a:gd name="T9" fmla="*/ 3 h 247"/>
                  <a:gd name="T10" fmla="*/ 111 w 247"/>
                  <a:gd name="T11" fmla="*/ 1 h 247"/>
                  <a:gd name="T12" fmla="*/ 76 w 247"/>
                  <a:gd name="T13" fmla="*/ 10 h 247"/>
                  <a:gd name="T14" fmla="*/ 45 w 247"/>
                  <a:gd name="T15" fmla="*/ 29 h 247"/>
                  <a:gd name="T16" fmla="*/ 21 w 247"/>
                  <a:gd name="T17" fmla="*/ 55 h 247"/>
                  <a:gd name="T18" fmla="*/ 6 w 247"/>
                  <a:gd name="T19" fmla="*/ 87 h 247"/>
                  <a:gd name="T20" fmla="*/ 0 w 247"/>
                  <a:gd name="T21" fmla="*/ 123 h 247"/>
                  <a:gd name="T22" fmla="*/ 6 w 247"/>
                  <a:gd name="T23" fmla="*/ 159 h 247"/>
                  <a:gd name="T24" fmla="*/ 21 w 247"/>
                  <a:gd name="T25" fmla="*/ 192 h 247"/>
                  <a:gd name="T26" fmla="*/ 45 w 247"/>
                  <a:gd name="T27" fmla="*/ 218 h 247"/>
                  <a:gd name="T28" fmla="*/ 76 w 247"/>
                  <a:gd name="T29" fmla="*/ 236 h 247"/>
                  <a:gd name="T30" fmla="*/ 111 w 247"/>
                  <a:gd name="T31" fmla="*/ 246 h 247"/>
                  <a:gd name="T32" fmla="*/ 148 w 247"/>
                  <a:gd name="T33" fmla="*/ 243 h 247"/>
                  <a:gd name="T34" fmla="*/ 182 w 247"/>
                  <a:gd name="T35" fmla="*/ 231 h 247"/>
                  <a:gd name="T36" fmla="*/ 210 w 247"/>
                  <a:gd name="T37" fmla="*/ 210 h 247"/>
                  <a:gd name="T38" fmla="*/ 231 w 247"/>
                  <a:gd name="T39" fmla="*/ 182 h 247"/>
                  <a:gd name="T40" fmla="*/ 243 w 247"/>
                  <a:gd name="T41" fmla="*/ 148 h 247"/>
                  <a:gd name="T42" fmla="*/ 233 w 247"/>
                  <a:gd name="T43" fmla="*/ 123 h 247"/>
                  <a:gd name="T44" fmla="*/ 228 w 247"/>
                  <a:gd name="T45" fmla="*/ 91 h 247"/>
                  <a:gd name="T46" fmla="*/ 214 w 247"/>
                  <a:gd name="T47" fmla="*/ 62 h 247"/>
                  <a:gd name="T48" fmla="*/ 193 w 247"/>
                  <a:gd name="T49" fmla="*/ 38 h 247"/>
                  <a:gd name="T50" fmla="*/ 166 w 247"/>
                  <a:gd name="T51" fmla="*/ 22 h 247"/>
                  <a:gd name="T52" fmla="*/ 134 w 247"/>
                  <a:gd name="T53" fmla="*/ 14 h 247"/>
                  <a:gd name="T54" fmla="*/ 101 w 247"/>
                  <a:gd name="T55" fmla="*/ 15 h 247"/>
                  <a:gd name="T56" fmla="*/ 71 w 247"/>
                  <a:gd name="T57" fmla="*/ 26 h 247"/>
                  <a:gd name="T58" fmla="*/ 46 w 247"/>
                  <a:gd name="T59" fmla="*/ 46 h 247"/>
                  <a:gd name="T60" fmla="*/ 26 w 247"/>
                  <a:gd name="T61" fmla="*/ 71 h 247"/>
                  <a:gd name="T62" fmla="*/ 15 w 247"/>
                  <a:gd name="T63" fmla="*/ 101 h 247"/>
                  <a:gd name="T64" fmla="*/ 14 w 247"/>
                  <a:gd name="T65" fmla="*/ 134 h 247"/>
                  <a:gd name="T66" fmla="*/ 22 w 247"/>
                  <a:gd name="T67" fmla="*/ 166 h 247"/>
                  <a:gd name="T68" fmla="*/ 38 w 247"/>
                  <a:gd name="T69" fmla="*/ 193 h 247"/>
                  <a:gd name="T70" fmla="*/ 62 w 247"/>
                  <a:gd name="T71" fmla="*/ 214 h 247"/>
                  <a:gd name="T72" fmla="*/ 91 w 247"/>
                  <a:gd name="T73" fmla="*/ 228 h 247"/>
                  <a:gd name="T74" fmla="*/ 123 w 247"/>
                  <a:gd name="T75" fmla="*/ 233 h 247"/>
                  <a:gd name="T76" fmla="*/ 156 w 247"/>
                  <a:gd name="T77" fmla="*/ 228 h 247"/>
                  <a:gd name="T78" fmla="*/ 184 w 247"/>
                  <a:gd name="T79" fmla="*/ 214 h 247"/>
                  <a:gd name="T80" fmla="*/ 208 w 247"/>
                  <a:gd name="T81" fmla="*/ 193 h 247"/>
                  <a:gd name="T82" fmla="*/ 224 w 247"/>
                  <a:gd name="T83" fmla="*/ 166 h 247"/>
                  <a:gd name="T84" fmla="*/ 233 w 247"/>
                  <a:gd name="T85" fmla="*/ 13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7" h="247">
                    <a:moveTo>
                      <a:pt x="246" y="123"/>
                    </a:moveTo>
                    <a:lnTo>
                      <a:pt x="245" y="111"/>
                    </a:lnTo>
                    <a:lnTo>
                      <a:pt x="243" y="98"/>
                    </a:lnTo>
                    <a:lnTo>
                      <a:pt x="240" y="87"/>
                    </a:lnTo>
                    <a:lnTo>
                      <a:pt x="236" y="75"/>
                    </a:lnTo>
                    <a:lnTo>
                      <a:pt x="231" y="64"/>
                    </a:lnTo>
                    <a:lnTo>
                      <a:pt x="225" y="55"/>
                    </a:lnTo>
                    <a:lnTo>
                      <a:pt x="218" y="45"/>
                    </a:lnTo>
                    <a:lnTo>
                      <a:pt x="210" y="36"/>
                    </a:lnTo>
                    <a:lnTo>
                      <a:pt x="201" y="29"/>
                    </a:lnTo>
                    <a:lnTo>
                      <a:pt x="192" y="21"/>
                    </a:lnTo>
                    <a:lnTo>
                      <a:pt x="182" y="15"/>
                    </a:lnTo>
                    <a:lnTo>
                      <a:pt x="171" y="10"/>
                    </a:lnTo>
                    <a:lnTo>
                      <a:pt x="159" y="6"/>
                    </a:lnTo>
                    <a:lnTo>
                      <a:pt x="148" y="3"/>
                    </a:lnTo>
                    <a:lnTo>
                      <a:pt x="136" y="1"/>
                    </a:lnTo>
                    <a:lnTo>
                      <a:pt x="123" y="0"/>
                    </a:lnTo>
                    <a:lnTo>
                      <a:pt x="111" y="1"/>
                    </a:lnTo>
                    <a:lnTo>
                      <a:pt x="98" y="3"/>
                    </a:lnTo>
                    <a:lnTo>
                      <a:pt x="87" y="6"/>
                    </a:lnTo>
                    <a:lnTo>
                      <a:pt x="76" y="10"/>
                    </a:lnTo>
                    <a:lnTo>
                      <a:pt x="65" y="15"/>
                    </a:lnTo>
                    <a:lnTo>
                      <a:pt x="55" y="21"/>
                    </a:lnTo>
                    <a:lnTo>
                      <a:pt x="45" y="29"/>
                    </a:lnTo>
                    <a:lnTo>
                      <a:pt x="36" y="36"/>
                    </a:lnTo>
                    <a:lnTo>
                      <a:pt x="29" y="45"/>
                    </a:lnTo>
                    <a:lnTo>
                      <a:pt x="21" y="55"/>
                    </a:lnTo>
                    <a:lnTo>
                      <a:pt x="15" y="64"/>
                    </a:lnTo>
                    <a:lnTo>
                      <a:pt x="10" y="75"/>
                    </a:lnTo>
                    <a:lnTo>
                      <a:pt x="6" y="87"/>
                    </a:lnTo>
                    <a:lnTo>
                      <a:pt x="3" y="98"/>
                    </a:lnTo>
                    <a:lnTo>
                      <a:pt x="1" y="111"/>
                    </a:lnTo>
                    <a:lnTo>
                      <a:pt x="0" y="123"/>
                    </a:lnTo>
                    <a:lnTo>
                      <a:pt x="1" y="136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1"/>
                    </a:lnTo>
                    <a:lnTo>
                      <a:pt x="15" y="182"/>
                    </a:lnTo>
                    <a:lnTo>
                      <a:pt x="21" y="192"/>
                    </a:lnTo>
                    <a:lnTo>
                      <a:pt x="29" y="201"/>
                    </a:lnTo>
                    <a:lnTo>
                      <a:pt x="36" y="210"/>
                    </a:lnTo>
                    <a:lnTo>
                      <a:pt x="45" y="218"/>
                    </a:lnTo>
                    <a:lnTo>
                      <a:pt x="55" y="225"/>
                    </a:lnTo>
                    <a:lnTo>
                      <a:pt x="65" y="231"/>
                    </a:lnTo>
                    <a:lnTo>
                      <a:pt x="76" y="236"/>
                    </a:lnTo>
                    <a:lnTo>
                      <a:pt x="87" y="240"/>
                    </a:lnTo>
                    <a:lnTo>
                      <a:pt x="98" y="243"/>
                    </a:lnTo>
                    <a:lnTo>
                      <a:pt x="111" y="246"/>
                    </a:lnTo>
                    <a:lnTo>
                      <a:pt x="123" y="246"/>
                    </a:lnTo>
                    <a:lnTo>
                      <a:pt x="136" y="246"/>
                    </a:lnTo>
                    <a:lnTo>
                      <a:pt x="148" y="243"/>
                    </a:lnTo>
                    <a:lnTo>
                      <a:pt x="159" y="240"/>
                    </a:lnTo>
                    <a:lnTo>
                      <a:pt x="171" y="236"/>
                    </a:lnTo>
                    <a:lnTo>
                      <a:pt x="182" y="231"/>
                    </a:lnTo>
                    <a:lnTo>
                      <a:pt x="192" y="225"/>
                    </a:lnTo>
                    <a:lnTo>
                      <a:pt x="201" y="218"/>
                    </a:lnTo>
                    <a:lnTo>
                      <a:pt x="210" y="210"/>
                    </a:lnTo>
                    <a:lnTo>
                      <a:pt x="218" y="201"/>
                    </a:lnTo>
                    <a:lnTo>
                      <a:pt x="225" y="192"/>
                    </a:lnTo>
                    <a:lnTo>
                      <a:pt x="231" y="182"/>
                    </a:lnTo>
                    <a:lnTo>
                      <a:pt x="236" y="171"/>
                    </a:lnTo>
                    <a:lnTo>
                      <a:pt x="240" y="159"/>
                    </a:lnTo>
                    <a:lnTo>
                      <a:pt x="243" y="148"/>
                    </a:lnTo>
                    <a:lnTo>
                      <a:pt x="245" y="136"/>
                    </a:lnTo>
                    <a:lnTo>
                      <a:pt x="246" y="123"/>
                    </a:lnTo>
                    <a:lnTo>
                      <a:pt x="233" y="123"/>
                    </a:lnTo>
                    <a:lnTo>
                      <a:pt x="233" y="112"/>
                    </a:lnTo>
                    <a:lnTo>
                      <a:pt x="231" y="101"/>
                    </a:lnTo>
                    <a:lnTo>
                      <a:pt x="228" y="91"/>
                    </a:lnTo>
                    <a:lnTo>
                      <a:pt x="224" y="80"/>
                    </a:lnTo>
                    <a:lnTo>
                      <a:pt x="220" y="71"/>
                    </a:lnTo>
                    <a:lnTo>
                      <a:pt x="214" y="62"/>
                    </a:lnTo>
                    <a:lnTo>
                      <a:pt x="208" y="53"/>
                    </a:lnTo>
                    <a:lnTo>
                      <a:pt x="201" y="46"/>
                    </a:lnTo>
                    <a:lnTo>
                      <a:pt x="193" y="38"/>
                    </a:lnTo>
                    <a:lnTo>
                      <a:pt x="184" y="32"/>
                    </a:lnTo>
                    <a:lnTo>
                      <a:pt x="175" y="26"/>
                    </a:lnTo>
                    <a:lnTo>
                      <a:pt x="166" y="22"/>
                    </a:lnTo>
                    <a:lnTo>
                      <a:pt x="156" y="18"/>
                    </a:lnTo>
                    <a:lnTo>
                      <a:pt x="145" y="15"/>
                    </a:lnTo>
                    <a:lnTo>
                      <a:pt x="134" y="14"/>
                    </a:lnTo>
                    <a:lnTo>
                      <a:pt x="123" y="13"/>
                    </a:lnTo>
                    <a:lnTo>
                      <a:pt x="112" y="14"/>
                    </a:lnTo>
                    <a:lnTo>
                      <a:pt x="101" y="15"/>
                    </a:lnTo>
                    <a:lnTo>
                      <a:pt x="91" y="18"/>
                    </a:lnTo>
                    <a:lnTo>
                      <a:pt x="80" y="22"/>
                    </a:lnTo>
                    <a:lnTo>
                      <a:pt x="71" y="26"/>
                    </a:lnTo>
                    <a:lnTo>
                      <a:pt x="62" y="32"/>
                    </a:lnTo>
                    <a:lnTo>
                      <a:pt x="53" y="38"/>
                    </a:lnTo>
                    <a:lnTo>
                      <a:pt x="46" y="46"/>
                    </a:lnTo>
                    <a:lnTo>
                      <a:pt x="38" y="53"/>
                    </a:lnTo>
                    <a:lnTo>
                      <a:pt x="32" y="62"/>
                    </a:lnTo>
                    <a:lnTo>
                      <a:pt x="26" y="71"/>
                    </a:lnTo>
                    <a:lnTo>
                      <a:pt x="22" y="80"/>
                    </a:lnTo>
                    <a:lnTo>
                      <a:pt x="18" y="91"/>
                    </a:lnTo>
                    <a:lnTo>
                      <a:pt x="15" y="101"/>
                    </a:lnTo>
                    <a:lnTo>
                      <a:pt x="14" y="112"/>
                    </a:lnTo>
                    <a:lnTo>
                      <a:pt x="13" y="123"/>
                    </a:lnTo>
                    <a:lnTo>
                      <a:pt x="14" y="134"/>
                    </a:lnTo>
                    <a:lnTo>
                      <a:pt x="15" y="145"/>
                    </a:lnTo>
                    <a:lnTo>
                      <a:pt x="18" y="156"/>
                    </a:lnTo>
                    <a:lnTo>
                      <a:pt x="22" y="166"/>
                    </a:lnTo>
                    <a:lnTo>
                      <a:pt x="26" y="175"/>
                    </a:lnTo>
                    <a:lnTo>
                      <a:pt x="32" y="184"/>
                    </a:lnTo>
                    <a:lnTo>
                      <a:pt x="38" y="193"/>
                    </a:lnTo>
                    <a:lnTo>
                      <a:pt x="46" y="201"/>
                    </a:lnTo>
                    <a:lnTo>
                      <a:pt x="53" y="208"/>
                    </a:lnTo>
                    <a:lnTo>
                      <a:pt x="62" y="214"/>
                    </a:lnTo>
                    <a:lnTo>
                      <a:pt x="71" y="220"/>
                    </a:lnTo>
                    <a:lnTo>
                      <a:pt x="80" y="225"/>
                    </a:lnTo>
                    <a:lnTo>
                      <a:pt x="91" y="228"/>
                    </a:lnTo>
                    <a:lnTo>
                      <a:pt x="101" y="231"/>
                    </a:lnTo>
                    <a:lnTo>
                      <a:pt x="112" y="233"/>
                    </a:lnTo>
                    <a:lnTo>
                      <a:pt x="123" y="233"/>
                    </a:lnTo>
                    <a:lnTo>
                      <a:pt x="134" y="233"/>
                    </a:lnTo>
                    <a:lnTo>
                      <a:pt x="145" y="231"/>
                    </a:lnTo>
                    <a:lnTo>
                      <a:pt x="156" y="228"/>
                    </a:lnTo>
                    <a:lnTo>
                      <a:pt x="166" y="225"/>
                    </a:lnTo>
                    <a:lnTo>
                      <a:pt x="175" y="220"/>
                    </a:lnTo>
                    <a:lnTo>
                      <a:pt x="184" y="214"/>
                    </a:lnTo>
                    <a:lnTo>
                      <a:pt x="193" y="208"/>
                    </a:lnTo>
                    <a:lnTo>
                      <a:pt x="201" y="201"/>
                    </a:lnTo>
                    <a:lnTo>
                      <a:pt x="208" y="193"/>
                    </a:lnTo>
                    <a:lnTo>
                      <a:pt x="214" y="184"/>
                    </a:lnTo>
                    <a:lnTo>
                      <a:pt x="220" y="175"/>
                    </a:lnTo>
                    <a:lnTo>
                      <a:pt x="224" y="166"/>
                    </a:lnTo>
                    <a:lnTo>
                      <a:pt x="228" y="156"/>
                    </a:lnTo>
                    <a:lnTo>
                      <a:pt x="231" y="145"/>
                    </a:lnTo>
                    <a:lnTo>
                      <a:pt x="233" y="134"/>
                    </a:lnTo>
                    <a:lnTo>
                      <a:pt x="233" y="123"/>
                    </a:lnTo>
                    <a:lnTo>
                      <a:pt x="246" y="123"/>
                    </a:lnTo>
                  </a:path>
                </a:pathLst>
              </a:custGeom>
              <a:solidFill>
                <a:srgbClr val="DECFB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194"/>
              <p:cNvSpPr>
                <a:spLocks/>
              </p:cNvSpPr>
              <p:nvPr/>
            </p:nvSpPr>
            <p:spPr bwMode="auto">
              <a:xfrm>
                <a:off x="1265" y="2003"/>
                <a:ext cx="221" cy="222"/>
              </a:xfrm>
              <a:custGeom>
                <a:avLst/>
                <a:gdLst>
                  <a:gd name="T0" fmla="*/ 218 w 221"/>
                  <a:gd name="T1" fmla="*/ 88 h 222"/>
                  <a:gd name="T2" fmla="*/ 207 w 221"/>
                  <a:gd name="T3" fmla="*/ 57 h 222"/>
                  <a:gd name="T4" fmla="*/ 188 w 221"/>
                  <a:gd name="T5" fmla="*/ 32 h 222"/>
                  <a:gd name="T6" fmla="*/ 163 w 221"/>
                  <a:gd name="T7" fmla="*/ 13 h 222"/>
                  <a:gd name="T8" fmla="*/ 132 w 221"/>
                  <a:gd name="T9" fmla="*/ 2 h 222"/>
                  <a:gd name="T10" fmla="*/ 99 w 221"/>
                  <a:gd name="T11" fmla="*/ 0 h 222"/>
                  <a:gd name="T12" fmla="*/ 67 w 221"/>
                  <a:gd name="T13" fmla="*/ 8 h 222"/>
                  <a:gd name="T14" fmla="*/ 40 w 221"/>
                  <a:gd name="T15" fmla="*/ 25 h 222"/>
                  <a:gd name="T16" fmla="*/ 19 w 221"/>
                  <a:gd name="T17" fmla="*/ 48 h 222"/>
                  <a:gd name="T18" fmla="*/ 5 w 221"/>
                  <a:gd name="T19" fmla="*/ 77 h 222"/>
                  <a:gd name="T20" fmla="*/ 0 w 221"/>
                  <a:gd name="T21" fmla="*/ 110 h 222"/>
                  <a:gd name="T22" fmla="*/ 5 w 221"/>
                  <a:gd name="T23" fmla="*/ 143 h 222"/>
                  <a:gd name="T24" fmla="*/ 19 w 221"/>
                  <a:gd name="T25" fmla="*/ 172 h 222"/>
                  <a:gd name="T26" fmla="*/ 40 w 221"/>
                  <a:gd name="T27" fmla="*/ 195 h 222"/>
                  <a:gd name="T28" fmla="*/ 67 w 221"/>
                  <a:gd name="T29" fmla="*/ 212 h 222"/>
                  <a:gd name="T30" fmla="*/ 99 w 221"/>
                  <a:gd name="T31" fmla="*/ 220 h 222"/>
                  <a:gd name="T32" fmla="*/ 132 w 221"/>
                  <a:gd name="T33" fmla="*/ 218 h 222"/>
                  <a:gd name="T34" fmla="*/ 163 w 221"/>
                  <a:gd name="T35" fmla="*/ 207 h 222"/>
                  <a:gd name="T36" fmla="*/ 188 w 221"/>
                  <a:gd name="T37" fmla="*/ 188 h 222"/>
                  <a:gd name="T38" fmla="*/ 207 w 221"/>
                  <a:gd name="T39" fmla="*/ 163 h 222"/>
                  <a:gd name="T40" fmla="*/ 218 w 221"/>
                  <a:gd name="T41" fmla="*/ 132 h 222"/>
                  <a:gd name="T42" fmla="*/ 208 w 221"/>
                  <a:gd name="T43" fmla="*/ 110 h 222"/>
                  <a:gd name="T44" fmla="*/ 204 w 221"/>
                  <a:gd name="T45" fmla="*/ 81 h 222"/>
                  <a:gd name="T46" fmla="*/ 191 w 221"/>
                  <a:gd name="T47" fmla="*/ 55 h 222"/>
                  <a:gd name="T48" fmla="*/ 172 w 221"/>
                  <a:gd name="T49" fmla="*/ 34 h 222"/>
                  <a:gd name="T50" fmla="*/ 148 w 221"/>
                  <a:gd name="T51" fmla="*/ 20 h 222"/>
                  <a:gd name="T52" fmla="*/ 120 w 221"/>
                  <a:gd name="T53" fmla="*/ 13 h 222"/>
                  <a:gd name="T54" fmla="*/ 90 w 221"/>
                  <a:gd name="T55" fmla="*/ 14 h 222"/>
                  <a:gd name="T56" fmla="*/ 64 w 221"/>
                  <a:gd name="T57" fmla="*/ 24 h 222"/>
                  <a:gd name="T58" fmla="*/ 41 w 221"/>
                  <a:gd name="T59" fmla="*/ 41 h 222"/>
                  <a:gd name="T60" fmla="*/ 24 w 221"/>
                  <a:gd name="T61" fmla="*/ 63 h 222"/>
                  <a:gd name="T62" fmla="*/ 14 w 221"/>
                  <a:gd name="T63" fmla="*/ 90 h 222"/>
                  <a:gd name="T64" fmla="*/ 13 w 221"/>
                  <a:gd name="T65" fmla="*/ 120 h 222"/>
                  <a:gd name="T66" fmla="*/ 20 w 221"/>
                  <a:gd name="T67" fmla="*/ 148 h 222"/>
                  <a:gd name="T68" fmla="*/ 34 w 221"/>
                  <a:gd name="T69" fmla="*/ 172 h 222"/>
                  <a:gd name="T70" fmla="*/ 55 w 221"/>
                  <a:gd name="T71" fmla="*/ 191 h 222"/>
                  <a:gd name="T72" fmla="*/ 81 w 221"/>
                  <a:gd name="T73" fmla="*/ 204 h 222"/>
                  <a:gd name="T74" fmla="*/ 110 w 221"/>
                  <a:gd name="T75" fmla="*/ 208 h 222"/>
                  <a:gd name="T76" fmla="*/ 139 w 221"/>
                  <a:gd name="T77" fmla="*/ 204 h 222"/>
                  <a:gd name="T78" fmla="*/ 165 w 221"/>
                  <a:gd name="T79" fmla="*/ 191 h 222"/>
                  <a:gd name="T80" fmla="*/ 186 w 221"/>
                  <a:gd name="T81" fmla="*/ 172 h 222"/>
                  <a:gd name="T82" fmla="*/ 200 w 221"/>
                  <a:gd name="T83" fmla="*/ 148 h 222"/>
                  <a:gd name="T84" fmla="*/ 208 w 221"/>
                  <a:gd name="T85" fmla="*/ 12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1" h="222">
                    <a:moveTo>
                      <a:pt x="220" y="110"/>
                    </a:moveTo>
                    <a:lnTo>
                      <a:pt x="220" y="99"/>
                    </a:lnTo>
                    <a:lnTo>
                      <a:pt x="218" y="88"/>
                    </a:lnTo>
                    <a:lnTo>
                      <a:pt x="215" y="77"/>
                    </a:lnTo>
                    <a:lnTo>
                      <a:pt x="212" y="67"/>
                    </a:lnTo>
                    <a:lnTo>
                      <a:pt x="207" y="57"/>
                    </a:lnTo>
                    <a:lnTo>
                      <a:pt x="202" y="48"/>
                    </a:lnTo>
                    <a:lnTo>
                      <a:pt x="195" y="40"/>
                    </a:lnTo>
                    <a:lnTo>
                      <a:pt x="188" y="32"/>
                    </a:lnTo>
                    <a:lnTo>
                      <a:pt x="180" y="25"/>
                    </a:lnTo>
                    <a:lnTo>
                      <a:pt x="172" y="19"/>
                    </a:lnTo>
                    <a:lnTo>
                      <a:pt x="163" y="13"/>
                    </a:lnTo>
                    <a:lnTo>
                      <a:pt x="153" y="8"/>
                    </a:lnTo>
                    <a:lnTo>
                      <a:pt x="143" y="5"/>
                    </a:lnTo>
                    <a:lnTo>
                      <a:pt x="132" y="2"/>
                    </a:lnTo>
                    <a:lnTo>
                      <a:pt x="121" y="0"/>
                    </a:lnTo>
                    <a:lnTo>
                      <a:pt x="110" y="0"/>
                    </a:lnTo>
                    <a:lnTo>
                      <a:pt x="99" y="0"/>
                    </a:lnTo>
                    <a:lnTo>
                      <a:pt x="88" y="2"/>
                    </a:lnTo>
                    <a:lnTo>
                      <a:pt x="77" y="5"/>
                    </a:lnTo>
                    <a:lnTo>
                      <a:pt x="67" y="8"/>
                    </a:lnTo>
                    <a:lnTo>
                      <a:pt x="58" y="13"/>
                    </a:lnTo>
                    <a:lnTo>
                      <a:pt x="49" y="19"/>
                    </a:lnTo>
                    <a:lnTo>
                      <a:pt x="40" y="25"/>
                    </a:lnTo>
                    <a:lnTo>
                      <a:pt x="32" y="32"/>
                    </a:lnTo>
                    <a:lnTo>
                      <a:pt x="25" y="40"/>
                    </a:lnTo>
                    <a:lnTo>
                      <a:pt x="19" y="48"/>
                    </a:lnTo>
                    <a:lnTo>
                      <a:pt x="13" y="57"/>
                    </a:lnTo>
                    <a:lnTo>
                      <a:pt x="8" y="67"/>
                    </a:lnTo>
                    <a:lnTo>
                      <a:pt x="5" y="77"/>
                    </a:lnTo>
                    <a:lnTo>
                      <a:pt x="2" y="88"/>
                    </a:lnTo>
                    <a:lnTo>
                      <a:pt x="0" y="99"/>
                    </a:lnTo>
                    <a:lnTo>
                      <a:pt x="0" y="110"/>
                    </a:lnTo>
                    <a:lnTo>
                      <a:pt x="0" y="121"/>
                    </a:lnTo>
                    <a:lnTo>
                      <a:pt x="2" y="132"/>
                    </a:lnTo>
                    <a:lnTo>
                      <a:pt x="5" y="143"/>
                    </a:lnTo>
                    <a:lnTo>
                      <a:pt x="8" y="153"/>
                    </a:lnTo>
                    <a:lnTo>
                      <a:pt x="13" y="163"/>
                    </a:lnTo>
                    <a:lnTo>
                      <a:pt x="19" y="172"/>
                    </a:lnTo>
                    <a:lnTo>
                      <a:pt x="25" y="180"/>
                    </a:lnTo>
                    <a:lnTo>
                      <a:pt x="32" y="188"/>
                    </a:lnTo>
                    <a:lnTo>
                      <a:pt x="40" y="195"/>
                    </a:lnTo>
                    <a:lnTo>
                      <a:pt x="49" y="202"/>
                    </a:lnTo>
                    <a:lnTo>
                      <a:pt x="58" y="207"/>
                    </a:lnTo>
                    <a:lnTo>
                      <a:pt x="67" y="212"/>
                    </a:lnTo>
                    <a:lnTo>
                      <a:pt x="77" y="215"/>
                    </a:lnTo>
                    <a:lnTo>
                      <a:pt x="88" y="218"/>
                    </a:lnTo>
                    <a:lnTo>
                      <a:pt x="99" y="220"/>
                    </a:lnTo>
                    <a:lnTo>
                      <a:pt x="110" y="221"/>
                    </a:lnTo>
                    <a:lnTo>
                      <a:pt x="121" y="220"/>
                    </a:lnTo>
                    <a:lnTo>
                      <a:pt x="132" y="218"/>
                    </a:lnTo>
                    <a:lnTo>
                      <a:pt x="143" y="215"/>
                    </a:lnTo>
                    <a:lnTo>
                      <a:pt x="153" y="212"/>
                    </a:lnTo>
                    <a:lnTo>
                      <a:pt x="163" y="207"/>
                    </a:lnTo>
                    <a:lnTo>
                      <a:pt x="172" y="202"/>
                    </a:lnTo>
                    <a:lnTo>
                      <a:pt x="180" y="195"/>
                    </a:lnTo>
                    <a:lnTo>
                      <a:pt x="188" y="188"/>
                    </a:lnTo>
                    <a:lnTo>
                      <a:pt x="195" y="180"/>
                    </a:lnTo>
                    <a:lnTo>
                      <a:pt x="202" y="172"/>
                    </a:lnTo>
                    <a:lnTo>
                      <a:pt x="207" y="163"/>
                    </a:lnTo>
                    <a:lnTo>
                      <a:pt x="212" y="153"/>
                    </a:lnTo>
                    <a:lnTo>
                      <a:pt x="215" y="143"/>
                    </a:lnTo>
                    <a:lnTo>
                      <a:pt x="218" y="132"/>
                    </a:lnTo>
                    <a:lnTo>
                      <a:pt x="220" y="121"/>
                    </a:lnTo>
                    <a:lnTo>
                      <a:pt x="220" y="110"/>
                    </a:lnTo>
                    <a:lnTo>
                      <a:pt x="208" y="110"/>
                    </a:lnTo>
                    <a:lnTo>
                      <a:pt x="208" y="100"/>
                    </a:lnTo>
                    <a:lnTo>
                      <a:pt x="206" y="90"/>
                    </a:lnTo>
                    <a:lnTo>
                      <a:pt x="204" y="81"/>
                    </a:lnTo>
                    <a:lnTo>
                      <a:pt x="200" y="72"/>
                    </a:lnTo>
                    <a:lnTo>
                      <a:pt x="196" y="63"/>
                    </a:lnTo>
                    <a:lnTo>
                      <a:pt x="191" y="55"/>
                    </a:lnTo>
                    <a:lnTo>
                      <a:pt x="186" y="48"/>
                    </a:lnTo>
                    <a:lnTo>
                      <a:pt x="179" y="41"/>
                    </a:lnTo>
                    <a:lnTo>
                      <a:pt x="172" y="34"/>
                    </a:lnTo>
                    <a:lnTo>
                      <a:pt x="165" y="29"/>
                    </a:lnTo>
                    <a:lnTo>
                      <a:pt x="157" y="24"/>
                    </a:lnTo>
                    <a:lnTo>
                      <a:pt x="148" y="20"/>
                    </a:lnTo>
                    <a:lnTo>
                      <a:pt x="139" y="16"/>
                    </a:lnTo>
                    <a:lnTo>
                      <a:pt x="130" y="14"/>
                    </a:lnTo>
                    <a:lnTo>
                      <a:pt x="120" y="13"/>
                    </a:lnTo>
                    <a:lnTo>
                      <a:pt x="110" y="12"/>
                    </a:lnTo>
                    <a:lnTo>
                      <a:pt x="100" y="13"/>
                    </a:lnTo>
                    <a:lnTo>
                      <a:pt x="90" y="14"/>
                    </a:lnTo>
                    <a:lnTo>
                      <a:pt x="81" y="16"/>
                    </a:lnTo>
                    <a:lnTo>
                      <a:pt x="72" y="20"/>
                    </a:lnTo>
                    <a:lnTo>
                      <a:pt x="64" y="24"/>
                    </a:lnTo>
                    <a:lnTo>
                      <a:pt x="55" y="29"/>
                    </a:lnTo>
                    <a:lnTo>
                      <a:pt x="48" y="34"/>
                    </a:lnTo>
                    <a:lnTo>
                      <a:pt x="41" y="41"/>
                    </a:lnTo>
                    <a:lnTo>
                      <a:pt x="34" y="48"/>
                    </a:lnTo>
                    <a:lnTo>
                      <a:pt x="29" y="55"/>
                    </a:lnTo>
                    <a:lnTo>
                      <a:pt x="24" y="63"/>
                    </a:lnTo>
                    <a:lnTo>
                      <a:pt x="20" y="72"/>
                    </a:lnTo>
                    <a:lnTo>
                      <a:pt x="16" y="81"/>
                    </a:lnTo>
                    <a:lnTo>
                      <a:pt x="14" y="90"/>
                    </a:lnTo>
                    <a:lnTo>
                      <a:pt x="13" y="100"/>
                    </a:lnTo>
                    <a:lnTo>
                      <a:pt x="12" y="110"/>
                    </a:lnTo>
                    <a:lnTo>
                      <a:pt x="13" y="120"/>
                    </a:lnTo>
                    <a:lnTo>
                      <a:pt x="14" y="130"/>
                    </a:lnTo>
                    <a:lnTo>
                      <a:pt x="16" y="139"/>
                    </a:lnTo>
                    <a:lnTo>
                      <a:pt x="20" y="148"/>
                    </a:lnTo>
                    <a:lnTo>
                      <a:pt x="24" y="157"/>
                    </a:lnTo>
                    <a:lnTo>
                      <a:pt x="29" y="165"/>
                    </a:lnTo>
                    <a:lnTo>
                      <a:pt x="34" y="172"/>
                    </a:lnTo>
                    <a:lnTo>
                      <a:pt x="41" y="179"/>
                    </a:lnTo>
                    <a:lnTo>
                      <a:pt x="48" y="186"/>
                    </a:lnTo>
                    <a:lnTo>
                      <a:pt x="55" y="191"/>
                    </a:lnTo>
                    <a:lnTo>
                      <a:pt x="64" y="196"/>
                    </a:lnTo>
                    <a:lnTo>
                      <a:pt x="72" y="200"/>
                    </a:lnTo>
                    <a:lnTo>
                      <a:pt x="81" y="204"/>
                    </a:lnTo>
                    <a:lnTo>
                      <a:pt x="90" y="206"/>
                    </a:lnTo>
                    <a:lnTo>
                      <a:pt x="100" y="208"/>
                    </a:lnTo>
                    <a:lnTo>
                      <a:pt x="110" y="208"/>
                    </a:lnTo>
                    <a:lnTo>
                      <a:pt x="120" y="208"/>
                    </a:lnTo>
                    <a:lnTo>
                      <a:pt x="130" y="206"/>
                    </a:lnTo>
                    <a:lnTo>
                      <a:pt x="139" y="204"/>
                    </a:lnTo>
                    <a:lnTo>
                      <a:pt x="148" y="200"/>
                    </a:lnTo>
                    <a:lnTo>
                      <a:pt x="157" y="196"/>
                    </a:lnTo>
                    <a:lnTo>
                      <a:pt x="165" y="191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1" y="165"/>
                    </a:lnTo>
                    <a:lnTo>
                      <a:pt x="196" y="157"/>
                    </a:lnTo>
                    <a:lnTo>
                      <a:pt x="200" y="148"/>
                    </a:lnTo>
                    <a:lnTo>
                      <a:pt x="204" y="139"/>
                    </a:lnTo>
                    <a:lnTo>
                      <a:pt x="206" y="130"/>
                    </a:lnTo>
                    <a:lnTo>
                      <a:pt x="208" y="120"/>
                    </a:lnTo>
                    <a:lnTo>
                      <a:pt x="208" y="110"/>
                    </a:lnTo>
                    <a:lnTo>
                      <a:pt x="220" y="110"/>
                    </a:lnTo>
                  </a:path>
                </a:pathLst>
              </a:custGeom>
              <a:solidFill>
                <a:srgbClr val="E3D6C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195"/>
              <p:cNvSpPr>
                <a:spLocks/>
              </p:cNvSpPr>
              <p:nvPr/>
            </p:nvSpPr>
            <p:spPr bwMode="auto">
              <a:xfrm>
                <a:off x="1277" y="2015"/>
                <a:ext cx="197" cy="198"/>
              </a:xfrm>
              <a:custGeom>
                <a:avLst/>
                <a:gdLst>
                  <a:gd name="T0" fmla="*/ 194 w 197"/>
                  <a:gd name="T1" fmla="*/ 78 h 198"/>
                  <a:gd name="T2" fmla="*/ 185 w 197"/>
                  <a:gd name="T3" fmla="*/ 51 h 198"/>
                  <a:gd name="T4" fmla="*/ 168 w 197"/>
                  <a:gd name="T5" fmla="*/ 28 h 198"/>
                  <a:gd name="T6" fmla="*/ 145 w 197"/>
                  <a:gd name="T7" fmla="*/ 12 h 198"/>
                  <a:gd name="T8" fmla="*/ 118 w 197"/>
                  <a:gd name="T9" fmla="*/ 2 h 198"/>
                  <a:gd name="T10" fmla="*/ 88 w 197"/>
                  <a:gd name="T11" fmla="*/ 0 h 198"/>
                  <a:gd name="T12" fmla="*/ 60 w 197"/>
                  <a:gd name="T13" fmla="*/ 7 h 198"/>
                  <a:gd name="T14" fmla="*/ 36 w 197"/>
                  <a:gd name="T15" fmla="*/ 22 h 198"/>
                  <a:gd name="T16" fmla="*/ 16 w 197"/>
                  <a:gd name="T17" fmla="*/ 43 h 198"/>
                  <a:gd name="T18" fmla="*/ 4 w 197"/>
                  <a:gd name="T19" fmla="*/ 69 h 198"/>
                  <a:gd name="T20" fmla="*/ 0 w 197"/>
                  <a:gd name="T21" fmla="*/ 98 h 198"/>
                  <a:gd name="T22" fmla="*/ 4 w 197"/>
                  <a:gd name="T23" fmla="*/ 127 h 198"/>
                  <a:gd name="T24" fmla="*/ 16 w 197"/>
                  <a:gd name="T25" fmla="*/ 153 h 198"/>
                  <a:gd name="T26" fmla="*/ 36 w 197"/>
                  <a:gd name="T27" fmla="*/ 174 h 198"/>
                  <a:gd name="T28" fmla="*/ 60 w 197"/>
                  <a:gd name="T29" fmla="*/ 189 h 198"/>
                  <a:gd name="T30" fmla="*/ 88 w 197"/>
                  <a:gd name="T31" fmla="*/ 196 h 198"/>
                  <a:gd name="T32" fmla="*/ 118 w 197"/>
                  <a:gd name="T33" fmla="*/ 194 h 198"/>
                  <a:gd name="T34" fmla="*/ 145 w 197"/>
                  <a:gd name="T35" fmla="*/ 185 h 198"/>
                  <a:gd name="T36" fmla="*/ 168 w 197"/>
                  <a:gd name="T37" fmla="*/ 168 h 198"/>
                  <a:gd name="T38" fmla="*/ 185 w 197"/>
                  <a:gd name="T39" fmla="*/ 145 h 198"/>
                  <a:gd name="T40" fmla="*/ 194 w 197"/>
                  <a:gd name="T41" fmla="*/ 118 h 198"/>
                  <a:gd name="T42" fmla="*/ 184 w 197"/>
                  <a:gd name="T43" fmla="*/ 98 h 198"/>
                  <a:gd name="T44" fmla="*/ 180 w 197"/>
                  <a:gd name="T45" fmla="*/ 73 h 198"/>
                  <a:gd name="T46" fmla="*/ 169 w 197"/>
                  <a:gd name="T47" fmla="*/ 50 h 198"/>
                  <a:gd name="T48" fmla="*/ 152 w 197"/>
                  <a:gd name="T49" fmla="*/ 32 h 198"/>
                  <a:gd name="T50" fmla="*/ 131 w 197"/>
                  <a:gd name="T51" fmla="*/ 19 h 198"/>
                  <a:gd name="T52" fmla="*/ 107 w 197"/>
                  <a:gd name="T53" fmla="*/ 13 h 198"/>
                  <a:gd name="T54" fmla="*/ 81 w 197"/>
                  <a:gd name="T55" fmla="*/ 14 h 198"/>
                  <a:gd name="T56" fmla="*/ 58 w 197"/>
                  <a:gd name="T57" fmla="*/ 23 h 198"/>
                  <a:gd name="T58" fmla="*/ 38 w 197"/>
                  <a:gd name="T59" fmla="*/ 38 h 198"/>
                  <a:gd name="T60" fmla="*/ 23 w 197"/>
                  <a:gd name="T61" fmla="*/ 57 h 198"/>
                  <a:gd name="T62" fmla="*/ 14 w 197"/>
                  <a:gd name="T63" fmla="*/ 81 h 198"/>
                  <a:gd name="T64" fmla="*/ 13 w 197"/>
                  <a:gd name="T65" fmla="*/ 107 h 198"/>
                  <a:gd name="T66" fmla="*/ 19 w 197"/>
                  <a:gd name="T67" fmla="*/ 131 h 198"/>
                  <a:gd name="T68" fmla="*/ 32 w 197"/>
                  <a:gd name="T69" fmla="*/ 152 h 198"/>
                  <a:gd name="T70" fmla="*/ 50 w 197"/>
                  <a:gd name="T71" fmla="*/ 169 h 198"/>
                  <a:gd name="T72" fmla="*/ 73 w 197"/>
                  <a:gd name="T73" fmla="*/ 180 h 198"/>
                  <a:gd name="T74" fmla="*/ 98 w 197"/>
                  <a:gd name="T75" fmla="*/ 184 h 198"/>
                  <a:gd name="T76" fmla="*/ 123 w 197"/>
                  <a:gd name="T77" fmla="*/ 180 h 198"/>
                  <a:gd name="T78" fmla="*/ 146 w 197"/>
                  <a:gd name="T79" fmla="*/ 169 h 198"/>
                  <a:gd name="T80" fmla="*/ 164 w 197"/>
                  <a:gd name="T81" fmla="*/ 152 h 198"/>
                  <a:gd name="T82" fmla="*/ 177 w 197"/>
                  <a:gd name="T83" fmla="*/ 131 h 198"/>
                  <a:gd name="T84" fmla="*/ 183 w 197"/>
                  <a:gd name="T85" fmla="*/ 107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7" h="198">
                    <a:moveTo>
                      <a:pt x="196" y="98"/>
                    </a:moveTo>
                    <a:lnTo>
                      <a:pt x="196" y="88"/>
                    </a:lnTo>
                    <a:lnTo>
                      <a:pt x="194" y="78"/>
                    </a:lnTo>
                    <a:lnTo>
                      <a:pt x="192" y="69"/>
                    </a:lnTo>
                    <a:lnTo>
                      <a:pt x="189" y="60"/>
                    </a:lnTo>
                    <a:lnTo>
                      <a:pt x="185" y="51"/>
                    </a:lnTo>
                    <a:lnTo>
                      <a:pt x="180" y="43"/>
                    </a:lnTo>
                    <a:lnTo>
                      <a:pt x="174" y="36"/>
                    </a:lnTo>
                    <a:lnTo>
                      <a:pt x="168" y="28"/>
                    </a:lnTo>
                    <a:lnTo>
                      <a:pt x="161" y="22"/>
                    </a:lnTo>
                    <a:lnTo>
                      <a:pt x="153" y="16"/>
                    </a:lnTo>
                    <a:lnTo>
                      <a:pt x="145" y="12"/>
                    </a:lnTo>
                    <a:lnTo>
                      <a:pt x="137" y="7"/>
                    </a:lnTo>
                    <a:lnTo>
                      <a:pt x="127" y="4"/>
                    </a:lnTo>
                    <a:lnTo>
                      <a:pt x="118" y="2"/>
                    </a:lnTo>
                    <a:lnTo>
                      <a:pt x="108" y="0"/>
                    </a:lnTo>
                    <a:lnTo>
                      <a:pt x="98" y="0"/>
                    </a:lnTo>
                    <a:lnTo>
                      <a:pt x="88" y="0"/>
                    </a:lnTo>
                    <a:lnTo>
                      <a:pt x="78" y="2"/>
                    </a:lnTo>
                    <a:lnTo>
                      <a:pt x="69" y="4"/>
                    </a:lnTo>
                    <a:lnTo>
                      <a:pt x="60" y="7"/>
                    </a:lnTo>
                    <a:lnTo>
                      <a:pt x="51" y="12"/>
                    </a:lnTo>
                    <a:lnTo>
                      <a:pt x="43" y="16"/>
                    </a:lnTo>
                    <a:lnTo>
                      <a:pt x="36" y="22"/>
                    </a:lnTo>
                    <a:lnTo>
                      <a:pt x="28" y="28"/>
                    </a:lnTo>
                    <a:lnTo>
                      <a:pt x="22" y="36"/>
                    </a:lnTo>
                    <a:lnTo>
                      <a:pt x="16" y="43"/>
                    </a:lnTo>
                    <a:lnTo>
                      <a:pt x="12" y="51"/>
                    </a:lnTo>
                    <a:lnTo>
                      <a:pt x="7" y="60"/>
                    </a:lnTo>
                    <a:lnTo>
                      <a:pt x="4" y="69"/>
                    </a:lnTo>
                    <a:lnTo>
                      <a:pt x="2" y="78"/>
                    </a:lnTo>
                    <a:lnTo>
                      <a:pt x="0" y="88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2" y="118"/>
                    </a:lnTo>
                    <a:lnTo>
                      <a:pt x="4" y="127"/>
                    </a:lnTo>
                    <a:lnTo>
                      <a:pt x="7" y="137"/>
                    </a:lnTo>
                    <a:lnTo>
                      <a:pt x="12" y="145"/>
                    </a:lnTo>
                    <a:lnTo>
                      <a:pt x="16" y="153"/>
                    </a:lnTo>
                    <a:lnTo>
                      <a:pt x="22" y="161"/>
                    </a:lnTo>
                    <a:lnTo>
                      <a:pt x="28" y="168"/>
                    </a:lnTo>
                    <a:lnTo>
                      <a:pt x="36" y="174"/>
                    </a:lnTo>
                    <a:lnTo>
                      <a:pt x="43" y="180"/>
                    </a:lnTo>
                    <a:lnTo>
                      <a:pt x="51" y="185"/>
                    </a:lnTo>
                    <a:lnTo>
                      <a:pt x="60" y="189"/>
                    </a:lnTo>
                    <a:lnTo>
                      <a:pt x="69" y="192"/>
                    </a:lnTo>
                    <a:lnTo>
                      <a:pt x="78" y="194"/>
                    </a:lnTo>
                    <a:lnTo>
                      <a:pt x="88" y="196"/>
                    </a:lnTo>
                    <a:lnTo>
                      <a:pt x="98" y="197"/>
                    </a:lnTo>
                    <a:lnTo>
                      <a:pt x="108" y="196"/>
                    </a:lnTo>
                    <a:lnTo>
                      <a:pt x="118" y="194"/>
                    </a:lnTo>
                    <a:lnTo>
                      <a:pt x="127" y="192"/>
                    </a:lnTo>
                    <a:lnTo>
                      <a:pt x="137" y="189"/>
                    </a:lnTo>
                    <a:lnTo>
                      <a:pt x="145" y="185"/>
                    </a:lnTo>
                    <a:lnTo>
                      <a:pt x="153" y="180"/>
                    </a:lnTo>
                    <a:lnTo>
                      <a:pt x="161" y="174"/>
                    </a:lnTo>
                    <a:lnTo>
                      <a:pt x="168" y="168"/>
                    </a:lnTo>
                    <a:lnTo>
                      <a:pt x="174" y="161"/>
                    </a:lnTo>
                    <a:lnTo>
                      <a:pt x="180" y="153"/>
                    </a:lnTo>
                    <a:lnTo>
                      <a:pt x="185" y="145"/>
                    </a:lnTo>
                    <a:lnTo>
                      <a:pt x="189" y="137"/>
                    </a:lnTo>
                    <a:lnTo>
                      <a:pt x="192" y="127"/>
                    </a:lnTo>
                    <a:lnTo>
                      <a:pt x="194" y="118"/>
                    </a:lnTo>
                    <a:lnTo>
                      <a:pt x="196" y="108"/>
                    </a:lnTo>
                    <a:lnTo>
                      <a:pt x="196" y="98"/>
                    </a:lnTo>
                    <a:lnTo>
                      <a:pt x="184" y="98"/>
                    </a:lnTo>
                    <a:lnTo>
                      <a:pt x="183" y="90"/>
                    </a:lnTo>
                    <a:lnTo>
                      <a:pt x="182" y="81"/>
                    </a:lnTo>
                    <a:lnTo>
                      <a:pt x="180" y="73"/>
                    </a:lnTo>
                    <a:lnTo>
                      <a:pt x="177" y="65"/>
                    </a:lnTo>
                    <a:lnTo>
                      <a:pt x="173" y="57"/>
                    </a:lnTo>
                    <a:lnTo>
                      <a:pt x="169" y="50"/>
                    </a:lnTo>
                    <a:lnTo>
                      <a:pt x="164" y="44"/>
                    </a:lnTo>
                    <a:lnTo>
                      <a:pt x="158" y="38"/>
                    </a:lnTo>
                    <a:lnTo>
                      <a:pt x="152" y="32"/>
                    </a:lnTo>
                    <a:lnTo>
                      <a:pt x="146" y="27"/>
                    </a:lnTo>
                    <a:lnTo>
                      <a:pt x="139" y="23"/>
                    </a:lnTo>
                    <a:lnTo>
                      <a:pt x="131" y="19"/>
                    </a:lnTo>
                    <a:lnTo>
                      <a:pt x="123" y="16"/>
                    </a:lnTo>
                    <a:lnTo>
                      <a:pt x="115" y="14"/>
                    </a:lnTo>
                    <a:lnTo>
                      <a:pt x="107" y="13"/>
                    </a:lnTo>
                    <a:lnTo>
                      <a:pt x="98" y="13"/>
                    </a:lnTo>
                    <a:lnTo>
                      <a:pt x="90" y="13"/>
                    </a:lnTo>
                    <a:lnTo>
                      <a:pt x="81" y="14"/>
                    </a:lnTo>
                    <a:lnTo>
                      <a:pt x="73" y="16"/>
                    </a:lnTo>
                    <a:lnTo>
                      <a:pt x="65" y="19"/>
                    </a:lnTo>
                    <a:lnTo>
                      <a:pt x="58" y="23"/>
                    </a:lnTo>
                    <a:lnTo>
                      <a:pt x="50" y="27"/>
                    </a:lnTo>
                    <a:lnTo>
                      <a:pt x="44" y="32"/>
                    </a:lnTo>
                    <a:lnTo>
                      <a:pt x="38" y="38"/>
                    </a:lnTo>
                    <a:lnTo>
                      <a:pt x="32" y="44"/>
                    </a:lnTo>
                    <a:lnTo>
                      <a:pt x="27" y="50"/>
                    </a:lnTo>
                    <a:lnTo>
                      <a:pt x="23" y="57"/>
                    </a:lnTo>
                    <a:lnTo>
                      <a:pt x="19" y="65"/>
                    </a:lnTo>
                    <a:lnTo>
                      <a:pt x="16" y="73"/>
                    </a:lnTo>
                    <a:lnTo>
                      <a:pt x="14" y="81"/>
                    </a:lnTo>
                    <a:lnTo>
                      <a:pt x="13" y="90"/>
                    </a:lnTo>
                    <a:lnTo>
                      <a:pt x="13" y="98"/>
                    </a:lnTo>
                    <a:lnTo>
                      <a:pt x="13" y="107"/>
                    </a:lnTo>
                    <a:lnTo>
                      <a:pt x="14" y="115"/>
                    </a:lnTo>
                    <a:lnTo>
                      <a:pt x="16" y="123"/>
                    </a:lnTo>
                    <a:lnTo>
                      <a:pt x="19" y="131"/>
                    </a:lnTo>
                    <a:lnTo>
                      <a:pt x="23" y="139"/>
                    </a:lnTo>
                    <a:lnTo>
                      <a:pt x="27" y="146"/>
                    </a:lnTo>
                    <a:lnTo>
                      <a:pt x="32" y="152"/>
                    </a:lnTo>
                    <a:lnTo>
                      <a:pt x="38" y="158"/>
                    </a:lnTo>
                    <a:lnTo>
                      <a:pt x="44" y="164"/>
                    </a:lnTo>
                    <a:lnTo>
                      <a:pt x="50" y="169"/>
                    </a:lnTo>
                    <a:lnTo>
                      <a:pt x="58" y="173"/>
                    </a:lnTo>
                    <a:lnTo>
                      <a:pt x="65" y="177"/>
                    </a:lnTo>
                    <a:lnTo>
                      <a:pt x="73" y="180"/>
                    </a:lnTo>
                    <a:lnTo>
                      <a:pt x="81" y="182"/>
                    </a:lnTo>
                    <a:lnTo>
                      <a:pt x="90" y="183"/>
                    </a:lnTo>
                    <a:lnTo>
                      <a:pt x="98" y="184"/>
                    </a:lnTo>
                    <a:lnTo>
                      <a:pt x="107" y="183"/>
                    </a:lnTo>
                    <a:lnTo>
                      <a:pt x="115" y="182"/>
                    </a:lnTo>
                    <a:lnTo>
                      <a:pt x="123" y="180"/>
                    </a:lnTo>
                    <a:lnTo>
                      <a:pt x="131" y="177"/>
                    </a:lnTo>
                    <a:lnTo>
                      <a:pt x="139" y="173"/>
                    </a:lnTo>
                    <a:lnTo>
                      <a:pt x="146" y="169"/>
                    </a:lnTo>
                    <a:lnTo>
                      <a:pt x="152" y="164"/>
                    </a:lnTo>
                    <a:lnTo>
                      <a:pt x="158" y="158"/>
                    </a:lnTo>
                    <a:lnTo>
                      <a:pt x="164" y="152"/>
                    </a:lnTo>
                    <a:lnTo>
                      <a:pt x="169" y="146"/>
                    </a:lnTo>
                    <a:lnTo>
                      <a:pt x="173" y="139"/>
                    </a:lnTo>
                    <a:lnTo>
                      <a:pt x="177" y="131"/>
                    </a:lnTo>
                    <a:lnTo>
                      <a:pt x="180" y="123"/>
                    </a:lnTo>
                    <a:lnTo>
                      <a:pt x="182" y="115"/>
                    </a:lnTo>
                    <a:lnTo>
                      <a:pt x="183" y="107"/>
                    </a:lnTo>
                    <a:lnTo>
                      <a:pt x="184" y="98"/>
                    </a:lnTo>
                    <a:lnTo>
                      <a:pt x="196" y="98"/>
                    </a:lnTo>
                  </a:path>
                </a:pathLst>
              </a:custGeom>
              <a:solidFill>
                <a:srgbClr val="E8DED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196"/>
              <p:cNvSpPr>
                <a:spLocks/>
              </p:cNvSpPr>
              <p:nvPr/>
            </p:nvSpPr>
            <p:spPr bwMode="auto">
              <a:xfrm>
                <a:off x="1289" y="2027"/>
                <a:ext cx="173" cy="173"/>
              </a:xfrm>
              <a:custGeom>
                <a:avLst/>
                <a:gdLst>
                  <a:gd name="T0" fmla="*/ 170 w 173"/>
                  <a:gd name="T1" fmla="*/ 69 h 173"/>
                  <a:gd name="T2" fmla="*/ 162 w 173"/>
                  <a:gd name="T3" fmla="*/ 45 h 173"/>
                  <a:gd name="T4" fmla="*/ 147 w 173"/>
                  <a:gd name="T5" fmla="*/ 25 h 173"/>
                  <a:gd name="T6" fmla="*/ 127 w 173"/>
                  <a:gd name="T7" fmla="*/ 10 h 173"/>
                  <a:gd name="T8" fmla="*/ 104 w 173"/>
                  <a:gd name="T9" fmla="*/ 2 h 173"/>
                  <a:gd name="T10" fmla="*/ 77 w 173"/>
                  <a:gd name="T11" fmla="*/ 1 h 173"/>
                  <a:gd name="T12" fmla="*/ 53 w 173"/>
                  <a:gd name="T13" fmla="*/ 7 h 173"/>
                  <a:gd name="T14" fmla="*/ 31 w 173"/>
                  <a:gd name="T15" fmla="*/ 20 h 173"/>
                  <a:gd name="T16" fmla="*/ 15 w 173"/>
                  <a:gd name="T17" fmla="*/ 38 h 173"/>
                  <a:gd name="T18" fmla="*/ 4 w 173"/>
                  <a:gd name="T19" fmla="*/ 60 h 173"/>
                  <a:gd name="T20" fmla="*/ 0 w 173"/>
                  <a:gd name="T21" fmla="*/ 86 h 173"/>
                  <a:gd name="T22" fmla="*/ 4 w 173"/>
                  <a:gd name="T23" fmla="*/ 112 h 173"/>
                  <a:gd name="T24" fmla="*/ 15 w 173"/>
                  <a:gd name="T25" fmla="*/ 134 h 173"/>
                  <a:gd name="T26" fmla="*/ 31 w 173"/>
                  <a:gd name="T27" fmla="*/ 152 h 173"/>
                  <a:gd name="T28" fmla="*/ 53 w 173"/>
                  <a:gd name="T29" fmla="*/ 165 h 173"/>
                  <a:gd name="T30" fmla="*/ 77 w 173"/>
                  <a:gd name="T31" fmla="*/ 172 h 173"/>
                  <a:gd name="T32" fmla="*/ 104 w 173"/>
                  <a:gd name="T33" fmla="*/ 170 h 173"/>
                  <a:gd name="T34" fmla="*/ 127 w 173"/>
                  <a:gd name="T35" fmla="*/ 162 h 173"/>
                  <a:gd name="T36" fmla="*/ 147 w 173"/>
                  <a:gd name="T37" fmla="*/ 147 h 173"/>
                  <a:gd name="T38" fmla="*/ 162 w 173"/>
                  <a:gd name="T39" fmla="*/ 127 h 173"/>
                  <a:gd name="T40" fmla="*/ 170 w 173"/>
                  <a:gd name="T41" fmla="*/ 104 h 173"/>
                  <a:gd name="T42" fmla="*/ 160 w 173"/>
                  <a:gd name="T43" fmla="*/ 86 h 173"/>
                  <a:gd name="T44" fmla="*/ 156 w 173"/>
                  <a:gd name="T45" fmla="*/ 64 h 173"/>
                  <a:gd name="T46" fmla="*/ 147 w 173"/>
                  <a:gd name="T47" fmla="*/ 45 h 173"/>
                  <a:gd name="T48" fmla="*/ 133 w 173"/>
                  <a:gd name="T49" fmla="*/ 30 h 173"/>
                  <a:gd name="T50" fmla="*/ 115 w 173"/>
                  <a:gd name="T51" fmla="*/ 18 h 173"/>
                  <a:gd name="T52" fmla="*/ 93 w 173"/>
                  <a:gd name="T53" fmla="*/ 13 h 173"/>
                  <a:gd name="T54" fmla="*/ 72 w 173"/>
                  <a:gd name="T55" fmla="*/ 14 h 173"/>
                  <a:gd name="T56" fmla="*/ 51 w 173"/>
                  <a:gd name="T57" fmla="*/ 21 h 173"/>
                  <a:gd name="T58" fmla="*/ 34 w 173"/>
                  <a:gd name="T59" fmla="*/ 34 h 173"/>
                  <a:gd name="T60" fmla="*/ 22 w 173"/>
                  <a:gd name="T61" fmla="*/ 51 h 173"/>
                  <a:gd name="T62" fmla="*/ 14 w 173"/>
                  <a:gd name="T63" fmla="*/ 72 h 173"/>
                  <a:gd name="T64" fmla="*/ 13 w 173"/>
                  <a:gd name="T65" fmla="*/ 93 h 173"/>
                  <a:gd name="T66" fmla="*/ 19 w 173"/>
                  <a:gd name="T67" fmla="*/ 115 h 173"/>
                  <a:gd name="T68" fmla="*/ 30 w 173"/>
                  <a:gd name="T69" fmla="*/ 133 h 173"/>
                  <a:gd name="T70" fmla="*/ 45 w 173"/>
                  <a:gd name="T71" fmla="*/ 147 h 173"/>
                  <a:gd name="T72" fmla="*/ 64 w 173"/>
                  <a:gd name="T73" fmla="*/ 156 h 173"/>
                  <a:gd name="T74" fmla="*/ 86 w 173"/>
                  <a:gd name="T75" fmla="*/ 160 h 173"/>
                  <a:gd name="T76" fmla="*/ 108 w 173"/>
                  <a:gd name="T77" fmla="*/ 156 h 173"/>
                  <a:gd name="T78" fmla="*/ 127 w 173"/>
                  <a:gd name="T79" fmla="*/ 147 h 173"/>
                  <a:gd name="T80" fmla="*/ 143 w 173"/>
                  <a:gd name="T81" fmla="*/ 133 h 173"/>
                  <a:gd name="T82" fmla="*/ 154 w 173"/>
                  <a:gd name="T83" fmla="*/ 115 h 173"/>
                  <a:gd name="T84" fmla="*/ 159 w 173"/>
                  <a:gd name="T85" fmla="*/ 9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3" h="173">
                    <a:moveTo>
                      <a:pt x="172" y="86"/>
                    </a:moveTo>
                    <a:lnTo>
                      <a:pt x="172" y="77"/>
                    </a:lnTo>
                    <a:lnTo>
                      <a:pt x="170" y="69"/>
                    </a:lnTo>
                    <a:lnTo>
                      <a:pt x="168" y="60"/>
                    </a:lnTo>
                    <a:lnTo>
                      <a:pt x="165" y="53"/>
                    </a:lnTo>
                    <a:lnTo>
                      <a:pt x="162" y="45"/>
                    </a:lnTo>
                    <a:lnTo>
                      <a:pt x="158" y="38"/>
                    </a:lnTo>
                    <a:lnTo>
                      <a:pt x="152" y="31"/>
                    </a:lnTo>
                    <a:lnTo>
                      <a:pt x="147" y="25"/>
                    </a:lnTo>
                    <a:lnTo>
                      <a:pt x="141" y="20"/>
                    </a:lnTo>
                    <a:lnTo>
                      <a:pt x="134" y="15"/>
                    </a:lnTo>
                    <a:lnTo>
                      <a:pt x="127" y="10"/>
                    </a:lnTo>
                    <a:lnTo>
                      <a:pt x="119" y="7"/>
                    </a:lnTo>
                    <a:lnTo>
                      <a:pt x="112" y="4"/>
                    </a:lnTo>
                    <a:lnTo>
                      <a:pt x="104" y="2"/>
                    </a:lnTo>
                    <a:lnTo>
                      <a:pt x="95" y="1"/>
                    </a:lnTo>
                    <a:lnTo>
                      <a:pt x="86" y="0"/>
                    </a:lnTo>
                    <a:lnTo>
                      <a:pt x="77" y="1"/>
                    </a:lnTo>
                    <a:lnTo>
                      <a:pt x="69" y="2"/>
                    </a:lnTo>
                    <a:lnTo>
                      <a:pt x="60" y="4"/>
                    </a:lnTo>
                    <a:lnTo>
                      <a:pt x="53" y="7"/>
                    </a:lnTo>
                    <a:lnTo>
                      <a:pt x="45" y="10"/>
                    </a:lnTo>
                    <a:lnTo>
                      <a:pt x="38" y="15"/>
                    </a:lnTo>
                    <a:lnTo>
                      <a:pt x="31" y="20"/>
                    </a:lnTo>
                    <a:lnTo>
                      <a:pt x="25" y="25"/>
                    </a:lnTo>
                    <a:lnTo>
                      <a:pt x="20" y="31"/>
                    </a:lnTo>
                    <a:lnTo>
                      <a:pt x="15" y="38"/>
                    </a:lnTo>
                    <a:lnTo>
                      <a:pt x="10" y="45"/>
                    </a:lnTo>
                    <a:lnTo>
                      <a:pt x="7" y="53"/>
                    </a:lnTo>
                    <a:lnTo>
                      <a:pt x="4" y="60"/>
                    </a:lnTo>
                    <a:lnTo>
                      <a:pt x="2" y="69"/>
                    </a:lnTo>
                    <a:lnTo>
                      <a:pt x="1" y="77"/>
                    </a:lnTo>
                    <a:lnTo>
                      <a:pt x="0" y="86"/>
                    </a:lnTo>
                    <a:lnTo>
                      <a:pt x="1" y="95"/>
                    </a:lnTo>
                    <a:lnTo>
                      <a:pt x="2" y="104"/>
                    </a:lnTo>
                    <a:lnTo>
                      <a:pt x="4" y="112"/>
                    </a:lnTo>
                    <a:lnTo>
                      <a:pt x="7" y="119"/>
                    </a:lnTo>
                    <a:lnTo>
                      <a:pt x="10" y="127"/>
                    </a:lnTo>
                    <a:lnTo>
                      <a:pt x="15" y="134"/>
                    </a:lnTo>
                    <a:lnTo>
                      <a:pt x="20" y="141"/>
                    </a:lnTo>
                    <a:lnTo>
                      <a:pt x="25" y="147"/>
                    </a:lnTo>
                    <a:lnTo>
                      <a:pt x="31" y="152"/>
                    </a:lnTo>
                    <a:lnTo>
                      <a:pt x="38" y="158"/>
                    </a:lnTo>
                    <a:lnTo>
                      <a:pt x="45" y="162"/>
                    </a:lnTo>
                    <a:lnTo>
                      <a:pt x="53" y="165"/>
                    </a:lnTo>
                    <a:lnTo>
                      <a:pt x="60" y="168"/>
                    </a:lnTo>
                    <a:lnTo>
                      <a:pt x="69" y="170"/>
                    </a:lnTo>
                    <a:lnTo>
                      <a:pt x="77" y="172"/>
                    </a:lnTo>
                    <a:lnTo>
                      <a:pt x="86" y="172"/>
                    </a:lnTo>
                    <a:lnTo>
                      <a:pt x="95" y="172"/>
                    </a:lnTo>
                    <a:lnTo>
                      <a:pt x="104" y="170"/>
                    </a:lnTo>
                    <a:lnTo>
                      <a:pt x="112" y="168"/>
                    </a:lnTo>
                    <a:lnTo>
                      <a:pt x="119" y="165"/>
                    </a:lnTo>
                    <a:lnTo>
                      <a:pt x="127" y="162"/>
                    </a:lnTo>
                    <a:lnTo>
                      <a:pt x="134" y="158"/>
                    </a:lnTo>
                    <a:lnTo>
                      <a:pt x="141" y="152"/>
                    </a:lnTo>
                    <a:lnTo>
                      <a:pt x="147" y="147"/>
                    </a:lnTo>
                    <a:lnTo>
                      <a:pt x="152" y="141"/>
                    </a:lnTo>
                    <a:lnTo>
                      <a:pt x="158" y="134"/>
                    </a:lnTo>
                    <a:lnTo>
                      <a:pt x="162" y="127"/>
                    </a:lnTo>
                    <a:lnTo>
                      <a:pt x="165" y="119"/>
                    </a:lnTo>
                    <a:lnTo>
                      <a:pt x="168" y="112"/>
                    </a:lnTo>
                    <a:lnTo>
                      <a:pt x="170" y="104"/>
                    </a:lnTo>
                    <a:lnTo>
                      <a:pt x="172" y="95"/>
                    </a:lnTo>
                    <a:lnTo>
                      <a:pt x="172" y="86"/>
                    </a:lnTo>
                    <a:lnTo>
                      <a:pt x="160" y="86"/>
                    </a:lnTo>
                    <a:lnTo>
                      <a:pt x="159" y="79"/>
                    </a:lnTo>
                    <a:lnTo>
                      <a:pt x="158" y="72"/>
                    </a:lnTo>
                    <a:lnTo>
                      <a:pt x="156" y="64"/>
                    </a:lnTo>
                    <a:lnTo>
                      <a:pt x="154" y="57"/>
                    </a:lnTo>
                    <a:lnTo>
                      <a:pt x="151" y="51"/>
                    </a:lnTo>
                    <a:lnTo>
                      <a:pt x="147" y="45"/>
                    </a:lnTo>
                    <a:lnTo>
                      <a:pt x="143" y="39"/>
                    </a:lnTo>
                    <a:lnTo>
                      <a:pt x="138" y="34"/>
                    </a:lnTo>
                    <a:lnTo>
                      <a:pt x="133" y="30"/>
                    </a:lnTo>
                    <a:lnTo>
                      <a:pt x="127" y="25"/>
                    </a:lnTo>
                    <a:lnTo>
                      <a:pt x="121" y="21"/>
                    </a:lnTo>
                    <a:lnTo>
                      <a:pt x="115" y="18"/>
                    </a:lnTo>
                    <a:lnTo>
                      <a:pt x="108" y="16"/>
                    </a:lnTo>
                    <a:lnTo>
                      <a:pt x="101" y="14"/>
                    </a:lnTo>
                    <a:lnTo>
                      <a:pt x="93" y="13"/>
                    </a:lnTo>
                    <a:lnTo>
                      <a:pt x="86" y="12"/>
                    </a:lnTo>
                    <a:lnTo>
                      <a:pt x="79" y="13"/>
                    </a:lnTo>
                    <a:lnTo>
                      <a:pt x="72" y="14"/>
                    </a:lnTo>
                    <a:lnTo>
                      <a:pt x="64" y="16"/>
                    </a:lnTo>
                    <a:lnTo>
                      <a:pt x="57" y="18"/>
                    </a:lnTo>
                    <a:lnTo>
                      <a:pt x="51" y="21"/>
                    </a:lnTo>
                    <a:lnTo>
                      <a:pt x="45" y="25"/>
                    </a:lnTo>
                    <a:lnTo>
                      <a:pt x="40" y="30"/>
                    </a:lnTo>
                    <a:lnTo>
                      <a:pt x="34" y="34"/>
                    </a:lnTo>
                    <a:lnTo>
                      <a:pt x="30" y="39"/>
                    </a:lnTo>
                    <a:lnTo>
                      <a:pt x="25" y="45"/>
                    </a:lnTo>
                    <a:lnTo>
                      <a:pt x="22" y="51"/>
                    </a:lnTo>
                    <a:lnTo>
                      <a:pt x="19" y="57"/>
                    </a:lnTo>
                    <a:lnTo>
                      <a:pt x="16" y="64"/>
                    </a:lnTo>
                    <a:lnTo>
                      <a:pt x="14" y="72"/>
                    </a:lnTo>
                    <a:lnTo>
                      <a:pt x="13" y="79"/>
                    </a:lnTo>
                    <a:lnTo>
                      <a:pt x="13" y="86"/>
                    </a:lnTo>
                    <a:lnTo>
                      <a:pt x="13" y="93"/>
                    </a:lnTo>
                    <a:lnTo>
                      <a:pt x="14" y="101"/>
                    </a:lnTo>
                    <a:lnTo>
                      <a:pt x="16" y="108"/>
                    </a:lnTo>
                    <a:lnTo>
                      <a:pt x="19" y="115"/>
                    </a:lnTo>
                    <a:lnTo>
                      <a:pt x="22" y="121"/>
                    </a:lnTo>
                    <a:lnTo>
                      <a:pt x="25" y="127"/>
                    </a:lnTo>
                    <a:lnTo>
                      <a:pt x="30" y="133"/>
                    </a:lnTo>
                    <a:lnTo>
                      <a:pt x="34" y="138"/>
                    </a:lnTo>
                    <a:lnTo>
                      <a:pt x="40" y="143"/>
                    </a:lnTo>
                    <a:lnTo>
                      <a:pt x="45" y="147"/>
                    </a:lnTo>
                    <a:lnTo>
                      <a:pt x="51" y="151"/>
                    </a:lnTo>
                    <a:lnTo>
                      <a:pt x="57" y="154"/>
                    </a:lnTo>
                    <a:lnTo>
                      <a:pt x="64" y="156"/>
                    </a:lnTo>
                    <a:lnTo>
                      <a:pt x="72" y="158"/>
                    </a:lnTo>
                    <a:lnTo>
                      <a:pt x="79" y="159"/>
                    </a:lnTo>
                    <a:lnTo>
                      <a:pt x="86" y="160"/>
                    </a:lnTo>
                    <a:lnTo>
                      <a:pt x="93" y="159"/>
                    </a:lnTo>
                    <a:lnTo>
                      <a:pt x="101" y="158"/>
                    </a:lnTo>
                    <a:lnTo>
                      <a:pt x="108" y="156"/>
                    </a:lnTo>
                    <a:lnTo>
                      <a:pt x="115" y="154"/>
                    </a:lnTo>
                    <a:lnTo>
                      <a:pt x="121" y="151"/>
                    </a:lnTo>
                    <a:lnTo>
                      <a:pt x="127" y="147"/>
                    </a:lnTo>
                    <a:lnTo>
                      <a:pt x="133" y="143"/>
                    </a:lnTo>
                    <a:lnTo>
                      <a:pt x="138" y="138"/>
                    </a:lnTo>
                    <a:lnTo>
                      <a:pt x="143" y="133"/>
                    </a:lnTo>
                    <a:lnTo>
                      <a:pt x="147" y="127"/>
                    </a:lnTo>
                    <a:lnTo>
                      <a:pt x="151" y="121"/>
                    </a:lnTo>
                    <a:lnTo>
                      <a:pt x="154" y="115"/>
                    </a:lnTo>
                    <a:lnTo>
                      <a:pt x="156" y="108"/>
                    </a:lnTo>
                    <a:lnTo>
                      <a:pt x="158" y="101"/>
                    </a:lnTo>
                    <a:lnTo>
                      <a:pt x="159" y="93"/>
                    </a:lnTo>
                    <a:lnTo>
                      <a:pt x="160" y="86"/>
                    </a:lnTo>
                    <a:lnTo>
                      <a:pt x="172" y="86"/>
                    </a:lnTo>
                  </a:path>
                </a:pathLst>
              </a:custGeom>
              <a:solidFill>
                <a:srgbClr val="EDE3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197"/>
              <p:cNvSpPr>
                <a:spLocks/>
              </p:cNvSpPr>
              <p:nvPr/>
            </p:nvSpPr>
            <p:spPr bwMode="auto">
              <a:xfrm>
                <a:off x="1301" y="2039"/>
                <a:ext cx="149" cy="149"/>
              </a:xfrm>
              <a:custGeom>
                <a:avLst/>
                <a:gdLst>
                  <a:gd name="T0" fmla="*/ 148 w 149"/>
                  <a:gd name="T1" fmla="*/ 66 h 149"/>
                  <a:gd name="T2" fmla="*/ 145 w 149"/>
                  <a:gd name="T3" fmla="*/ 52 h 149"/>
                  <a:gd name="T4" fmla="*/ 139 w 149"/>
                  <a:gd name="T5" fmla="*/ 39 h 149"/>
                  <a:gd name="T6" fmla="*/ 131 w 149"/>
                  <a:gd name="T7" fmla="*/ 27 h 149"/>
                  <a:gd name="T8" fmla="*/ 121 w 149"/>
                  <a:gd name="T9" fmla="*/ 17 h 149"/>
                  <a:gd name="T10" fmla="*/ 109 w 149"/>
                  <a:gd name="T11" fmla="*/ 9 h 149"/>
                  <a:gd name="T12" fmla="*/ 96 w 149"/>
                  <a:gd name="T13" fmla="*/ 3 h 149"/>
                  <a:gd name="T14" fmla="*/ 82 w 149"/>
                  <a:gd name="T15" fmla="*/ 0 h 149"/>
                  <a:gd name="T16" fmla="*/ 66 w 149"/>
                  <a:gd name="T17" fmla="*/ 0 h 149"/>
                  <a:gd name="T18" fmla="*/ 52 w 149"/>
                  <a:gd name="T19" fmla="*/ 3 h 149"/>
                  <a:gd name="T20" fmla="*/ 39 w 149"/>
                  <a:gd name="T21" fmla="*/ 9 h 149"/>
                  <a:gd name="T22" fmla="*/ 27 w 149"/>
                  <a:gd name="T23" fmla="*/ 17 h 149"/>
                  <a:gd name="T24" fmla="*/ 17 w 149"/>
                  <a:gd name="T25" fmla="*/ 27 h 149"/>
                  <a:gd name="T26" fmla="*/ 9 w 149"/>
                  <a:gd name="T27" fmla="*/ 39 h 149"/>
                  <a:gd name="T28" fmla="*/ 4 w 149"/>
                  <a:gd name="T29" fmla="*/ 52 h 149"/>
                  <a:gd name="T30" fmla="*/ 1 w 149"/>
                  <a:gd name="T31" fmla="*/ 66 h 149"/>
                  <a:gd name="T32" fmla="*/ 1 w 149"/>
                  <a:gd name="T33" fmla="*/ 82 h 149"/>
                  <a:gd name="T34" fmla="*/ 4 w 149"/>
                  <a:gd name="T35" fmla="*/ 96 h 149"/>
                  <a:gd name="T36" fmla="*/ 9 w 149"/>
                  <a:gd name="T37" fmla="*/ 109 h 149"/>
                  <a:gd name="T38" fmla="*/ 17 w 149"/>
                  <a:gd name="T39" fmla="*/ 121 h 149"/>
                  <a:gd name="T40" fmla="*/ 27 w 149"/>
                  <a:gd name="T41" fmla="*/ 131 h 149"/>
                  <a:gd name="T42" fmla="*/ 39 w 149"/>
                  <a:gd name="T43" fmla="*/ 139 h 149"/>
                  <a:gd name="T44" fmla="*/ 52 w 149"/>
                  <a:gd name="T45" fmla="*/ 145 h 149"/>
                  <a:gd name="T46" fmla="*/ 66 w 149"/>
                  <a:gd name="T47" fmla="*/ 148 h 149"/>
                  <a:gd name="T48" fmla="*/ 82 w 149"/>
                  <a:gd name="T49" fmla="*/ 148 h 149"/>
                  <a:gd name="T50" fmla="*/ 96 w 149"/>
                  <a:gd name="T51" fmla="*/ 145 h 149"/>
                  <a:gd name="T52" fmla="*/ 109 w 149"/>
                  <a:gd name="T53" fmla="*/ 139 h 149"/>
                  <a:gd name="T54" fmla="*/ 121 w 149"/>
                  <a:gd name="T55" fmla="*/ 131 h 149"/>
                  <a:gd name="T56" fmla="*/ 131 w 149"/>
                  <a:gd name="T57" fmla="*/ 121 h 149"/>
                  <a:gd name="T58" fmla="*/ 139 w 149"/>
                  <a:gd name="T59" fmla="*/ 109 h 149"/>
                  <a:gd name="T60" fmla="*/ 145 w 149"/>
                  <a:gd name="T61" fmla="*/ 96 h 149"/>
                  <a:gd name="T62" fmla="*/ 148 w 149"/>
                  <a:gd name="T63" fmla="*/ 82 h 149"/>
                  <a:gd name="T64" fmla="*/ 135 w 149"/>
                  <a:gd name="T65" fmla="*/ 74 h 149"/>
                  <a:gd name="T66" fmla="*/ 131 w 149"/>
                  <a:gd name="T67" fmla="*/ 51 h 149"/>
                  <a:gd name="T68" fmla="*/ 117 w 149"/>
                  <a:gd name="T69" fmla="*/ 31 h 149"/>
                  <a:gd name="T70" fmla="*/ 98 w 149"/>
                  <a:gd name="T71" fmla="*/ 18 h 149"/>
                  <a:gd name="T72" fmla="*/ 74 w 149"/>
                  <a:gd name="T73" fmla="*/ 13 h 149"/>
                  <a:gd name="T74" fmla="*/ 51 w 149"/>
                  <a:gd name="T75" fmla="*/ 18 h 149"/>
                  <a:gd name="T76" fmla="*/ 31 w 149"/>
                  <a:gd name="T77" fmla="*/ 31 h 149"/>
                  <a:gd name="T78" fmla="*/ 18 w 149"/>
                  <a:gd name="T79" fmla="*/ 51 h 149"/>
                  <a:gd name="T80" fmla="*/ 13 w 149"/>
                  <a:gd name="T81" fmla="*/ 74 h 149"/>
                  <a:gd name="T82" fmla="*/ 18 w 149"/>
                  <a:gd name="T83" fmla="*/ 98 h 149"/>
                  <a:gd name="T84" fmla="*/ 31 w 149"/>
                  <a:gd name="T85" fmla="*/ 117 h 149"/>
                  <a:gd name="T86" fmla="*/ 51 w 149"/>
                  <a:gd name="T87" fmla="*/ 131 h 149"/>
                  <a:gd name="T88" fmla="*/ 74 w 149"/>
                  <a:gd name="T89" fmla="*/ 135 h 149"/>
                  <a:gd name="T90" fmla="*/ 98 w 149"/>
                  <a:gd name="T91" fmla="*/ 131 h 149"/>
                  <a:gd name="T92" fmla="*/ 117 w 149"/>
                  <a:gd name="T93" fmla="*/ 117 h 149"/>
                  <a:gd name="T94" fmla="*/ 131 w 149"/>
                  <a:gd name="T95" fmla="*/ 98 h 149"/>
                  <a:gd name="T96" fmla="*/ 135 w 149"/>
                  <a:gd name="T97" fmla="*/ 7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9" h="149">
                    <a:moveTo>
                      <a:pt x="148" y="74"/>
                    </a:moveTo>
                    <a:lnTo>
                      <a:pt x="148" y="66"/>
                    </a:lnTo>
                    <a:lnTo>
                      <a:pt x="146" y="59"/>
                    </a:lnTo>
                    <a:lnTo>
                      <a:pt x="145" y="52"/>
                    </a:lnTo>
                    <a:lnTo>
                      <a:pt x="142" y="45"/>
                    </a:lnTo>
                    <a:lnTo>
                      <a:pt x="139" y="39"/>
                    </a:lnTo>
                    <a:lnTo>
                      <a:pt x="135" y="33"/>
                    </a:lnTo>
                    <a:lnTo>
                      <a:pt x="131" y="27"/>
                    </a:lnTo>
                    <a:lnTo>
                      <a:pt x="126" y="22"/>
                    </a:lnTo>
                    <a:lnTo>
                      <a:pt x="121" y="17"/>
                    </a:lnTo>
                    <a:lnTo>
                      <a:pt x="115" y="13"/>
                    </a:lnTo>
                    <a:lnTo>
                      <a:pt x="109" y="9"/>
                    </a:lnTo>
                    <a:lnTo>
                      <a:pt x="103" y="6"/>
                    </a:lnTo>
                    <a:lnTo>
                      <a:pt x="96" y="3"/>
                    </a:lnTo>
                    <a:lnTo>
                      <a:pt x="89" y="2"/>
                    </a:lnTo>
                    <a:lnTo>
                      <a:pt x="82" y="0"/>
                    </a:lnTo>
                    <a:lnTo>
                      <a:pt x="74" y="0"/>
                    </a:lnTo>
                    <a:lnTo>
                      <a:pt x="66" y="0"/>
                    </a:lnTo>
                    <a:lnTo>
                      <a:pt x="59" y="2"/>
                    </a:lnTo>
                    <a:lnTo>
                      <a:pt x="52" y="3"/>
                    </a:lnTo>
                    <a:lnTo>
                      <a:pt x="45" y="6"/>
                    </a:lnTo>
                    <a:lnTo>
                      <a:pt x="39" y="9"/>
                    </a:lnTo>
                    <a:lnTo>
                      <a:pt x="33" y="13"/>
                    </a:lnTo>
                    <a:lnTo>
                      <a:pt x="27" y="17"/>
                    </a:lnTo>
                    <a:lnTo>
                      <a:pt x="22" y="22"/>
                    </a:lnTo>
                    <a:lnTo>
                      <a:pt x="17" y="27"/>
                    </a:lnTo>
                    <a:lnTo>
                      <a:pt x="13" y="33"/>
                    </a:lnTo>
                    <a:lnTo>
                      <a:pt x="9" y="39"/>
                    </a:lnTo>
                    <a:lnTo>
                      <a:pt x="6" y="45"/>
                    </a:lnTo>
                    <a:lnTo>
                      <a:pt x="4" y="52"/>
                    </a:lnTo>
                    <a:lnTo>
                      <a:pt x="2" y="59"/>
                    </a:lnTo>
                    <a:lnTo>
                      <a:pt x="1" y="66"/>
                    </a:lnTo>
                    <a:lnTo>
                      <a:pt x="0" y="74"/>
                    </a:lnTo>
                    <a:lnTo>
                      <a:pt x="1" y="82"/>
                    </a:lnTo>
                    <a:lnTo>
                      <a:pt x="2" y="89"/>
                    </a:lnTo>
                    <a:lnTo>
                      <a:pt x="4" y="96"/>
                    </a:lnTo>
                    <a:lnTo>
                      <a:pt x="6" y="103"/>
                    </a:lnTo>
                    <a:lnTo>
                      <a:pt x="9" y="109"/>
                    </a:lnTo>
                    <a:lnTo>
                      <a:pt x="13" y="115"/>
                    </a:lnTo>
                    <a:lnTo>
                      <a:pt x="17" y="121"/>
                    </a:lnTo>
                    <a:lnTo>
                      <a:pt x="22" y="126"/>
                    </a:lnTo>
                    <a:lnTo>
                      <a:pt x="27" y="131"/>
                    </a:lnTo>
                    <a:lnTo>
                      <a:pt x="33" y="135"/>
                    </a:lnTo>
                    <a:lnTo>
                      <a:pt x="39" y="139"/>
                    </a:lnTo>
                    <a:lnTo>
                      <a:pt x="45" y="142"/>
                    </a:lnTo>
                    <a:lnTo>
                      <a:pt x="52" y="145"/>
                    </a:lnTo>
                    <a:lnTo>
                      <a:pt x="59" y="146"/>
                    </a:lnTo>
                    <a:lnTo>
                      <a:pt x="66" y="148"/>
                    </a:lnTo>
                    <a:lnTo>
                      <a:pt x="74" y="148"/>
                    </a:lnTo>
                    <a:lnTo>
                      <a:pt x="82" y="148"/>
                    </a:lnTo>
                    <a:lnTo>
                      <a:pt x="89" y="146"/>
                    </a:lnTo>
                    <a:lnTo>
                      <a:pt x="96" y="145"/>
                    </a:lnTo>
                    <a:lnTo>
                      <a:pt x="103" y="142"/>
                    </a:lnTo>
                    <a:lnTo>
                      <a:pt x="109" y="139"/>
                    </a:lnTo>
                    <a:lnTo>
                      <a:pt x="115" y="135"/>
                    </a:lnTo>
                    <a:lnTo>
                      <a:pt x="121" y="131"/>
                    </a:lnTo>
                    <a:lnTo>
                      <a:pt x="126" y="126"/>
                    </a:lnTo>
                    <a:lnTo>
                      <a:pt x="131" y="121"/>
                    </a:lnTo>
                    <a:lnTo>
                      <a:pt x="135" y="115"/>
                    </a:lnTo>
                    <a:lnTo>
                      <a:pt x="139" y="109"/>
                    </a:lnTo>
                    <a:lnTo>
                      <a:pt x="142" y="103"/>
                    </a:lnTo>
                    <a:lnTo>
                      <a:pt x="145" y="96"/>
                    </a:lnTo>
                    <a:lnTo>
                      <a:pt x="146" y="89"/>
                    </a:lnTo>
                    <a:lnTo>
                      <a:pt x="148" y="82"/>
                    </a:lnTo>
                    <a:lnTo>
                      <a:pt x="148" y="74"/>
                    </a:lnTo>
                    <a:lnTo>
                      <a:pt x="135" y="74"/>
                    </a:lnTo>
                    <a:lnTo>
                      <a:pt x="134" y="62"/>
                    </a:lnTo>
                    <a:lnTo>
                      <a:pt x="131" y="51"/>
                    </a:lnTo>
                    <a:lnTo>
                      <a:pt x="125" y="40"/>
                    </a:lnTo>
                    <a:lnTo>
                      <a:pt x="117" y="31"/>
                    </a:lnTo>
                    <a:lnTo>
                      <a:pt x="108" y="24"/>
                    </a:lnTo>
                    <a:lnTo>
                      <a:pt x="98" y="18"/>
                    </a:lnTo>
                    <a:lnTo>
                      <a:pt x="87" y="14"/>
                    </a:lnTo>
                    <a:lnTo>
                      <a:pt x="74" y="13"/>
                    </a:lnTo>
                    <a:lnTo>
                      <a:pt x="62" y="14"/>
                    </a:lnTo>
                    <a:lnTo>
                      <a:pt x="51" y="18"/>
                    </a:lnTo>
                    <a:lnTo>
                      <a:pt x="40" y="24"/>
                    </a:lnTo>
                    <a:lnTo>
                      <a:pt x="31" y="31"/>
                    </a:lnTo>
                    <a:lnTo>
                      <a:pt x="24" y="40"/>
                    </a:lnTo>
                    <a:lnTo>
                      <a:pt x="18" y="51"/>
                    </a:lnTo>
                    <a:lnTo>
                      <a:pt x="14" y="62"/>
                    </a:lnTo>
                    <a:lnTo>
                      <a:pt x="13" y="74"/>
                    </a:lnTo>
                    <a:lnTo>
                      <a:pt x="14" y="87"/>
                    </a:lnTo>
                    <a:lnTo>
                      <a:pt x="18" y="98"/>
                    </a:lnTo>
                    <a:lnTo>
                      <a:pt x="24" y="108"/>
                    </a:lnTo>
                    <a:lnTo>
                      <a:pt x="31" y="117"/>
                    </a:lnTo>
                    <a:lnTo>
                      <a:pt x="40" y="125"/>
                    </a:lnTo>
                    <a:lnTo>
                      <a:pt x="51" y="131"/>
                    </a:lnTo>
                    <a:lnTo>
                      <a:pt x="62" y="134"/>
                    </a:lnTo>
                    <a:lnTo>
                      <a:pt x="74" y="135"/>
                    </a:lnTo>
                    <a:lnTo>
                      <a:pt x="87" y="134"/>
                    </a:lnTo>
                    <a:lnTo>
                      <a:pt x="98" y="131"/>
                    </a:lnTo>
                    <a:lnTo>
                      <a:pt x="108" y="125"/>
                    </a:lnTo>
                    <a:lnTo>
                      <a:pt x="117" y="117"/>
                    </a:lnTo>
                    <a:lnTo>
                      <a:pt x="125" y="108"/>
                    </a:lnTo>
                    <a:lnTo>
                      <a:pt x="131" y="98"/>
                    </a:lnTo>
                    <a:lnTo>
                      <a:pt x="134" y="87"/>
                    </a:lnTo>
                    <a:lnTo>
                      <a:pt x="135" y="74"/>
                    </a:lnTo>
                    <a:lnTo>
                      <a:pt x="148" y="74"/>
                    </a:lnTo>
                  </a:path>
                </a:pathLst>
              </a:custGeom>
              <a:solidFill>
                <a:srgbClr val="F2ED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198"/>
              <p:cNvSpPr>
                <a:spLocks/>
              </p:cNvSpPr>
              <p:nvPr/>
            </p:nvSpPr>
            <p:spPr bwMode="auto">
              <a:xfrm>
                <a:off x="1314" y="2051"/>
                <a:ext cx="124" cy="125"/>
              </a:xfrm>
              <a:custGeom>
                <a:avLst/>
                <a:gdLst>
                  <a:gd name="T0" fmla="*/ 121 w 124"/>
                  <a:gd name="T1" fmla="*/ 50 h 125"/>
                  <a:gd name="T2" fmla="*/ 112 w 124"/>
                  <a:gd name="T3" fmla="*/ 28 h 125"/>
                  <a:gd name="T4" fmla="*/ 95 w 124"/>
                  <a:gd name="T5" fmla="*/ 11 h 125"/>
                  <a:gd name="T6" fmla="*/ 74 w 124"/>
                  <a:gd name="T7" fmla="*/ 2 h 125"/>
                  <a:gd name="T8" fmla="*/ 49 w 124"/>
                  <a:gd name="T9" fmla="*/ 2 h 125"/>
                  <a:gd name="T10" fmla="*/ 27 w 124"/>
                  <a:gd name="T11" fmla="*/ 11 h 125"/>
                  <a:gd name="T12" fmla="*/ 10 w 124"/>
                  <a:gd name="T13" fmla="*/ 28 h 125"/>
                  <a:gd name="T14" fmla="*/ 1 w 124"/>
                  <a:gd name="T15" fmla="*/ 50 h 125"/>
                  <a:gd name="T16" fmla="*/ 1 w 124"/>
                  <a:gd name="T17" fmla="*/ 75 h 125"/>
                  <a:gd name="T18" fmla="*/ 10 w 124"/>
                  <a:gd name="T19" fmla="*/ 96 h 125"/>
                  <a:gd name="T20" fmla="*/ 27 w 124"/>
                  <a:gd name="T21" fmla="*/ 113 h 125"/>
                  <a:gd name="T22" fmla="*/ 49 w 124"/>
                  <a:gd name="T23" fmla="*/ 122 h 125"/>
                  <a:gd name="T24" fmla="*/ 74 w 124"/>
                  <a:gd name="T25" fmla="*/ 122 h 125"/>
                  <a:gd name="T26" fmla="*/ 95 w 124"/>
                  <a:gd name="T27" fmla="*/ 113 h 125"/>
                  <a:gd name="T28" fmla="*/ 112 w 124"/>
                  <a:gd name="T29" fmla="*/ 96 h 125"/>
                  <a:gd name="T30" fmla="*/ 121 w 124"/>
                  <a:gd name="T31" fmla="*/ 75 h 125"/>
                  <a:gd name="T32" fmla="*/ 110 w 124"/>
                  <a:gd name="T33" fmla="*/ 62 h 125"/>
                  <a:gd name="T34" fmla="*/ 106 w 124"/>
                  <a:gd name="T35" fmla="*/ 43 h 125"/>
                  <a:gd name="T36" fmla="*/ 96 w 124"/>
                  <a:gd name="T37" fmla="*/ 27 h 125"/>
                  <a:gd name="T38" fmla="*/ 80 w 124"/>
                  <a:gd name="T39" fmla="*/ 17 h 125"/>
                  <a:gd name="T40" fmla="*/ 61 w 124"/>
                  <a:gd name="T41" fmla="*/ 13 h 125"/>
                  <a:gd name="T42" fmla="*/ 42 w 124"/>
                  <a:gd name="T43" fmla="*/ 17 h 125"/>
                  <a:gd name="T44" fmla="*/ 26 w 124"/>
                  <a:gd name="T45" fmla="*/ 27 h 125"/>
                  <a:gd name="T46" fmla="*/ 16 w 124"/>
                  <a:gd name="T47" fmla="*/ 43 h 125"/>
                  <a:gd name="T48" fmla="*/ 12 w 124"/>
                  <a:gd name="T49" fmla="*/ 62 h 125"/>
                  <a:gd name="T50" fmla="*/ 16 w 124"/>
                  <a:gd name="T51" fmla="*/ 81 h 125"/>
                  <a:gd name="T52" fmla="*/ 26 w 124"/>
                  <a:gd name="T53" fmla="*/ 97 h 125"/>
                  <a:gd name="T54" fmla="*/ 42 w 124"/>
                  <a:gd name="T55" fmla="*/ 107 h 125"/>
                  <a:gd name="T56" fmla="*/ 61 w 124"/>
                  <a:gd name="T57" fmla="*/ 111 h 125"/>
                  <a:gd name="T58" fmla="*/ 80 w 124"/>
                  <a:gd name="T59" fmla="*/ 107 h 125"/>
                  <a:gd name="T60" fmla="*/ 96 w 124"/>
                  <a:gd name="T61" fmla="*/ 97 h 125"/>
                  <a:gd name="T62" fmla="*/ 106 w 124"/>
                  <a:gd name="T63" fmla="*/ 81 h 125"/>
                  <a:gd name="T64" fmla="*/ 110 w 124"/>
                  <a:gd name="T65" fmla="*/ 6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4" h="125">
                    <a:moveTo>
                      <a:pt x="123" y="62"/>
                    </a:moveTo>
                    <a:lnTo>
                      <a:pt x="121" y="50"/>
                    </a:lnTo>
                    <a:lnTo>
                      <a:pt x="118" y="38"/>
                    </a:lnTo>
                    <a:lnTo>
                      <a:pt x="112" y="28"/>
                    </a:lnTo>
                    <a:lnTo>
                      <a:pt x="105" y="18"/>
                    </a:lnTo>
                    <a:lnTo>
                      <a:pt x="95" y="11"/>
                    </a:lnTo>
                    <a:lnTo>
                      <a:pt x="85" y="5"/>
                    </a:lnTo>
                    <a:lnTo>
                      <a:pt x="74" y="2"/>
                    </a:lnTo>
                    <a:lnTo>
                      <a:pt x="61" y="0"/>
                    </a:lnTo>
                    <a:lnTo>
                      <a:pt x="49" y="2"/>
                    </a:lnTo>
                    <a:lnTo>
                      <a:pt x="37" y="5"/>
                    </a:lnTo>
                    <a:lnTo>
                      <a:pt x="27" y="11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1" y="50"/>
                    </a:lnTo>
                    <a:lnTo>
                      <a:pt x="0" y="62"/>
                    </a:lnTo>
                    <a:lnTo>
                      <a:pt x="1" y="75"/>
                    </a:lnTo>
                    <a:lnTo>
                      <a:pt x="4" y="86"/>
                    </a:lnTo>
                    <a:lnTo>
                      <a:pt x="10" y="96"/>
                    </a:lnTo>
                    <a:lnTo>
                      <a:pt x="18" y="106"/>
                    </a:lnTo>
                    <a:lnTo>
                      <a:pt x="27" y="113"/>
                    </a:lnTo>
                    <a:lnTo>
                      <a:pt x="37" y="119"/>
                    </a:lnTo>
                    <a:lnTo>
                      <a:pt x="49" y="122"/>
                    </a:lnTo>
                    <a:lnTo>
                      <a:pt x="61" y="124"/>
                    </a:lnTo>
                    <a:lnTo>
                      <a:pt x="74" y="122"/>
                    </a:lnTo>
                    <a:lnTo>
                      <a:pt x="85" y="119"/>
                    </a:lnTo>
                    <a:lnTo>
                      <a:pt x="95" y="113"/>
                    </a:lnTo>
                    <a:lnTo>
                      <a:pt x="105" y="106"/>
                    </a:lnTo>
                    <a:lnTo>
                      <a:pt x="112" y="96"/>
                    </a:lnTo>
                    <a:lnTo>
                      <a:pt x="118" y="86"/>
                    </a:lnTo>
                    <a:lnTo>
                      <a:pt x="121" y="75"/>
                    </a:lnTo>
                    <a:lnTo>
                      <a:pt x="123" y="62"/>
                    </a:lnTo>
                    <a:lnTo>
                      <a:pt x="110" y="62"/>
                    </a:lnTo>
                    <a:lnTo>
                      <a:pt x="109" y="52"/>
                    </a:lnTo>
                    <a:lnTo>
                      <a:pt x="106" y="43"/>
                    </a:lnTo>
                    <a:lnTo>
                      <a:pt x="102" y="35"/>
                    </a:lnTo>
                    <a:lnTo>
                      <a:pt x="96" y="27"/>
                    </a:lnTo>
                    <a:lnTo>
                      <a:pt x="89" y="21"/>
                    </a:lnTo>
                    <a:lnTo>
                      <a:pt x="80" y="17"/>
                    </a:lnTo>
                    <a:lnTo>
                      <a:pt x="71" y="14"/>
                    </a:lnTo>
                    <a:lnTo>
                      <a:pt x="61" y="13"/>
                    </a:lnTo>
                    <a:lnTo>
                      <a:pt x="51" y="14"/>
                    </a:lnTo>
                    <a:lnTo>
                      <a:pt x="42" y="17"/>
                    </a:lnTo>
                    <a:lnTo>
                      <a:pt x="34" y="21"/>
                    </a:lnTo>
                    <a:lnTo>
                      <a:pt x="26" y="27"/>
                    </a:lnTo>
                    <a:lnTo>
                      <a:pt x="21" y="35"/>
                    </a:lnTo>
                    <a:lnTo>
                      <a:pt x="16" y="43"/>
                    </a:lnTo>
                    <a:lnTo>
                      <a:pt x="13" y="52"/>
                    </a:lnTo>
                    <a:lnTo>
                      <a:pt x="12" y="62"/>
                    </a:lnTo>
                    <a:lnTo>
                      <a:pt x="13" y="72"/>
                    </a:lnTo>
                    <a:lnTo>
                      <a:pt x="16" y="81"/>
                    </a:lnTo>
                    <a:lnTo>
                      <a:pt x="21" y="89"/>
                    </a:lnTo>
                    <a:lnTo>
                      <a:pt x="26" y="97"/>
                    </a:lnTo>
                    <a:lnTo>
                      <a:pt x="34" y="103"/>
                    </a:lnTo>
                    <a:lnTo>
                      <a:pt x="42" y="107"/>
                    </a:lnTo>
                    <a:lnTo>
                      <a:pt x="51" y="110"/>
                    </a:lnTo>
                    <a:lnTo>
                      <a:pt x="61" y="111"/>
                    </a:lnTo>
                    <a:lnTo>
                      <a:pt x="71" y="110"/>
                    </a:lnTo>
                    <a:lnTo>
                      <a:pt x="80" y="107"/>
                    </a:lnTo>
                    <a:lnTo>
                      <a:pt x="89" y="103"/>
                    </a:lnTo>
                    <a:lnTo>
                      <a:pt x="96" y="97"/>
                    </a:lnTo>
                    <a:lnTo>
                      <a:pt x="102" y="89"/>
                    </a:lnTo>
                    <a:lnTo>
                      <a:pt x="106" y="81"/>
                    </a:lnTo>
                    <a:lnTo>
                      <a:pt x="109" y="72"/>
                    </a:lnTo>
                    <a:lnTo>
                      <a:pt x="110" y="62"/>
                    </a:lnTo>
                    <a:lnTo>
                      <a:pt x="123" y="62"/>
                    </a:lnTo>
                  </a:path>
                </a:pathLst>
              </a:custGeom>
              <a:solidFill>
                <a:srgbClr val="F7F4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199"/>
              <p:cNvSpPr>
                <a:spLocks/>
              </p:cNvSpPr>
              <p:nvPr/>
            </p:nvSpPr>
            <p:spPr bwMode="auto">
              <a:xfrm>
                <a:off x="1326" y="2063"/>
                <a:ext cx="100" cy="101"/>
              </a:xfrm>
              <a:custGeom>
                <a:avLst/>
                <a:gdLst>
                  <a:gd name="T0" fmla="*/ 98 w 100"/>
                  <a:gd name="T1" fmla="*/ 40 h 101"/>
                  <a:gd name="T2" fmla="*/ 90 w 100"/>
                  <a:gd name="T3" fmla="*/ 22 h 101"/>
                  <a:gd name="T4" fmla="*/ 77 w 100"/>
                  <a:gd name="T5" fmla="*/ 9 h 101"/>
                  <a:gd name="T6" fmla="*/ 59 w 100"/>
                  <a:gd name="T7" fmla="*/ 1 h 101"/>
                  <a:gd name="T8" fmla="*/ 39 w 100"/>
                  <a:gd name="T9" fmla="*/ 1 h 101"/>
                  <a:gd name="T10" fmla="*/ 21 w 100"/>
                  <a:gd name="T11" fmla="*/ 9 h 101"/>
                  <a:gd name="T12" fmla="*/ 8 w 100"/>
                  <a:gd name="T13" fmla="*/ 22 h 101"/>
                  <a:gd name="T14" fmla="*/ 0 w 100"/>
                  <a:gd name="T15" fmla="*/ 40 h 101"/>
                  <a:gd name="T16" fmla="*/ 0 w 100"/>
                  <a:gd name="T17" fmla="*/ 60 h 101"/>
                  <a:gd name="T18" fmla="*/ 8 w 100"/>
                  <a:gd name="T19" fmla="*/ 78 h 101"/>
                  <a:gd name="T20" fmla="*/ 21 w 100"/>
                  <a:gd name="T21" fmla="*/ 91 h 101"/>
                  <a:gd name="T22" fmla="*/ 39 w 100"/>
                  <a:gd name="T23" fmla="*/ 99 h 101"/>
                  <a:gd name="T24" fmla="*/ 59 w 100"/>
                  <a:gd name="T25" fmla="*/ 99 h 101"/>
                  <a:gd name="T26" fmla="*/ 77 w 100"/>
                  <a:gd name="T27" fmla="*/ 91 h 101"/>
                  <a:gd name="T28" fmla="*/ 90 w 100"/>
                  <a:gd name="T29" fmla="*/ 78 h 101"/>
                  <a:gd name="T30" fmla="*/ 98 w 100"/>
                  <a:gd name="T31" fmla="*/ 60 h 101"/>
                  <a:gd name="T32" fmla="*/ 86 w 100"/>
                  <a:gd name="T33" fmla="*/ 50 h 101"/>
                  <a:gd name="T34" fmla="*/ 83 w 100"/>
                  <a:gd name="T35" fmla="*/ 36 h 101"/>
                  <a:gd name="T36" fmla="*/ 75 w 100"/>
                  <a:gd name="T37" fmla="*/ 24 h 101"/>
                  <a:gd name="T38" fmla="*/ 63 w 100"/>
                  <a:gd name="T39" fmla="*/ 16 h 101"/>
                  <a:gd name="T40" fmla="*/ 49 w 100"/>
                  <a:gd name="T41" fmla="*/ 13 h 101"/>
                  <a:gd name="T42" fmla="*/ 35 w 100"/>
                  <a:gd name="T43" fmla="*/ 16 h 101"/>
                  <a:gd name="T44" fmla="*/ 23 w 100"/>
                  <a:gd name="T45" fmla="*/ 24 h 101"/>
                  <a:gd name="T46" fmla="*/ 15 w 100"/>
                  <a:gd name="T47" fmla="*/ 36 h 101"/>
                  <a:gd name="T48" fmla="*/ 12 w 100"/>
                  <a:gd name="T49" fmla="*/ 50 h 101"/>
                  <a:gd name="T50" fmla="*/ 15 w 100"/>
                  <a:gd name="T51" fmla="*/ 64 h 101"/>
                  <a:gd name="T52" fmla="*/ 23 w 100"/>
                  <a:gd name="T53" fmla="*/ 76 h 101"/>
                  <a:gd name="T54" fmla="*/ 35 w 100"/>
                  <a:gd name="T55" fmla="*/ 84 h 101"/>
                  <a:gd name="T56" fmla="*/ 49 w 100"/>
                  <a:gd name="T57" fmla="*/ 87 h 101"/>
                  <a:gd name="T58" fmla="*/ 63 w 100"/>
                  <a:gd name="T59" fmla="*/ 84 h 101"/>
                  <a:gd name="T60" fmla="*/ 75 w 100"/>
                  <a:gd name="T61" fmla="*/ 76 h 101"/>
                  <a:gd name="T62" fmla="*/ 83 w 100"/>
                  <a:gd name="T63" fmla="*/ 64 h 101"/>
                  <a:gd name="T64" fmla="*/ 86 w 100"/>
                  <a:gd name="T65" fmla="*/ 5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01">
                    <a:moveTo>
                      <a:pt x="99" y="50"/>
                    </a:moveTo>
                    <a:lnTo>
                      <a:pt x="98" y="40"/>
                    </a:lnTo>
                    <a:lnTo>
                      <a:pt x="95" y="31"/>
                    </a:lnTo>
                    <a:lnTo>
                      <a:pt x="90" y="22"/>
                    </a:lnTo>
                    <a:lnTo>
                      <a:pt x="84" y="15"/>
                    </a:lnTo>
                    <a:lnTo>
                      <a:pt x="77" y="9"/>
                    </a:lnTo>
                    <a:lnTo>
                      <a:pt x="68" y="4"/>
                    </a:lnTo>
                    <a:lnTo>
                      <a:pt x="59" y="1"/>
                    </a:lnTo>
                    <a:lnTo>
                      <a:pt x="49" y="0"/>
                    </a:lnTo>
                    <a:lnTo>
                      <a:pt x="39" y="1"/>
                    </a:lnTo>
                    <a:lnTo>
                      <a:pt x="30" y="4"/>
                    </a:lnTo>
                    <a:lnTo>
                      <a:pt x="21" y="9"/>
                    </a:lnTo>
                    <a:lnTo>
                      <a:pt x="14" y="15"/>
                    </a:lnTo>
                    <a:lnTo>
                      <a:pt x="8" y="22"/>
                    </a:lnTo>
                    <a:lnTo>
                      <a:pt x="3" y="31"/>
                    </a:lnTo>
                    <a:lnTo>
                      <a:pt x="0" y="40"/>
                    </a:lnTo>
                    <a:lnTo>
                      <a:pt x="0" y="50"/>
                    </a:lnTo>
                    <a:lnTo>
                      <a:pt x="0" y="60"/>
                    </a:lnTo>
                    <a:lnTo>
                      <a:pt x="3" y="69"/>
                    </a:lnTo>
                    <a:lnTo>
                      <a:pt x="8" y="78"/>
                    </a:lnTo>
                    <a:lnTo>
                      <a:pt x="14" y="85"/>
                    </a:lnTo>
                    <a:lnTo>
                      <a:pt x="21" y="91"/>
                    </a:lnTo>
                    <a:lnTo>
                      <a:pt x="30" y="96"/>
                    </a:lnTo>
                    <a:lnTo>
                      <a:pt x="39" y="99"/>
                    </a:lnTo>
                    <a:lnTo>
                      <a:pt x="49" y="100"/>
                    </a:lnTo>
                    <a:lnTo>
                      <a:pt x="59" y="99"/>
                    </a:lnTo>
                    <a:lnTo>
                      <a:pt x="68" y="96"/>
                    </a:lnTo>
                    <a:lnTo>
                      <a:pt x="77" y="91"/>
                    </a:lnTo>
                    <a:lnTo>
                      <a:pt x="84" y="85"/>
                    </a:lnTo>
                    <a:lnTo>
                      <a:pt x="90" y="78"/>
                    </a:lnTo>
                    <a:lnTo>
                      <a:pt x="95" y="69"/>
                    </a:lnTo>
                    <a:lnTo>
                      <a:pt x="98" y="60"/>
                    </a:lnTo>
                    <a:lnTo>
                      <a:pt x="99" y="50"/>
                    </a:lnTo>
                    <a:lnTo>
                      <a:pt x="86" y="50"/>
                    </a:lnTo>
                    <a:lnTo>
                      <a:pt x="85" y="43"/>
                    </a:lnTo>
                    <a:lnTo>
                      <a:pt x="83" y="36"/>
                    </a:lnTo>
                    <a:lnTo>
                      <a:pt x="79" y="30"/>
                    </a:lnTo>
                    <a:lnTo>
                      <a:pt x="75" y="24"/>
                    </a:lnTo>
                    <a:lnTo>
                      <a:pt x="70" y="20"/>
                    </a:lnTo>
                    <a:lnTo>
                      <a:pt x="63" y="16"/>
                    </a:lnTo>
                    <a:lnTo>
                      <a:pt x="56" y="14"/>
                    </a:lnTo>
                    <a:lnTo>
                      <a:pt x="49" y="13"/>
                    </a:lnTo>
                    <a:lnTo>
                      <a:pt x="42" y="14"/>
                    </a:lnTo>
                    <a:lnTo>
                      <a:pt x="35" y="16"/>
                    </a:lnTo>
                    <a:lnTo>
                      <a:pt x="29" y="20"/>
                    </a:lnTo>
                    <a:lnTo>
                      <a:pt x="23" y="24"/>
                    </a:lnTo>
                    <a:lnTo>
                      <a:pt x="19" y="30"/>
                    </a:lnTo>
                    <a:lnTo>
                      <a:pt x="15" y="36"/>
                    </a:lnTo>
                    <a:lnTo>
                      <a:pt x="13" y="43"/>
                    </a:lnTo>
                    <a:lnTo>
                      <a:pt x="12" y="50"/>
                    </a:lnTo>
                    <a:lnTo>
                      <a:pt x="13" y="57"/>
                    </a:lnTo>
                    <a:lnTo>
                      <a:pt x="15" y="64"/>
                    </a:lnTo>
                    <a:lnTo>
                      <a:pt x="19" y="71"/>
                    </a:lnTo>
                    <a:lnTo>
                      <a:pt x="23" y="76"/>
                    </a:lnTo>
                    <a:lnTo>
                      <a:pt x="29" y="80"/>
                    </a:lnTo>
                    <a:lnTo>
                      <a:pt x="35" y="84"/>
                    </a:lnTo>
                    <a:lnTo>
                      <a:pt x="42" y="86"/>
                    </a:lnTo>
                    <a:lnTo>
                      <a:pt x="49" y="87"/>
                    </a:lnTo>
                    <a:lnTo>
                      <a:pt x="56" y="86"/>
                    </a:lnTo>
                    <a:lnTo>
                      <a:pt x="63" y="84"/>
                    </a:lnTo>
                    <a:lnTo>
                      <a:pt x="70" y="80"/>
                    </a:lnTo>
                    <a:lnTo>
                      <a:pt x="75" y="76"/>
                    </a:lnTo>
                    <a:lnTo>
                      <a:pt x="79" y="71"/>
                    </a:lnTo>
                    <a:lnTo>
                      <a:pt x="83" y="64"/>
                    </a:lnTo>
                    <a:lnTo>
                      <a:pt x="85" y="57"/>
                    </a:lnTo>
                    <a:lnTo>
                      <a:pt x="86" y="50"/>
                    </a:lnTo>
                    <a:lnTo>
                      <a:pt x="99" y="50"/>
                    </a:lnTo>
                  </a:path>
                </a:pathLst>
              </a:custGeom>
              <a:solidFill>
                <a:srgbClr val="FCFC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00"/>
              <p:cNvSpPr>
                <a:spLocks/>
              </p:cNvSpPr>
              <p:nvPr/>
            </p:nvSpPr>
            <p:spPr bwMode="auto">
              <a:xfrm>
                <a:off x="1338" y="2076"/>
                <a:ext cx="75" cy="75"/>
              </a:xfrm>
              <a:custGeom>
                <a:avLst/>
                <a:gdLst>
                  <a:gd name="T0" fmla="*/ 73 w 75"/>
                  <a:gd name="T1" fmla="*/ 29 h 75"/>
                  <a:gd name="T2" fmla="*/ 68 w 75"/>
                  <a:gd name="T3" fmla="*/ 16 h 75"/>
                  <a:gd name="T4" fmla="*/ 58 w 75"/>
                  <a:gd name="T5" fmla="*/ 6 h 75"/>
                  <a:gd name="T6" fmla="*/ 45 w 75"/>
                  <a:gd name="T7" fmla="*/ 1 h 75"/>
                  <a:gd name="T8" fmla="*/ 29 w 75"/>
                  <a:gd name="T9" fmla="*/ 1 h 75"/>
                  <a:gd name="T10" fmla="*/ 16 w 75"/>
                  <a:gd name="T11" fmla="*/ 6 h 75"/>
                  <a:gd name="T12" fmla="*/ 6 w 75"/>
                  <a:gd name="T13" fmla="*/ 16 h 75"/>
                  <a:gd name="T14" fmla="*/ 1 w 75"/>
                  <a:gd name="T15" fmla="*/ 29 h 75"/>
                  <a:gd name="T16" fmla="*/ 1 w 75"/>
                  <a:gd name="T17" fmla="*/ 45 h 75"/>
                  <a:gd name="T18" fmla="*/ 6 w 75"/>
                  <a:gd name="T19" fmla="*/ 58 h 75"/>
                  <a:gd name="T20" fmla="*/ 16 w 75"/>
                  <a:gd name="T21" fmla="*/ 68 h 75"/>
                  <a:gd name="T22" fmla="*/ 29 w 75"/>
                  <a:gd name="T23" fmla="*/ 73 h 75"/>
                  <a:gd name="T24" fmla="*/ 45 w 75"/>
                  <a:gd name="T25" fmla="*/ 73 h 75"/>
                  <a:gd name="T26" fmla="*/ 58 w 75"/>
                  <a:gd name="T27" fmla="*/ 68 h 75"/>
                  <a:gd name="T28" fmla="*/ 68 w 75"/>
                  <a:gd name="T29" fmla="*/ 58 h 75"/>
                  <a:gd name="T30" fmla="*/ 73 w 75"/>
                  <a:gd name="T31" fmla="*/ 45 h 75"/>
                  <a:gd name="T32" fmla="*/ 62 w 75"/>
                  <a:gd name="T33" fmla="*/ 37 h 75"/>
                  <a:gd name="T34" fmla="*/ 60 w 75"/>
                  <a:gd name="T35" fmla="*/ 27 h 75"/>
                  <a:gd name="T36" fmla="*/ 55 w 75"/>
                  <a:gd name="T37" fmla="*/ 20 h 75"/>
                  <a:gd name="T38" fmla="*/ 47 w 75"/>
                  <a:gd name="T39" fmla="*/ 14 h 75"/>
                  <a:gd name="T40" fmla="*/ 37 w 75"/>
                  <a:gd name="T41" fmla="*/ 12 h 75"/>
                  <a:gd name="T42" fmla="*/ 27 w 75"/>
                  <a:gd name="T43" fmla="*/ 14 h 75"/>
                  <a:gd name="T44" fmla="*/ 20 w 75"/>
                  <a:gd name="T45" fmla="*/ 20 h 75"/>
                  <a:gd name="T46" fmla="*/ 14 w 75"/>
                  <a:gd name="T47" fmla="*/ 27 h 75"/>
                  <a:gd name="T48" fmla="*/ 12 w 75"/>
                  <a:gd name="T49" fmla="*/ 37 h 75"/>
                  <a:gd name="T50" fmla="*/ 14 w 75"/>
                  <a:gd name="T51" fmla="*/ 47 h 75"/>
                  <a:gd name="T52" fmla="*/ 20 w 75"/>
                  <a:gd name="T53" fmla="*/ 55 h 75"/>
                  <a:gd name="T54" fmla="*/ 27 w 75"/>
                  <a:gd name="T55" fmla="*/ 60 h 75"/>
                  <a:gd name="T56" fmla="*/ 37 w 75"/>
                  <a:gd name="T57" fmla="*/ 62 h 75"/>
                  <a:gd name="T58" fmla="*/ 47 w 75"/>
                  <a:gd name="T59" fmla="*/ 60 h 75"/>
                  <a:gd name="T60" fmla="*/ 55 w 75"/>
                  <a:gd name="T61" fmla="*/ 55 h 75"/>
                  <a:gd name="T62" fmla="*/ 60 w 75"/>
                  <a:gd name="T63" fmla="*/ 47 h 75"/>
                  <a:gd name="T64" fmla="*/ 62 w 75"/>
                  <a:gd name="T65" fmla="*/ 3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5" h="75">
                    <a:moveTo>
                      <a:pt x="74" y="37"/>
                    </a:moveTo>
                    <a:lnTo>
                      <a:pt x="73" y="29"/>
                    </a:lnTo>
                    <a:lnTo>
                      <a:pt x="71" y="23"/>
                    </a:lnTo>
                    <a:lnTo>
                      <a:pt x="68" y="16"/>
                    </a:lnTo>
                    <a:lnTo>
                      <a:pt x="64" y="11"/>
                    </a:lnTo>
                    <a:lnTo>
                      <a:pt x="58" y="6"/>
                    </a:lnTo>
                    <a:lnTo>
                      <a:pt x="52" y="3"/>
                    </a:lnTo>
                    <a:lnTo>
                      <a:pt x="45" y="1"/>
                    </a:lnTo>
                    <a:lnTo>
                      <a:pt x="37" y="0"/>
                    </a:lnTo>
                    <a:lnTo>
                      <a:pt x="29" y="1"/>
                    </a:lnTo>
                    <a:lnTo>
                      <a:pt x="23" y="3"/>
                    </a:lnTo>
                    <a:lnTo>
                      <a:pt x="16" y="6"/>
                    </a:lnTo>
                    <a:lnTo>
                      <a:pt x="11" y="11"/>
                    </a:lnTo>
                    <a:lnTo>
                      <a:pt x="6" y="16"/>
                    </a:lnTo>
                    <a:lnTo>
                      <a:pt x="3" y="23"/>
                    </a:lnTo>
                    <a:lnTo>
                      <a:pt x="1" y="29"/>
                    </a:lnTo>
                    <a:lnTo>
                      <a:pt x="0" y="37"/>
                    </a:lnTo>
                    <a:lnTo>
                      <a:pt x="1" y="45"/>
                    </a:lnTo>
                    <a:lnTo>
                      <a:pt x="3" y="52"/>
                    </a:lnTo>
                    <a:lnTo>
                      <a:pt x="6" y="58"/>
                    </a:lnTo>
                    <a:lnTo>
                      <a:pt x="11" y="63"/>
                    </a:lnTo>
                    <a:lnTo>
                      <a:pt x="16" y="68"/>
                    </a:lnTo>
                    <a:lnTo>
                      <a:pt x="23" y="71"/>
                    </a:lnTo>
                    <a:lnTo>
                      <a:pt x="29" y="73"/>
                    </a:lnTo>
                    <a:lnTo>
                      <a:pt x="37" y="74"/>
                    </a:lnTo>
                    <a:lnTo>
                      <a:pt x="45" y="73"/>
                    </a:lnTo>
                    <a:lnTo>
                      <a:pt x="52" y="71"/>
                    </a:lnTo>
                    <a:lnTo>
                      <a:pt x="58" y="68"/>
                    </a:lnTo>
                    <a:lnTo>
                      <a:pt x="64" y="63"/>
                    </a:lnTo>
                    <a:lnTo>
                      <a:pt x="68" y="58"/>
                    </a:lnTo>
                    <a:lnTo>
                      <a:pt x="71" y="52"/>
                    </a:lnTo>
                    <a:lnTo>
                      <a:pt x="73" y="45"/>
                    </a:lnTo>
                    <a:lnTo>
                      <a:pt x="74" y="37"/>
                    </a:lnTo>
                    <a:lnTo>
                      <a:pt x="62" y="37"/>
                    </a:lnTo>
                    <a:lnTo>
                      <a:pt x="62" y="32"/>
                    </a:lnTo>
                    <a:lnTo>
                      <a:pt x="60" y="27"/>
                    </a:lnTo>
                    <a:lnTo>
                      <a:pt x="58" y="23"/>
                    </a:lnTo>
                    <a:lnTo>
                      <a:pt x="55" y="20"/>
                    </a:lnTo>
                    <a:lnTo>
                      <a:pt x="51" y="17"/>
                    </a:lnTo>
                    <a:lnTo>
                      <a:pt x="47" y="14"/>
                    </a:lnTo>
                    <a:lnTo>
                      <a:pt x="42" y="13"/>
                    </a:lnTo>
                    <a:lnTo>
                      <a:pt x="37" y="12"/>
                    </a:lnTo>
                    <a:lnTo>
                      <a:pt x="32" y="13"/>
                    </a:lnTo>
                    <a:lnTo>
                      <a:pt x="27" y="14"/>
                    </a:lnTo>
                    <a:lnTo>
                      <a:pt x="23" y="17"/>
                    </a:lnTo>
                    <a:lnTo>
                      <a:pt x="20" y="20"/>
                    </a:lnTo>
                    <a:lnTo>
                      <a:pt x="17" y="23"/>
                    </a:lnTo>
                    <a:lnTo>
                      <a:pt x="14" y="27"/>
                    </a:lnTo>
                    <a:lnTo>
                      <a:pt x="13" y="32"/>
                    </a:lnTo>
                    <a:lnTo>
                      <a:pt x="12" y="37"/>
                    </a:lnTo>
                    <a:lnTo>
                      <a:pt x="13" y="42"/>
                    </a:lnTo>
                    <a:lnTo>
                      <a:pt x="14" y="47"/>
                    </a:lnTo>
                    <a:lnTo>
                      <a:pt x="17" y="51"/>
                    </a:lnTo>
                    <a:lnTo>
                      <a:pt x="20" y="55"/>
                    </a:lnTo>
                    <a:lnTo>
                      <a:pt x="23" y="58"/>
                    </a:lnTo>
                    <a:lnTo>
                      <a:pt x="27" y="60"/>
                    </a:lnTo>
                    <a:lnTo>
                      <a:pt x="32" y="62"/>
                    </a:lnTo>
                    <a:lnTo>
                      <a:pt x="37" y="62"/>
                    </a:lnTo>
                    <a:lnTo>
                      <a:pt x="42" y="62"/>
                    </a:lnTo>
                    <a:lnTo>
                      <a:pt x="47" y="60"/>
                    </a:lnTo>
                    <a:lnTo>
                      <a:pt x="51" y="58"/>
                    </a:lnTo>
                    <a:lnTo>
                      <a:pt x="55" y="55"/>
                    </a:lnTo>
                    <a:lnTo>
                      <a:pt x="58" y="51"/>
                    </a:lnTo>
                    <a:lnTo>
                      <a:pt x="60" y="47"/>
                    </a:lnTo>
                    <a:lnTo>
                      <a:pt x="62" y="42"/>
                    </a:lnTo>
                    <a:lnTo>
                      <a:pt x="62" y="37"/>
                    </a:lnTo>
                    <a:lnTo>
                      <a:pt x="74" y="3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01"/>
              <p:cNvSpPr>
                <a:spLocks/>
              </p:cNvSpPr>
              <p:nvPr/>
            </p:nvSpPr>
            <p:spPr bwMode="auto">
              <a:xfrm>
                <a:off x="1350" y="2088"/>
                <a:ext cx="51" cy="51"/>
              </a:xfrm>
              <a:custGeom>
                <a:avLst/>
                <a:gdLst>
                  <a:gd name="T0" fmla="*/ 50 w 51"/>
                  <a:gd name="T1" fmla="*/ 25 h 51"/>
                  <a:gd name="T2" fmla="*/ 50 w 51"/>
                  <a:gd name="T3" fmla="*/ 20 h 51"/>
                  <a:gd name="T4" fmla="*/ 48 w 51"/>
                  <a:gd name="T5" fmla="*/ 15 h 51"/>
                  <a:gd name="T6" fmla="*/ 46 w 51"/>
                  <a:gd name="T7" fmla="*/ 11 h 51"/>
                  <a:gd name="T8" fmla="*/ 43 w 51"/>
                  <a:gd name="T9" fmla="*/ 7 h 51"/>
                  <a:gd name="T10" fmla="*/ 39 w 51"/>
                  <a:gd name="T11" fmla="*/ 4 h 51"/>
                  <a:gd name="T12" fmla="*/ 35 w 51"/>
                  <a:gd name="T13" fmla="*/ 2 h 51"/>
                  <a:gd name="T14" fmla="*/ 30 w 51"/>
                  <a:gd name="T15" fmla="*/ 0 h 51"/>
                  <a:gd name="T16" fmla="*/ 25 w 51"/>
                  <a:gd name="T17" fmla="*/ 0 h 51"/>
                  <a:gd name="T18" fmla="*/ 20 w 51"/>
                  <a:gd name="T19" fmla="*/ 0 h 51"/>
                  <a:gd name="T20" fmla="*/ 15 w 51"/>
                  <a:gd name="T21" fmla="*/ 2 h 51"/>
                  <a:gd name="T22" fmla="*/ 11 w 51"/>
                  <a:gd name="T23" fmla="*/ 4 h 51"/>
                  <a:gd name="T24" fmla="*/ 8 w 51"/>
                  <a:gd name="T25" fmla="*/ 7 h 51"/>
                  <a:gd name="T26" fmla="*/ 4 w 51"/>
                  <a:gd name="T27" fmla="*/ 11 h 51"/>
                  <a:gd name="T28" fmla="*/ 2 w 51"/>
                  <a:gd name="T29" fmla="*/ 15 h 51"/>
                  <a:gd name="T30" fmla="*/ 0 w 51"/>
                  <a:gd name="T31" fmla="*/ 20 h 51"/>
                  <a:gd name="T32" fmla="*/ 0 w 51"/>
                  <a:gd name="T33" fmla="*/ 25 h 51"/>
                  <a:gd name="T34" fmla="*/ 0 w 51"/>
                  <a:gd name="T35" fmla="*/ 30 h 51"/>
                  <a:gd name="T36" fmla="*/ 2 w 51"/>
                  <a:gd name="T37" fmla="*/ 35 h 51"/>
                  <a:gd name="T38" fmla="*/ 4 w 51"/>
                  <a:gd name="T39" fmla="*/ 39 h 51"/>
                  <a:gd name="T40" fmla="*/ 8 w 51"/>
                  <a:gd name="T41" fmla="*/ 43 h 51"/>
                  <a:gd name="T42" fmla="*/ 11 w 51"/>
                  <a:gd name="T43" fmla="*/ 46 h 51"/>
                  <a:gd name="T44" fmla="*/ 15 w 51"/>
                  <a:gd name="T45" fmla="*/ 48 h 51"/>
                  <a:gd name="T46" fmla="*/ 20 w 51"/>
                  <a:gd name="T47" fmla="*/ 50 h 51"/>
                  <a:gd name="T48" fmla="*/ 25 w 51"/>
                  <a:gd name="T49" fmla="*/ 50 h 51"/>
                  <a:gd name="T50" fmla="*/ 30 w 51"/>
                  <a:gd name="T51" fmla="*/ 50 h 51"/>
                  <a:gd name="T52" fmla="*/ 35 w 51"/>
                  <a:gd name="T53" fmla="*/ 48 h 51"/>
                  <a:gd name="T54" fmla="*/ 39 w 51"/>
                  <a:gd name="T55" fmla="*/ 46 h 51"/>
                  <a:gd name="T56" fmla="*/ 43 w 51"/>
                  <a:gd name="T57" fmla="*/ 43 h 51"/>
                  <a:gd name="T58" fmla="*/ 46 w 51"/>
                  <a:gd name="T59" fmla="*/ 39 h 51"/>
                  <a:gd name="T60" fmla="*/ 48 w 51"/>
                  <a:gd name="T61" fmla="*/ 35 h 51"/>
                  <a:gd name="T62" fmla="*/ 50 w 51"/>
                  <a:gd name="T63" fmla="*/ 30 h 51"/>
                  <a:gd name="T64" fmla="*/ 50 w 51"/>
                  <a:gd name="T65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1">
                    <a:moveTo>
                      <a:pt x="50" y="25"/>
                    </a:moveTo>
                    <a:lnTo>
                      <a:pt x="50" y="20"/>
                    </a:lnTo>
                    <a:lnTo>
                      <a:pt x="48" y="15"/>
                    </a:lnTo>
                    <a:lnTo>
                      <a:pt x="46" y="11"/>
                    </a:lnTo>
                    <a:lnTo>
                      <a:pt x="43" y="7"/>
                    </a:lnTo>
                    <a:lnTo>
                      <a:pt x="39" y="4"/>
                    </a:lnTo>
                    <a:lnTo>
                      <a:pt x="35" y="2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20" y="0"/>
                    </a:lnTo>
                    <a:lnTo>
                      <a:pt x="15" y="2"/>
                    </a:lnTo>
                    <a:lnTo>
                      <a:pt x="11" y="4"/>
                    </a:lnTo>
                    <a:lnTo>
                      <a:pt x="8" y="7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2" y="35"/>
                    </a:lnTo>
                    <a:lnTo>
                      <a:pt x="4" y="39"/>
                    </a:lnTo>
                    <a:lnTo>
                      <a:pt x="8" y="43"/>
                    </a:lnTo>
                    <a:lnTo>
                      <a:pt x="11" y="46"/>
                    </a:lnTo>
                    <a:lnTo>
                      <a:pt x="15" y="48"/>
                    </a:lnTo>
                    <a:lnTo>
                      <a:pt x="20" y="50"/>
                    </a:lnTo>
                    <a:lnTo>
                      <a:pt x="25" y="50"/>
                    </a:lnTo>
                    <a:lnTo>
                      <a:pt x="30" y="50"/>
                    </a:lnTo>
                    <a:lnTo>
                      <a:pt x="35" y="48"/>
                    </a:lnTo>
                    <a:lnTo>
                      <a:pt x="39" y="46"/>
                    </a:lnTo>
                    <a:lnTo>
                      <a:pt x="43" y="43"/>
                    </a:lnTo>
                    <a:lnTo>
                      <a:pt x="46" y="39"/>
                    </a:lnTo>
                    <a:lnTo>
                      <a:pt x="48" y="35"/>
                    </a:lnTo>
                    <a:lnTo>
                      <a:pt x="50" y="30"/>
                    </a:lnTo>
                    <a:lnTo>
                      <a:pt x="50" y="2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02"/>
              <p:cNvSpPr>
                <a:spLocks/>
              </p:cNvSpPr>
              <p:nvPr/>
            </p:nvSpPr>
            <p:spPr bwMode="auto">
              <a:xfrm>
                <a:off x="1362" y="2100"/>
                <a:ext cx="27" cy="27"/>
              </a:xfrm>
              <a:custGeom>
                <a:avLst/>
                <a:gdLst>
                  <a:gd name="T0" fmla="*/ 26 w 27"/>
                  <a:gd name="T1" fmla="*/ 13 h 27"/>
                  <a:gd name="T2" fmla="*/ 26 w 27"/>
                  <a:gd name="T3" fmla="*/ 11 h 27"/>
                  <a:gd name="T4" fmla="*/ 25 w 27"/>
                  <a:gd name="T5" fmla="*/ 8 h 27"/>
                  <a:gd name="T6" fmla="*/ 24 w 27"/>
                  <a:gd name="T7" fmla="*/ 6 h 27"/>
                  <a:gd name="T8" fmla="*/ 22 w 27"/>
                  <a:gd name="T9" fmla="*/ 4 h 27"/>
                  <a:gd name="T10" fmla="*/ 20 w 27"/>
                  <a:gd name="T11" fmla="*/ 2 h 27"/>
                  <a:gd name="T12" fmla="*/ 18 w 27"/>
                  <a:gd name="T13" fmla="*/ 1 h 27"/>
                  <a:gd name="T14" fmla="*/ 16 w 27"/>
                  <a:gd name="T15" fmla="*/ 1 h 27"/>
                  <a:gd name="T16" fmla="*/ 13 w 27"/>
                  <a:gd name="T17" fmla="*/ 0 h 27"/>
                  <a:gd name="T18" fmla="*/ 11 w 27"/>
                  <a:gd name="T19" fmla="*/ 1 h 27"/>
                  <a:gd name="T20" fmla="*/ 8 w 27"/>
                  <a:gd name="T21" fmla="*/ 1 h 27"/>
                  <a:gd name="T22" fmla="*/ 6 w 27"/>
                  <a:gd name="T23" fmla="*/ 2 h 27"/>
                  <a:gd name="T24" fmla="*/ 4 w 27"/>
                  <a:gd name="T25" fmla="*/ 4 h 27"/>
                  <a:gd name="T26" fmla="*/ 2 w 27"/>
                  <a:gd name="T27" fmla="*/ 6 h 27"/>
                  <a:gd name="T28" fmla="*/ 1 w 27"/>
                  <a:gd name="T29" fmla="*/ 8 h 27"/>
                  <a:gd name="T30" fmla="*/ 1 w 27"/>
                  <a:gd name="T31" fmla="*/ 11 h 27"/>
                  <a:gd name="T32" fmla="*/ 0 w 27"/>
                  <a:gd name="T33" fmla="*/ 13 h 27"/>
                  <a:gd name="T34" fmla="*/ 1 w 27"/>
                  <a:gd name="T35" fmla="*/ 16 h 27"/>
                  <a:gd name="T36" fmla="*/ 1 w 27"/>
                  <a:gd name="T37" fmla="*/ 18 h 27"/>
                  <a:gd name="T38" fmla="*/ 2 w 27"/>
                  <a:gd name="T39" fmla="*/ 20 h 27"/>
                  <a:gd name="T40" fmla="*/ 4 w 27"/>
                  <a:gd name="T41" fmla="*/ 22 h 27"/>
                  <a:gd name="T42" fmla="*/ 6 w 27"/>
                  <a:gd name="T43" fmla="*/ 24 h 27"/>
                  <a:gd name="T44" fmla="*/ 8 w 27"/>
                  <a:gd name="T45" fmla="*/ 25 h 27"/>
                  <a:gd name="T46" fmla="*/ 11 w 27"/>
                  <a:gd name="T47" fmla="*/ 26 h 27"/>
                  <a:gd name="T48" fmla="*/ 13 w 27"/>
                  <a:gd name="T49" fmla="*/ 26 h 27"/>
                  <a:gd name="T50" fmla="*/ 16 w 27"/>
                  <a:gd name="T51" fmla="*/ 26 h 27"/>
                  <a:gd name="T52" fmla="*/ 18 w 27"/>
                  <a:gd name="T53" fmla="*/ 25 h 27"/>
                  <a:gd name="T54" fmla="*/ 20 w 27"/>
                  <a:gd name="T55" fmla="*/ 24 h 27"/>
                  <a:gd name="T56" fmla="*/ 22 w 27"/>
                  <a:gd name="T57" fmla="*/ 22 h 27"/>
                  <a:gd name="T58" fmla="*/ 24 w 27"/>
                  <a:gd name="T59" fmla="*/ 20 h 27"/>
                  <a:gd name="T60" fmla="*/ 25 w 27"/>
                  <a:gd name="T61" fmla="*/ 18 h 27"/>
                  <a:gd name="T62" fmla="*/ 26 w 27"/>
                  <a:gd name="T63" fmla="*/ 16 h 27"/>
                  <a:gd name="T64" fmla="*/ 26 w 27"/>
                  <a:gd name="T65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27">
                    <a:moveTo>
                      <a:pt x="26" y="13"/>
                    </a:moveTo>
                    <a:lnTo>
                      <a:pt x="26" y="11"/>
                    </a:lnTo>
                    <a:lnTo>
                      <a:pt x="25" y="8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1" y="1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8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6" y="24"/>
                    </a:lnTo>
                    <a:lnTo>
                      <a:pt x="8" y="25"/>
                    </a:lnTo>
                    <a:lnTo>
                      <a:pt x="11" y="26"/>
                    </a:lnTo>
                    <a:lnTo>
                      <a:pt x="13" y="26"/>
                    </a:lnTo>
                    <a:lnTo>
                      <a:pt x="16" y="26"/>
                    </a:lnTo>
                    <a:lnTo>
                      <a:pt x="18" y="25"/>
                    </a:lnTo>
                    <a:lnTo>
                      <a:pt x="20" y="24"/>
                    </a:lnTo>
                    <a:lnTo>
                      <a:pt x="22" y="22"/>
                    </a:lnTo>
                    <a:lnTo>
                      <a:pt x="24" y="20"/>
                    </a:lnTo>
                    <a:lnTo>
                      <a:pt x="25" y="18"/>
                    </a:lnTo>
                    <a:lnTo>
                      <a:pt x="26" y="16"/>
                    </a:lnTo>
                    <a:lnTo>
                      <a:pt x="26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03"/>
              <p:cNvSpPr>
                <a:spLocks/>
              </p:cNvSpPr>
              <p:nvPr/>
            </p:nvSpPr>
            <p:spPr bwMode="auto">
              <a:xfrm>
                <a:off x="1600" y="2089"/>
                <a:ext cx="91" cy="92"/>
              </a:xfrm>
              <a:custGeom>
                <a:avLst/>
                <a:gdLst>
                  <a:gd name="T0" fmla="*/ 44 w 91"/>
                  <a:gd name="T1" fmla="*/ 91 h 92"/>
                  <a:gd name="T2" fmla="*/ 36 w 91"/>
                  <a:gd name="T3" fmla="*/ 90 h 92"/>
                  <a:gd name="T4" fmla="*/ 27 w 91"/>
                  <a:gd name="T5" fmla="*/ 88 h 92"/>
                  <a:gd name="T6" fmla="*/ 20 w 91"/>
                  <a:gd name="T7" fmla="*/ 84 h 92"/>
                  <a:gd name="T8" fmla="*/ 13 w 91"/>
                  <a:gd name="T9" fmla="*/ 78 h 92"/>
                  <a:gd name="T10" fmla="*/ 7 w 91"/>
                  <a:gd name="T11" fmla="*/ 71 h 92"/>
                  <a:gd name="T12" fmla="*/ 3 w 91"/>
                  <a:gd name="T13" fmla="*/ 63 h 92"/>
                  <a:gd name="T14" fmla="*/ 1 w 91"/>
                  <a:gd name="T15" fmla="*/ 55 h 92"/>
                  <a:gd name="T16" fmla="*/ 0 w 91"/>
                  <a:gd name="T17" fmla="*/ 46 h 92"/>
                  <a:gd name="T18" fmla="*/ 1 w 91"/>
                  <a:gd name="T19" fmla="*/ 36 h 92"/>
                  <a:gd name="T20" fmla="*/ 3 w 91"/>
                  <a:gd name="T21" fmla="*/ 28 h 92"/>
                  <a:gd name="T22" fmla="*/ 7 w 91"/>
                  <a:gd name="T23" fmla="*/ 20 h 92"/>
                  <a:gd name="T24" fmla="*/ 13 w 91"/>
                  <a:gd name="T25" fmla="*/ 13 h 92"/>
                  <a:gd name="T26" fmla="*/ 20 w 91"/>
                  <a:gd name="T27" fmla="*/ 7 h 92"/>
                  <a:gd name="T28" fmla="*/ 27 w 91"/>
                  <a:gd name="T29" fmla="*/ 3 h 92"/>
                  <a:gd name="T30" fmla="*/ 36 w 91"/>
                  <a:gd name="T31" fmla="*/ 1 h 92"/>
                  <a:gd name="T32" fmla="*/ 44 w 91"/>
                  <a:gd name="T33" fmla="*/ 0 h 92"/>
                  <a:gd name="T34" fmla="*/ 54 w 91"/>
                  <a:gd name="T35" fmla="*/ 1 h 92"/>
                  <a:gd name="T36" fmla="*/ 62 w 91"/>
                  <a:gd name="T37" fmla="*/ 3 h 92"/>
                  <a:gd name="T38" fmla="*/ 70 w 91"/>
                  <a:gd name="T39" fmla="*/ 7 h 92"/>
                  <a:gd name="T40" fmla="*/ 77 w 91"/>
                  <a:gd name="T41" fmla="*/ 13 h 92"/>
                  <a:gd name="T42" fmla="*/ 82 w 91"/>
                  <a:gd name="T43" fmla="*/ 20 h 92"/>
                  <a:gd name="T44" fmla="*/ 87 w 91"/>
                  <a:gd name="T45" fmla="*/ 28 h 92"/>
                  <a:gd name="T46" fmla="*/ 89 w 91"/>
                  <a:gd name="T47" fmla="*/ 36 h 92"/>
                  <a:gd name="T48" fmla="*/ 90 w 91"/>
                  <a:gd name="T49" fmla="*/ 46 h 92"/>
                  <a:gd name="T50" fmla="*/ 89 w 91"/>
                  <a:gd name="T51" fmla="*/ 55 h 92"/>
                  <a:gd name="T52" fmla="*/ 87 w 91"/>
                  <a:gd name="T53" fmla="*/ 63 h 92"/>
                  <a:gd name="T54" fmla="*/ 82 w 91"/>
                  <a:gd name="T55" fmla="*/ 71 h 92"/>
                  <a:gd name="T56" fmla="*/ 77 w 91"/>
                  <a:gd name="T57" fmla="*/ 78 h 92"/>
                  <a:gd name="T58" fmla="*/ 70 w 91"/>
                  <a:gd name="T59" fmla="*/ 84 h 92"/>
                  <a:gd name="T60" fmla="*/ 62 w 91"/>
                  <a:gd name="T61" fmla="*/ 88 h 92"/>
                  <a:gd name="T62" fmla="*/ 54 w 91"/>
                  <a:gd name="T63" fmla="*/ 90 h 92"/>
                  <a:gd name="T64" fmla="*/ 44 w 91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2">
                    <a:moveTo>
                      <a:pt x="44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4" y="0"/>
                    </a:lnTo>
                    <a:lnTo>
                      <a:pt x="54" y="1"/>
                    </a:lnTo>
                    <a:lnTo>
                      <a:pt x="62" y="3"/>
                    </a:lnTo>
                    <a:lnTo>
                      <a:pt x="70" y="7"/>
                    </a:lnTo>
                    <a:lnTo>
                      <a:pt x="77" y="13"/>
                    </a:lnTo>
                    <a:lnTo>
                      <a:pt x="82" y="20"/>
                    </a:lnTo>
                    <a:lnTo>
                      <a:pt x="87" y="28"/>
                    </a:lnTo>
                    <a:lnTo>
                      <a:pt x="89" y="36"/>
                    </a:lnTo>
                    <a:lnTo>
                      <a:pt x="90" y="46"/>
                    </a:lnTo>
                    <a:lnTo>
                      <a:pt x="89" y="55"/>
                    </a:lnTo>
                    <a:lnTo>
                      <a:pt x="87" y="63"/>
                    </a:lnTo>
                    <a:lnTo>
                      <a:pt x="82" y="71"/>
                    </a:lnTo>
                    <a:lnTo>
                      <a:pt x="77" y="78"/>
                    </a:lnTo>
                    <a:lnTo>
                      <a:pt x="70" y="84"/>
                    </a:lnTo>
                    <a:lnTo>
                      <a:pt x="62" y="88"/>
                    </a:lnTo>
                    <a:lnTo>
                      <a:pt x="54" y="90"/>
                    </a:lnTo>
                    <a:lnTo>
                      <a:pt x="44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204"/>
              <p:cNvSpPr>
                <a:spLocks/>
              </p:cNvSpPr>
              <p:nvPr/>
            </p:nvSpPr>
            <p:spPr bwMode="auto">
              <a:xfrm>
                <a:off x="1600" y="2089"/>
                <a:ext cx="91" cy="92"/>
              </a:xfrm>
              <a:custGeom>
                <a:avLst/>
                <a:gdLst>
                  <a:gd name="T0" fmla="*/ 44 w 91"/>
                  <a:gd name="T1" fmla="*/ 91 h 92"/>
                  <a:gd name="T2" fmla="*/ 36 w 91"/>
                  <a:gd name="T3" fmla="*/ 90 h 92"/>
                  <a:gd name="T4" fmla="*/ 27 w 91"/>
                  <a:gd name="T5" fmla="*/ 88 h 92"/>
                  <a:gd name="T6" fmla="*/ 20 w 91"/>
                  <a:gd name="T7" fmla="*/ 84 h 92"/>
                  <a:gd name="T8" fmla="*/ 13 w 91"/>
                  <a:gd name="T9" fmla="*/ 78 h 92"/>
                  <a:gd name="T10" fmla="*/ 7 w 91"/>
                  <a:gd name="T11" fmla="*/ 71 h 92"/>
                  <a:gd name="T12" fmla="*/ 3 w 91"/>
                  <a:gd name="T13" fmla="*/ 63 h 92"/>
                  <a:gd name="T14" fmla="*/ 1 w 91"/>
                  <a:gd name="T15" fmla="*/ 55 h 92"/>
                  <a:gd name="T16" fmla="*/ 0 w 91"/>
                  <a:gd name="T17" fmla="*/ 46 h 92"/>
                  <a:gd name="T18" fmla="*/ 1 w 91"/>
                  <a:gd name="T19" fmla="*/ 36 h 92"/>
                  <a:gd name="T20" fmla="*/ 3 w 91"/>
                  <a:gd name="T21" fmla="*/ 28 h 92"/>
                  <a:gd name="T22" fmla="*/ 7 w 91"/>
                  <a:gd name="T23" fmla="*/ 20 h 92"/>
                  <a:gd name="T24" fmla="*/ 13 w 91"/>
                  <a:gd name="T25" fmla="*/ 13 h 92"/>
                  <a:gd name="T26" fmla="*/ 20 w 91"/>
                  <a:gd name="T27" fmla="*/ 7 h 92"/>
                  <a:gd name="T28" fmla="*/ 27 w 91"/>
                  <a:gd name="T29" fmla="*/ 3 h 92"/>
                  <a:gd name="T30" fmla="*/ 36 w 91"/>
                  <a:gd name="T31" fmla="*/ 1 h 92"/>
                  <a:gd name="T32" fmla="*/ 44 w 91"/>
                  <a:gd name="T33" fmla="*/ 0 h 92"/>
                  <a:gd name="T34" fmla="*/ 54 w 91"/>
                  <a:gd name="T35" fmla="*/ 1 h 92"/>
                  <a:gd name="T36" fmla="*/ 62 w 91"/>
                  <a:gd name="T37" fmla="*/ 3 h 92"/>
                  <a:gd name="T38" fmla="*/ 70 w 91"/>
                  <a:gd name="T39" fmla="*/ 7 h 92"/>
                  <a:gd name="T40" fmla="*/ 77 w 91"/>
                  <a:gd name="T41" fmla="*/ 13 h 92"/>
                  <a:gd name="T42" fmla="*/ 82 w 91"/>
                  <a:gd name="T43" fmla="*/ 20 h 92"/>
                  <a:gd name="T44" fmla="*/ 87 w 91"/>
                  <a:gd name="T45" fmla="*/ 28 h 92"/>
                  <a:gd name="T46" fmla="*/ 89 w 91"/>
                  <a:gd name="T47" fmla="*/ 36 h 92"/>
                  <a:gd name="T48" fmla="*/ 90 w 91"/>
                  <a:gd name="T49" fmla="*/ 46 h 92"/>
                  <a:gd name="T50" fmla="*/ 89 w 91"/>
                  <a:gd name="T51" fmla="*/ 55 h 92"/>
                  <a:gd name="T52" fmla="*/ 87 w 91"/>
                  <a:gd name="T53" fmla="*/ 63 h 92"/>
                  <a:gd name="T54" fmla="*/ 82 w 91"/>
                  <a:gd name="T55" fmla="*/ 71 h 92"/>
                  <a:gd name="T56" fmla="*/ 77 w 91"/>
                  <a:gd name="T57" fmla="*/ 78 h 92"/>
                  <a:gd name="T58" fmla="*/ 70 w 91"/>
                  <a:gd name="T59" fmla="*/ 84 h 92"/>
                  <a:gd name="T60" fmla="*/ 62 w 91"/>
                  <a:gd name="T61" fmla="*/ 88 h 92"/>
                  <a:gd name="T62" fmla="*/ 54 w 91"/>
                  <a:gd name="T63" fmla="*/ 90 h 92"/>
                  <a:gd name="T64" fmla="*/ 44 w 91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2">
                    <a:moveTo>
                      <a:pt x="44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4" y="0"/>
                    </a:lnTo>
                    <a:lnTo>
                      <a:pt x="54" y="1"/>
                    </a:lnTo>
                    <a:lnTo>
                      <a:pt x="62" y="3"/>
                    </a:lnTo>
                    <a:lnTo>
                      <a:pt x="70" y="7"/>
                    </a:lnTo>
                    <a:lnTo>
                      <a:pt x="77" y="13"/>
                    </a:lnTo>
                    <a:lnTo>
                      <a:pt x="82" y="20"/>
                    </a:lnTo>
                    <a:lnTo>
                      <a:pt x="87" y="28"/>
                    </a:lnTo>
                    <a:lnTo>
                      <a:pt x="89" y="36"/>
                    </a:lnTo>
                    <a:lnTo>
                      <a:pt x="90" y="46"/>
                    </a:lnTo>
                    <a:lnTo>
                      <a:pt x="89" y="55"/>
                    </a:lnTo>
                    <a:lnTo>
                      <a:pt x="87" y="63"/>
                    </a:lnTo>
                    <a:lnTo>
                      <a:pt x="82" y="71"/>
                    </a:lnTo>
                    <a:lnTo>
                      <a:pt x="77" y="78"/>
                    </a:lnTo>
                    <a:lnTo>
                      <a:pt x="70" y="84"/>
                    </a:lnTo>
                    <a:lnTo>
                      <a:pt x="62" y="88"/>
                    </a:lnTo>
                    <a:lnTo>
                      <a:pt x="54" y="90"/>
                    </a:lnTo>
                    <a:lnTo>
                      <a:pt x="44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205"/>
              <p:cNvSpPr>
                <a:spLocks/>
              </p:cNvSpPr>
              <p:nvPr/>
            </p:nvSpPr>
            <p:spPr bwMode="auto">
              <a:xfrm>
                <a:off x="1612" y="2101"/>
                <a:ext cx="68" cy="69"/>
              </a:xfrm>
              <a:custGeom>
                <a:avLst/>
                <a:gdLst>
                  <a:gd name="T0" fmla="*/ 36 w 68"/>
                  <a:gd name="T1" fmla="*/ 31 h 69"/>
                  <a:gd name="T2" fmla="*/ 36 w 68"/>
                  <a:gd name="T3" fmla="*/ 0 h 69"/>
                  <a:gd name="T4" fmla="*/ 31 w 68"/>
                  <a:gd name="T5" fmla="*/ 0 h 69"/>
                  <a:gd name="T6" fmla="*/ 31 w 68"/>
                  <a:gd name="T7" fmla="*/ 31 h 69"/>
                  <a:gd name="T8" fmla="*/ 0 w 68"/>
                  <a:gd name="T9" fmla="*/ 31 h 69"/>
                  <a:gd name="T10" fmla="*/ 0 w 68"/>
                  <a:gd name="T11" fmla="*/ 38 h 69"/>
                  <a:gd name="T12" fmla="*/ 31 w 68"/>
                  <a:gd name="T13" fmla="*/ 38 h 69"/>
                  <a:gd name="T14" fmla="*/ 31 w 68"/>
                  <a:gd name="T15" fmla="*/ 68 h 69"/>
                  <a:gd name="T16" fmla="*/ 36 w 68"/>
                  <a:gd name="T17" fmla="*/ 68 h 69"/>
                  <a:gd name="T18" fmla="*/ 36 w 68"/>
                  <a:gd name="T19" fmla="*/ 38 h 69"/>
                  <a:gd name="T20" fmla="*/ 67 w 68"/>
                  <a:gd name="T21" fmla="*/ 38 h 69"/>
                  <a:gd name="T22" fmla="*/ 67 w 68"/>
                  <a:gd name="T23" fmla="*/ 31 h 69"/>
                  <a:gd name="T24" fmla="*/ 36 w 68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69">
                    <a:moveTo>
                      <a:pt x="36" y="31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6" y="68"/>
                    </a:lnTo>
                    <a:lnTo>
                      <a:pt x="36" y="38"/>
                    </a:lnTo>
                    <a:lnTo>
                      <a:pt x="67" y="38"/>
                    </a:lnTo>
                    <a:lnTo>
                      <a:pt x="67" y="31"/>
                    </a:lnTo>
                    <a:lnTo>
                      <a:pt x="36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06"/>
              <p:cNvSpPr>
                <a:spLocks/>
              </p:cNvSpPr>
              <p:nvPr/>
            </p:nvSpPr>
            <p:spPr bwMode="auto">
              <a:xfrm>
                <a:off x="1541" y="1968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9 h 93"/>
                  <a:gd name="T6" fmla="*/ 20 w 92"/>
                  <a:gd name="T7" fmla="*/ 84 h 93"/>
                  <a:gd name="T8" fmla="*/ 13 w 92"/>
                  <a:gd name="T9" fmla="*/ 79 h 93"/>
                  <a:gd name="T10" fmla="*/ 7 w 92"/>
                  <a:gd name="T11" fmla="*/ 72 h 93"/>
                  <a:gd name="T12" fmla="*/ 3 w 92"/>
                  <a:gd name="T13" fmla="*/ 64 h 93"/>
                  <a:gd name="T14" fmla="*/ 0 w 92"/>
                  <a:gd name="T15" fmla="*/ 56 h 93"/>
                  <a:gd name="T16" fmla="*/ 0 w 92"/>
                  <a:gd name="T17" fmla="*/ 46 h 93"/>
                  <a:gd name="T18" fmla="*/ 0 w 92"/>
                  <a:gd name="T19" fmla="*/ 37 h 93"/>
                  <a:gd name="T20" fmla="*/ 3 w 92"/>
                  <a:gd name="T21" fmla="*/ 28 h 93"/>
                  <a:gd name="T22" fmla="*/ 7 w 92"/>
                  <a:gd name="T23" fmla="*/ 21 h 93"/>
                  <a:gd name="T24" fmla="*/ 13 w 92"/>
                  <a:gd name="T25" fmla="*/ 14 h 93"/>
                  <a:gd name="T26" fmla="*/ 20 w 92"/>
                  <a:gd name="T27" fmla="*/ 8 h 93"/>
                  <a:gd name="T28" fmla="*/ 27 w 92"/>
                  <a:gd name="T29" fmla="*/ 4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4 h 93"/>
                  <a:gd name="T38" fmla="*/ 71 w 92"/>
                  <a:gd name="T39" fmla="*/ 8 h 93"/>
                  <a:gd name="T40" fmla="*/ 78 w 92"/>
                  <a:gd name="T41" fmla="*/ 14 h 93"/>
                  <a:gd name="T42" fmla="*/ 83 w 92"/>
                  <a:gd name="T43" fmla="*/ 21 h 93"/>
                  <a:gd name="T44" fmla="*/ 88 w 92"/>
                  <a:gd name="T45" fmla="*/ 28 h 93"/>
                  <a:gd name="T46" fmla="*/ 90 w 92"/>
                  <a:gd name="T47" fmla="*/ 37 h 93"/>
                  <a:gd name="T48" fmla="*/ 91 w 92"/>
                  <a:gd name="T49" fmla="*/ 46 h 93"/>
                  <a:gd name="T50" fmla="*/ 90 w 92"/>
                  <a:gd name="T51" fmla="*/ 56 h 93"/>
                  <a:gd name="T52" fmla="*/ 88 w 92"/>
                  <a:gd name="T53" fmla="*/ 64 h 93"/>
                  <a:gd name="T54" fmla="*/ 83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3 w 92"/>
                  <a:gd name="T61" fmla="*/ 89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9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0" y="56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8"/>
                    </a:lnTo>
                    <a:lnTo>
                      <a:pt x="7" y="21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7" y="4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3" y="21"/>
                    </a:lnTo>
                    <a:lnTo>
                      <a:pt x="88" y="28"/>
                    </a:lnTo>
                    <a:lnTo>
                      <a:pt x="90" y="37"/>
                    </a:lnTo>
                    <a:lnTo>
                      <a:pt x="91" y="46"/>
                    </a:lnTo>
                    <a:lnTo>
                      <a:pt x="90" y="56"/>
                    </a:lnTo>
                    <a:lnTo>
                      <a:pt x="88" y="64"/>
                    </a:lnTo>
                    <a:lnTo>
                      <a:pt x="83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3" y="89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07"/>
              <p:cNvSpPr>
                <a:spLocks/>
              </p:cNvSpPr>
              <p:nvPr/>
            </p:nvSpPr>
            <p:spPr bwMode="auto">
              <a:xfrm>
                <a:off x="1541" y="1968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9 h 93"/>
                  <a:gd name="T6" fmla="*/ 20 w 92"/>
                  <a:gd name="T7" fmla="*/ 84 h 93"/>
                  <a:gd name="T8" fmla="*/ 13 w 92"/>
                  <a:gd name="T9" fmla="*/ 79 h 93"/>
                  <a:gd name="T10" fmla="*/ 7 w 92"/>
                  <a:gd name="T11" fmla="*/ 72 h 93"/>
                  <a:gd name="T12" fmla="*/ 3 w 92"/>
                  <a:gd name="T13" fmla="*/ 64 h 93"/>
                  <a:gd name="T14" fmla="*/ 0 w 92"/>
                  <a:gd name="T15" fmla="*/ 56 h 93"/>
                  <a:gd name="T16" fmla="*/ 0 w 92"/>
                  <a:gd name="T17" fmla="*/ 46 h 93"/>
                  <a:gd name="T18" fmla="*/ 0 w 92"/>
                  <a:gd name="T19" fmla="*/ 37 h 93"/>
                  <a:gd name="T20" fmla="*/ 3 w 92"/>
                  <a:gd name="T21" fmla="*/ 28 h 93"/>
                  <a:gd name="T22" fmla="*/ 7 w 92"/>
                  <a:gd name="T23" fmla="*/ 21 h 93"/>
                  <a:gd name="T24" fmla="*/ 13 w 92"/>
                  <a:gd name="T25" fmla="*/ 14 h 93"/>
                  <a:gd name="T26" fmla="*/ 20 w 92"/>
                  <a:gd name="T27" fmla="*/ 8 h 93"/>
                  <a:gd name="T28" fmla="*/ 27 w 92"/>
                  <a:gd name="T29" fmla="*/ 4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4 h 93"/>
                  <a:gd name="T38" fmla="*/ 71 w 92"/>
                  <a:gd name="T39" fmla="*/ 8 h 93"/>
                  <a:gd name="T40" fmla="*/ 78 w 92"/>
                  <a:gd name="T41" fmla="*/ 14 h 93"/>
                  <a:gd name="T42" fmla="*/ 83 w 92"/>
                  <a:gd name="T43" fmla="*/ 21 h 93"/>
                  <a:gd name="T44" fmla="*/ 88 w 92"/>
                  <a:gd name="T45" fmla="*/ 28 h 93"/>
                  <a:gd name="T46" fmla="*/ 90 w 92"/>
                  <a:gd name="T47" fmla="*/ 37 h 93"/>
                  <a:gd name="T48" fmla="*/ 91 w 92"/>
                  <a:gd name="T49" fmla="*/ 46 h 93"/>
                  <a:gd name="T50" fmla="*/ 90 w 92"/>
                  <a:gd name="T51" fmla="*/ 56 h 93"/>
                  <a:gd name="T52" fmla="*/ 88 w 92"/>
                  <a:gd name="T53" fmla="*/ 64 h 93"/>
                  <a:gd name="T54" fmla="*/ 83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3 w 92"/>
                  <a:gd name="T61" fmla="*/ 89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9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0" y="56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8"/>
                    </a:lnTo>
                    <a:lnTo>
                      <a:pt x="7" y="21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7" y="4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3" y="21"/>
                    </a:lnTo>
                    <a:lnTo>
                      <a:pt x="88" y="28"/>
                    </a:lnTo>
                    <a:lnTo>
                      <a:pt x="90" y="37"/>
                    </a:lnTo>
                    <a:lnTo>
                      <a:pt x="91" y="46"/>
                    </a:lnTo>
                    <a:lnTo>
                      <a:pt x="90" y="56"/>
                    </a:lnTo>
                    <a:lnTo>
                      <a:pt x="88" y="64"/>
                    </a:lnTo>
                    <a:lnTo>
                      <a:pt x="83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3" y="89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08"/>
              <p:cNvSpPr>
                <a:spLocks/>
              </p:cNvSpPr>
              <p:nvPr/>
            </p:nvSpPr>
            <p:spPr bwMode="auto">
              <a:xfrm>
                <a:off x="1553" y="1980"/>
                <a:ext cx="69" cy="70"/>
              </a:xfrm>
              <a:custGeom>
                <a:avLst/>
                <a:gdLst>
                  <a:gd name="T0" fmla="*/ 37 w 69"/>
                  <a:gd name="T1" fmla="*/ 32 h 70"/>
                  <a:gd name="T2" fmla="*/ 37 w 69"/>
                  <a:gd name="T3" fmla="*/ 0 h 70"/>
                  <a:gd name="T4" fmla="*/ 31 w 69"/>
                  <a:gd name="T5" fmla="*/ 0 h 70"/>
                  <a:gd name="T6" fmla="*/ 31 w 69"/>
                  <a:gd name="T7" fmla="*/ 32 h 70"/>
                  <a:gd name="T8" fmla="*/ 0 w 69"/>
                  <a:gd name="T9" fmla="*/ 32 h 70"/>
                  <a:gd name="T10" fmla="*/ 0 w 69"/>
                  <a:gd name="T11" fmla="*/ 39 h 70"/>
                  <a:gd name="T12" fmla="*/ 31 w 69"/>
                  <a:gd name="T13" fmla="*/ 39 h 70"/>
                  <a:gd name="T14" fmla="*/ 31 w 69"/>
                  <a:gd name="T15" fmla="*/ 69 h 70"/>
                  <a:gd name="T16" fmla="*/ 37 w 69"/>
                  <a:gd name="T17" fmla="*/ 69 h 70"/>
                  <a:gd name="T18" fmla="*/ 37 w 69"/>
                  <a:gd name="T19" fmla="*/ 39 h 70"/>
                  <a:gd name="T20" fmla="*/ 68 w 69"/>
                  <a:gd name="T21" fmla="*/ 39 h 70"/>
                  <a:gd name="T22" fmla="*/ 68 w 69"/>
                  <a:gd name="T23" fmla="*/ 32 h 70"/>
                  <a:gd name="T24" fmla="*/ 37 w 69"/>
                  <a:gd name="T25" fmla="*/ 3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7" y="32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2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31" y="39"/>
                    </a:lnTo>
                    <a:lnTo>
                      <a:pt x="31" y="69"/>
                    </a:lnTo>
                    <a:lnTo>
                      <a:pt x="37" y="69"/>
                    </a:lnTo>
                    <a:lnTo>
                      <a:pt x="37" y="39"/>
                    </a:lnTo>
                    <a:lnTo>
                      <a:pt x="68" y="39"/>
                    </a:lnTo>
                    <a:lnTo>
                      <a:pt x="68" y="32"/>
                    </a:lnTo>
                    <a:lnTo>
                      <a:pt x="37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209"/>
              <p:cNvSpPr>
                <a:spLocks/>
              </p:cNvSpPr>
              <p:nvPr/>
            </p:nvSpPr>
            <p:spPr bwMode="auto">
              <a:xfrm>
                <a:off x="1462" y="1891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1 h 93"/>
                  <a:gd name="T12" fmla="*/ 3 w 92"/>
                  <a:gd name="T13" fmla="*/ 64 h 93"/>
                  <a:gd name="T14" fmla="*/ 0 w 92"/>
                  <a:gd name="T15" fmla="*/ 55 h 93"/>
                  <a:gd name="T16" fmla="*/ 0 w 92"/>
                  <a:gd name="T17" fmla="*/ 46 h 93"/>
                  <a:gd name="T18" fmla="*/ 0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3 w 92"/>
                  <a:gd name="T55" fmla="*/ 71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4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210"/>
              <p:cNvSpPr>
                <a:spLocks/>
              </p:cNvSpPr>
              <p:nvPr/>
            </p:nvSpPr>
            <p:spPr bwMode="auto">
              <a:xfrm>
                <a:off x="1462" y="1891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1 h 93"/>
                  <a:gd name="T12" fmla="*/ 3 w 92"/>
                  <a:gd name="T13" fmla="*/ 64 h 93"/>
                  <a:gd name="T14" fmla="*/ 0 w 92"/>
                  <a:gd name="T15" fmla="*/ 55 h 93"/>
                  <a:gd name="T16" fmla="*/ 0 w 92"/>
                  <a:gd name="T17" fmla="*/ 46 h 93"/>
                  <a:gd name="T18" fmla="*/ 0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3 w 92"/>
                  <a:gd name="T55" fmla="*/ 71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4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211"/>
              <p:cNvSpPr>
                <a:spLocks/>
              </p:cNvSpPr>
              <p:nvPr/>
            </p:nvSpPr>
            <p:spPr bwMode="auto">
              <a:xfrm>
                <a:off x="1473" y="1903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2 w 69"/>
                  <a:gd name="T13" fmla="*/ 38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2" y="38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12"/>
              <p:cNvSpPr>
                <a:spLocks/>
              </p:cNvSpPr>
              <p:nvPr/>
            </p:nvSpPr>
            <p:spPr bwMode="auto">
              <a:xfrm>
                <a:off x="1269" y="1800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1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6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9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1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9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213"/>
              <p:cNvSpPr>
                <a:spLocks/>
              </p:cNvSpPr>
              <p:nvPr/>
            </p:nvSpPr>
            <p:spPr bwMode="auto">
              <a:xfrm>
                <a:off x="1269" y="1800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1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6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9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1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9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214"/>
              <p:cNvSpPr>
                <a:spLocks/>
              </p:cNvSpPr>
              <p:nvPr/>
            </p:nvSpPr>
            <p:spPr bwMode="auto">
              <a:xfrm>
                <a:off x="1281" y="1812"/>
                <a:ext cx="69" cy="69"/>
              </a:xfrm>
              <a:custGeom>
                <a:avLst/>
                <a:gdLst>
                  <a:gd name="T0" fmla="*/ 38 w 69"/>
                  <a:gd name="T1" fmla="*/ 32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2 h 69"/>
                  <a:gd name="T8" fmla="*/ 0 w 69"/>
                  <a:gd name="T9" fmla="*/ 32 h 69"/>
                  <a:gd name="T10" fmla="*/ 0 w 69"/>
                  <a:gd name="T11" fmla="*/ 37 h 69"/>
                  <a:gd name="T12" fmla="*/ 32 w 69"/>
                  <a:gd name="T13" fmla="*/ 37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7 h 69"/>
                  <a:gd name="T20" fmla="*/ 68 w 69"/>
                  <a:gd name="T21" fmla="*/ 37 h 69"/>
                  <a:gd name="T22" fmla="*/ 68 w 69"/>
                  <a:gd name="T23" fmla="*/ 32 h 69"/>
                  <a:gd name="T24" fmla="*/ 38 w 69"/>
                  <a:gd name="T25" fmla="*/ 3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2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2"/>
                    </a:lnTo>
                    <a:lnTo>
                      <a:pt x="0" y="32"/>
                    </a:lnTo>
                    <a:lnTo>
                      <a:pt x="0" y="37"/>
                    </a:lnTo>
                    <a:lnTo>
                      <a:pt x="32" y="37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7"/>
                    </a:lnTo>
                    <a:lnTo>
                      <a:pt x="68" y="37"/>
                    </a:lnTo>
                    <a:lnTo>
                      <a:pt x="68" y="32"/>
                    </a:lnTo>
                    <a:lnTo>
                      <a:pt x="38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15"/>
              <p:cNvSpPr>
                <a:spLocks/>
              </p:cNvSpPr>
              <p:nvPr/>
            </p:nvSpPr>
            <p:spPr bwMode="auto">
              <a:xfrm>
                <a:off x="1385" y="1831"/>
                <a:ext cx="93" cy="91"/>
              </a:xfrm>
              <a:custGeom>
                <a:avLst/>
                <a:gdLst>
                  <a:gd name="T0" fmla="*/ 46 w 93"/>
                  <a:gd name="T1" fmla="*/ 90 h 91"/>
                  <a:gd name="T2" fmla="*/ 37 w 93"/>
                  <a:gd name="T3" fmla="*/ 90 h 91"/>
                  <a:gd name="T4" fmla="*/ 28 w 93"/>
                  <a:gd name="T5" fmla="*/ 87 h 91"/>
                  <a:gd name="T6" fmla="*/ 20 w 93"/>
                  <a:gd name="T7" fmla="*/ 83 h 91"/>
                  <a:gd name="T8" fmla="*/ 14 w 93"/>
                  <a:gd name="T9" fmla="*/ 77 h 91"/>
                  <a:gd name="T10" fmla="*/ 8 w 93"/>
                  <a:gd name="T11" fmla="*/ 70 h 91"/>
                  <a:gd name="T12" fmla="*/ 4 w 93"/>
                  <a:gd name="T13" fmla="*/ 63 h 91"/>
                  <a:gd name="T14" fmla="*/ 1 w 93"/>
                  <a:gd name="T15" fmla="*/ 54 h 91"/>
                  <a:gd name="T16" fmla="*/ 0 w 93"/>
                  <a:gd name="T17" fmla="*/ 45 h 91"/>
                  <a:gd name="T18" fmla="*/ 1 w 93"/>
                  <a:gd name="T19" fmla="*/ 35 h 91"/>
                  <a:gd name="T20" fmla="*/ 4 w 93"/>
                  <a:gd name="T21" fmla="*/ 27 h 91"/>
                  <a:gd name="T22" fmla="*/ 8 w 93"/>
                  <a:gd name="T23" fmla="*/ 19 h 91"/>
                  <a:gd name="T24" fmla="*/ 14 w 93"/>
                  <a:gd name="T25" fmla="*/ 13 h 91"/>
                  <a:gd name="T26" fmla="*/ 20 w 93"/>
                  <a:gd name="T27" fmla="*/ 7 h 91"/>
                  <a:gd name="T28" fmla="*/ 28 w 93"/>
                  <a:gd name="T29" fmla="*/ 3 h 91"/>
                  <a:gd name="T30" fmla="*/ 37 w 93"/>
                  <a:gd name="T31" fmla="*/ 1 h 91"/>
                  <a:gd name="T32" fmla="*/ 46 w 93"/>
                  <a:gd name="T33" fmla="*/ 0 h 91"/>
                  <a:gd name="T34" fmla="*/ 56 w 93"/>
                  <a:gd name="T35" fmla="*/ 1 h 91"/>
                  <a:gd name="T36" fmla="*/ 64 w 93"/>
                  <a:gd name="T37" fmla="*/ 3 h 91"/>
                  <a:gd name="T38" fmla="*/ 72 w 93"/>
                  <a:gd name="T39" fmla="*/ 7 h 91"/>
                  <a:gd name="T40" fmla="*/ 79 w 93"/>
                  <a:gd name="T41" fmla="*/ 13 h 91"/>
                  <a:gd name="T42" fmla="*/ 84 w 93"/>
                  <a:gd name="T43" fmla="*/ 19 h 91"/>
                  <a:gd name="T44" fmla="*/ 88 w 93"/>
                  <a:gd name="T45" fmla="*/ 27 h 91"/>
                  <a:gd name="T46" fmla="*/ 91 w 93"/>
                  <a:gd name="T47" fmla="*/ 35 h 91"/>
                  <a:gd name="T48" fmla="*/ 92 w 93"/>
                  <a:gd name="T49" fmla="*/ 45 h 91"/>
                  <a:gd name="T50" fmla="*/ 91 w 93"/>
                  <a:gd name="T51" fmla="*/ 54 h 91"/>
                  <a:gd name="T52" fmla="*/ 88 w 93"/>
                  <a:gd name="T53" fmla="*/ 63 h 91"/>
                  <a:gd name="T54" fmla="*/ 84 w 93"/>
                  <a:gd name="T55" fmla="*/ 70 h 91"/>
                  <a:gd name="T56" fmla="*/ 79 w 93"/>
                  <a:gd name="T57" fmla="*/ 77 h 91"/>
                  <a:gd name="T58" fmla="*/ 72 w 93"/>
                  <a:gd name="T59" fmla="*/ 83 h 91"/>
                  <a:gd name="T60" fmla="*/ 64 w 93"/>
                  <a:gd name="T61" fmla="*/ 87 h 91"/>
                  <a:gd name="T62" fmla="*/ 56 w 93"/>
                  <a:gd name="T63" fmla="*/ 90 h 91"/>
                  <a:gd name="T64" fmla="*/ 46 w 93"/>
                  <a:gd name="T65" fmla="*/ 9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1">
                    <a:moveTo>
                      <a:pt x="46" y="90"/>
                    </a:moveTo>
                    <a:lnTo>
                      <a:pt x="37" y="90"/>
                    </a:lnTo>
                    <a:lnTo>
                      <a:pt x="28" y="87"/>
                    </a:lnTo>
                    <a:lnTo>
                      <a:pt x="20" y="83"/>
                    </a:lnTo>
                    <a:lnTo>
                      <a:pt x="14" y="77"/>
                    </a:lnTo>
                    <a:lnTo>
                      <a:pt x="8" y="70"/>
                    </a:lnTo>
                    <a:lnTo>
                      <a:pt x="4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5"/>
                    </a:lnTo>
                    <a:lnTo>
                      <a:pt x="4" y="27"/>
                    </a:lnTo>
                    <a:lnTo>
                      <a:pt x="8" y="19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19"/>
                    </a:lnTo>
                    <a:lnTo>
                      <a:pt x="88" y="27"/>
                    </a:lnTo>
                    <a:lnTo>
                      <a:pt x="91" y="35"/>
                    </a:lnTo>
                    <a:lnTo>
                      <a:pt x="92" y="45"/>
                    </a:lnTo>
                    <a:lnTo>
                      <a:pt x="91" y="54"/>
                    </a:lnTo>
                    <a:lnTo>
                      <a:pt x="88" y="63"/>
                    </a:lnTo>
                    <a:lnTo>
                      <a:pt x="84" y="70"/>
                    </a:lnTo>
                    <a:lnTo>
                      <a:pt x="79" y="77"/>
                    </a:lnTo>
                    <a:lnTo>
                      <a:pt x="72" y="83"/>
                    </a:lnTo>
                    <a:lnTo>
                      <a:pt x="64" y="87"/>
                    </a:lnTo>
                    <a:lnTo>
                      <a:pt x="56" y="90"/>
                    </a:lnTo>
                    <a:lnTo>
                      <a:pt x="46" y="90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216"/>
              <p:cNvSpPr>
                <a:spLocks/>
              </p:cNvSpPr>
              <p:nvPr/>
            </p:nvSpPr>
            <p:spPr bwMode="auto">
              <a:xfrm>
                <a:off x="1385" y="1831"/>
                <a:ext cx="93" cy="91"/>
              </a:xfrm>
              <a:custGeom>
                <a:avLst/>
                <a:gdLst>
                  <a:gd name="T0" fmla="*/ 46 w 93"/>
                  <a:gd name="T1" fmla="*/ 90 h 91"/>
                  <a:gd name="T2" fmla="*/ 37 w 93"/>
                  <a:gd name="T3" fmla="*/ 90 h 91"/>
                  <a:gd name="T4" fmla="*/ 28 w 93"/>
                  <a:gd name="T5" fmla="*/ 87 h 91"/>
                  <a:gd name="T6" fmla="*/ 20 w 93"/>
                  <a:gd name="T7" fmla="*/ 83 h 91"/>
                  <a:gd name="T8" fmla="*/ 14 w 93"/>
                  <a:gd name="T9" fmla="*/ 77 h 91"/>
                  <a:gd name="T10" fmla="*/ 8 w 93"/>
                  <a:gd name="T11" fmla="*/ 70 h 91"/>
                  <a:gd name="T12" fmla="*/ 4 w 93"/>
                  <a:gd name="T13" fmla="*/ 63 h 91"/>
                  <a:gd name="T14" fmla="*/ 1 w 93"/>
                  <a:gd name="T15" fmla="*/ 54 h 91"/>
                  <a:gd name="T16" fmla="*/ 0 w 93"/>
                  <a:gd name="T17" fmla="*/ 45 h 91"/>
                  <a:gd name="T18" fmla="*/ 1 w 93"/>
                  <a:gd name="T19" fmla="*/ 35 h 91"/>
                  <a:gd name="T20" fmla="*/ 4 w 93"/>
                  <a:gd name="T21" fmla="*/ 27 h 91"/>
                  <a:gd name="T22" fmla="*/ 8 w 93"/>
                  <a:gd name="T23" fmla="*/ 19 h 91"/>
                  <a:gd name="T24" fmla="*/ 14 w 93"/>
                  <a:gd name="T25" fmla="*/ 13 h 91"/>
                  <a:gd name="T26" fmla="*/ 20 w 93"/>
                  <a:gd name="T27" fmla="*/ 7 h 91"/>
                  <a:gd name="T28" fmla="*/ 28 w 93"/>
                  <a:gd name="T29" fmla="*/ 3 h 91"/>
                  <a:gd name="T30" fmla="*/ 37 w 93"/>
                  <a:gd name="T31" fmla="*/ 1 h 91"/>
                  <a:gd name="T32" fmla="*/ 46 w 93"/>
                  <a:gd name="T33" fmla="*/ 0 h 91"/>
                  <a:gd name="T34" fmla="*/ 56 w 93"/>
                  <a:gd name="T35" fmla="*/ 1 h 91"/>
                  <a:gd name="T36" fmla="*/ 64 w 93"/>
                  <a:gd name="T37" fmla="*/ 3 h 91"/>
                  <a:gd name="T38" fmla="*/ 72 w 93"/>
                  <a:gd name="T39" fmla="*/ 7 h 91"/>
                  <a:gd name="T40" fmla="*/ 79 w 93"/>
                  <a:gd name="T41" fmla="*/ 13 h 91"/>
                  <a:gd name="T42" fmla="*/ 84 w 93"/>
                  <a:gd name="T43" fmla="*/ 19 h 91"/>
                  <a:gd name="T44" fmla="*/ 88 w 93"/>
                  <a:gd name="T45" fmla="*/ 27 h 91"/>
                  <a:gd name="T46" fmla="*/ 91 w 93"/>
                  <a:gd name="T47" fmla="*/ 35 h 91"/>
                  <a:gd name="T48" fmla="*/ 92 w 93"/>
                  <a:gd name="T49" fmla="*/ 45 h 91"/>
                  <a:gd name="T50" fmla="*/ 91 w 93"/>
                  <a:gd name="T51" fmla="*/ 54 h 91"/>
                  <a:gd name="T52" fmla="*/ 88 w 93"/>
                  <a:gd name="T53" fmla="*/ 63 h 91"/>
                  <a:gd name="T54" fmla="*/ 84 w 93"/>
                  <a:gd name="T55" fmla="*/ 70 h 91"/>
                  <a:gd name="T56" fmla="*/ 79 w 93"/>
                  <a:gd name="T57" fmla="*/ 77 h 91"/>
                  <a:gd name="T58" fmla="*/ 72 w 93"/>
                  <a:gd name="T59" fmla="*/ 83 h 91"/>
                  <a:gd name="T60" fmla="*/ 64 w 93"/>
                  <a:gd name="T61" fmla="*/ 87 h 91"/>
                  <a:gd name="T62" fmla="*/ 56 w 93"/>
                  <a:gd name="T63" fmla="*/ 90 h 91"/>
                  <a:gd name="T64" fmla="*/ 46 w 93"/>
                  <a:gd name="T65" fmla="*/ 9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1">
                    <a:moveTo>
                      <a:pt x="46" y="90"/>
                    </a:moveTo>
                    <a:lnTo>
                      <a:pt x="37" y="90"/>
                    </a:lnTo>
                    <a:lnTo>
                      <a:pt x="28" y="87"/>
                    </a:lnTo>
                    <a:lnTo>
                      <a:pt x="20" y="83"/>
                    </a:lnTo>
                    <a:lnTo>
                      <a:pt x="14" y="77"/>
                    </a:lnTo>
                    <a:lnTo>
                      <a:pt x="8" y="70"/>
                    </a:lnTo>
                    <a:lnTo>
                      <a:pt x="4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5"/>
                    </a:lnTo>
                    <a:lnTo>
                      <a:pt x="4" y="27"/>
                    </a:lnTo>
                    <a:lnTo>
                      <a:pt x="8" y="19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19"/>
                    </a:lnTo>
                    <a:lnTo>
                      <a:pt x="88" y="27"/>
                    </a:lnTo>
                    <a:lnTo>
                      <a:pt x="91" y="35"/>
                    </a:lnTo>
                    <a:lnTo>
                      <a:pt x="92" y="45"/>
                    </a:lnTo>
                    <a:lnTo>
                      <a:pt x="91" y="54"/>
                    </a:lnTo>
                    <a:lnTo>
                      <a:pt x="88" y="63"/>
                    </a:lnTo>
                    <a:lnTo>
                      <a:pt x="84" y="70"/>
                    </a:lnTo>
                    <a:lnTo>
                      <a:pt x="79" y="77"/>
                    </a:lnTo>
                    <a:lnTo>
                      <a:pt x="72" y="83"/>
                    </a:lnTo>
                    <a:lnTo>
                      <a:pt x="64" y="87"/>
                    </a:lnTo>
                    <a:lnTo>
                      <a:pt x="56" y="90"/>
                    </a:lnTo>
                    <a:lnTo>
                      <a:pt x="46" y="9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217"/>
              <p:cNvSpPr>
                <a:spLocks/>
              </p:cNvSpPr>
              <p:nvPr/>
            </p:nvSpPr>
            <p:spPr bwMode="auto">
              <a:xfrm>
                <a:off x="1397" y="1843"/>
                <a:ext cx="69" cy="68"/>
              </a:xfrm>
              <a:custGeom>
                <a:avLst/>
                <a:gdLst>
                  <a:gd name="T0" fmla="*/ 38 w 69"/>
                  <a:gd name="T1" fmla="*/ 30 h 68"/>
                  <a:gd name="T2" fmla="*/ 38 w 69"/>
                  <a:gd name="T3" fmla="*/ 0 h 68"/>
                  <a:gd name="T4" fmla="*/ 32 w 69"/>
                  <a:gd name="T5" fmla="*/ 0 h 68"/>
                  <a:gd name="T6" fmla="*/ 32 w 69"/>
                  <a:gd name="T7" fmla="*/ 30 h 68"/>
                  <a:gd name="T8" fmla="*/ 0 w 69"/>
                  <a:gd name="T9" fmla="*/ 30 h 68"/>
                  <a:gd name="T10" fmla="*/ 0 w 69"/>
                  <a:gd name="T11" fmla="*/ 37 h 68"/>
                  <a:gd name="T12" fmla="*/ 32 w 69"/>
                  <a:gd name="T13" fmla="*/ 37 h 68"/>
                  <a:gd name="T14" fmla="*/ 32 w 69"/>
                  <a:gd name="T15" fmla="*/ 67 h 68"/>
                  <a:gd name="T16" fmla="*/ 38 w 69"/>
                  <a:gd name="T17" fmla="*/ 67 h 68"/>
                  <a:gd name="T18" fmla="*/ 38 w 69"/>
                  <a:gd name="T19" fmla="*/ 37 h 68"/>
                  <a:gd name="T20" fmla="*/ 68 w 69"/>
                  <a:gd name="T21" fmla="*/ 37 h 68"/>
                  <a:gd name="T22" fmla="*/ 68 w 69"/>
                  <a:gd name="T23" fmla="*/ 30 h 68"/>
                  <a:gd name="T24" fmla="*/ 38 w 69"/>
                  <a:gd name="T25" fmla="*/ 3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8">
                    <a:moveTo>
                      <a:pt x="38" y="3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0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32" y="37"/>
                    </a:lnTo>
                    <a:lnTo>
                      <a:pt x="32" y="67"/>
                    </a:lnTo>
                    <a:lnTo>
                      <a:pt x="38" y="67"/>
                    </a:lnTo>
                    <a:lnTo>
                      <a:pt x="38" y="37"/>
                    </a:lnTo>
                    <a:lnTo>
                      <a:pt x="68" y="37"/>
                    </a:lnTo>
                    <a:lnTo>
                      <a:pt x="68" y="30"/>
                    </a:lnTo>
                    <a:lnTo>
                      <a:pt x="38" y="3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218"/>
              <p:cNvSpPr>
                <a:spLocks/>
              </p:cNvSpPr>
              <p:nvPr/>
            </p:nvSpPr>
            <p:spPr bwMode="auto">
              <a:xfrm>
                <a:off x="1115" y="1800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8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219"/>
              <p:cNvSpPr>
                <a:spLocks/>
              </p:cNvSpPr>
              <p:nvPr/>
            </p:nvSpPr>
            <p:spPr bwMode="auto">
              <a:xfrm>
                <a:off x="1115" y="1800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8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220"/>
              <p:cNvSpPr>
                <a:spLocks/>
              </p:cNvSpPr>
              <p:nvPr/>
            </p:nvSpPr>
            <p:spPr bwMode="auto">
              <a:xfrm>
                <a:off x="1127" y="1812"/>
                <a:ext cx="69" cy="69"/>
              </a:xfrm>
              <a:custGeom>
                <a:avLst/>
                <a:gdLst>
                  <a:gd name="T0" fmla="*/ 38 w 69"/>
                  <a:gd name="T1" fmla="*/ 32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2 h 69"/>
                  <a:gd name="T8" fmla="*/ 0 w 69"/>
                  <a:gd name="T9" fmla="*/ 32 h 69"/>
                  <a:gd name="T10" fmla="*/ 0 w 69"/>
                  <a:gd name="T11" fmla="*/ 37 h 69"/>
                  <a:gd name="T12" fmla="*/ 31 w 69"/>
                  <a:gd name="T13" fmla="*/ 37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7 h 69"/>
                  <a:gd name="T20" fmla="*/ 68 w 69"/>
                  <a:gd name="T21" fmla="*/ 37 h 69"/>
                  <a:gd name="T22" fmla="*/ 68 w 69"/>
                  <a:gd name="T23" fmla="*/ 32 h 69"/>
                  <a:gd name="T24" fmla="*/ 38 w 69"/>
                  <a:gd name="T25" fmla="*/ 3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2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2"/>
                    </a:lnTo>
                    <a:lnTo>
                      <a:pt x="0" y="32"/>
                    </a:lnTo>
                    <a:lnTo>
                      <a:pt x="0" y="37"/>
                    </a:lnTo>
                    <a:lnTo>
                      <a:pt x="31" y="37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7"/>
                    </a:lnTo>
                    <a:lnTo>
                      <a:pt x="68" y="37"/>
                    </a:lnTo>
                    <a:lnTo>
                      <a:pt x="68" y="32"/>
                    </a:lnTo>
                    <a:lnTo>
                      <a:pt x="38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21"/>
              <p:cNvSpPr>
                <a:spLocks/>
              </p:cNvSpPr>
              <p:nvPr/>
            </p:nvSpPr>
            <p:spPr bwMode="auto">
              <a:xfrm>
                <a:off x="1001" y="1846"/>
                <a:ext cx="93" cy="93"/>
              </a:xfrm>
              <a:custGeom>
                <a:avLst/>
                <a:gdLst>
                  <a:gd name="T0" fmla="*/ 46 w 93"/>
                  <a:gd name="T1" fmla="*/ 92 h 93"/>
                  <a:gd name="T2" fmla="*/ 36 w 93"/>
                  <a:gd name="T3" fmla="*/ 91 h 93"/>
                  <a:gd name="T4" fmla="*/ 28 w 93"/>
                  <a:gd name="T5" fmla="*/ 88 h 93"/>
                  <a:gd name="T6" fmla="*/ 20 w 93"/>
                  <a:gd name="T7" fmla="*/ 84 h 93"/>
                  <a:gd name="T8" fmla="*/ 13 w 93"/>
                  <a:gd name="T9" fmla="*/ 78 h 93"/>
                  <a:gd name="T10" fmla="*/ 8 w 93"/>
                  <a:gd name="T11" fmla="*/ 72 h 93"/>
                  <a:gd name="T12" fmla="*/ 3 w 93"/>
                  <a:gd name="T13" fmla="*/ 64 h 93"/>
                  <a:gd name="T14" fmla="*/ 1 w 93"/>
                  <a:gd name="T15" fmla="*/ 55 h 93"/>
                  <a:gd name="T16" fmla="*/ 0 w 93"/>
                  <a:gd name="T17" fmla="*/ 46 h 93"/>
                  <a:gd name="T18" fmla="*/ 1 w 93"/>
                  <a:gd name="T19" fmla="*/ 36 h 93"/>
                  <a:gd name="T20" fmla="*/ 3 w 93"/>
                  <a:gd name="T21" fmla="*/ 28 h 93"/>
                  <a:gd name="T22" fmla="*/ 8 w 93"/>
                  <a:gd name="T23" fmla="*/ 20 h 93"/>
                  <a:gd name="T24" fmla="*/ 13 w 93"/>
                  <a:gd name="T25" fmla="*/ 13 h 93"/>
                  <a:gd name="T26" fmla="*/ 20 w 93"/>
                  <a:gd name="T27" fmla="*/ 8 h 93"/>
                  <a:gd name="T28" fmla="*/ 28 w 93"/>
                  <a:gd name="T29" fmla="*/ 3 h 93"/>
                  <a:gd name="T30" fmla="*/ 36 w 93"/>
                  <a:gd name="T31" fmla="*/ 1 h 93"/>
                  <a:gd name="T32" fmla="*/ 46 w 93"/>
                  <a:gd name="T33" fmla="*/ 0 h 93"/>
                  <a:gd name="T34" fmla="*/ 55 w 93"/>
                  <a:gd name="T35" fmla="*/ 1 h 93"/>
                  <a:gd name="T36" fmla="*/ 64 w 93"/>
                  <a:gd name="T37" fmla="*/ 3 h 93"/>
                  <a:gd name="T38" fmla="*/ 71 w 93"/>
                  <a:gd name="T39" fmla="*/ 8 h 93"/>
                  <a:gd name="T40" fmla="*/ 78 w 93"/>
                  <a:gd name="T41" fmla="*/ 13 h 93"/>
                  <a:gd name="T42" fmla="*/ 84 w 93"/>
                  <a:gd name="T43" fmla="*/ 20 h 93"/>
                  <a:gd name="T44" fmla="*/ 88 w 93"/>
                  <a:gd name="T45" fmla="*/ 28 h 93"/>
                  <a:gd name="T46" fmla="*/ 91 w 93"/>
                  <a:gd name="T47" fmla="*/ 36 h 93"/>
                  <a:gd name="T48" fmla="*/ 92 w 93"/>
                  <a:gd name="T49" fmla="*/ 46 h 93"/>
                  <a:gd name="T50" fmla="*/ 91 w 93"/>
                  <a:gd name="T51" fmla="*/ 55 h 93"/>
                  <a:gd name="T52" fmla="*/ 88 w 93"/>
                  <a:gd name="T53" fmla="*/ 64 h 93"/>
                  <a:gd name="T54" fmla="*/ 84 w 93"/>
                  <a:gd name="T55" fmla="*/ 72 h 93"/>
                  <a:gd name="T56" fmla="*/ 78 w 93"/>
                  <a:gd name="T57" fmla="*/ 78 h 93"/>
                  <a:gd name="T58" fmla="*/ 71 w 93"/>
                  <a:gd name="T59" fmla="*/ 84 h 93"/>
                  <a:gd name="T60" fmla="*/ 64 w 93"/>
                  <a:gd name="T61" fmla="*/ 88 h 93"/>
                  <a:gd name="T62" fmla="*/ 55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222"/>
              <p:cNvSpPr>
                <a:spLocks/>
              </p:cNvSpPr>
              <p:nvPr/>
            </p:nvSpPr>
            <p:spPr bwMode="auto">
              <a:xfrm>
                <a:off x="1001" y="1846"/>
                <a:ext cx="93" cy="93"/>
              </a:xfrm>
              <a:custGeom>
                <a:avLst/>
                <a:gdLst>
                  <a:gd name="T0" fmla="*/ 46 w 93"/>
                  <a:gd name="T1" fmla="*/ 92 h 93"/>
                  <a:gd name="T2" fmla="*/ 36 w 93"/>
                  <a:gd name="T3" fmla="*/ 91 h 93"/>
                  <a:gd name="T4" fmla="*/ 28 w 93"/>
                  <a:gd name="T5" fmla="*/ 88 h 93"/>
                  <a:gd name="T6" fmla="*/ 20 w 93"/>
                  <a:gd name="T7" fmla="*/ 84 h 93"/>
                  <a:gd name="T8" fmla="*/ 13 w 93"/>
                  <a:gd name="T9" fmla="*/ 78 h 93"/>
                  <a:gd name="T10" fmla="*/ 8 w 93"/>
                  <a:gd name="T11" fmla="*/ 72 h 93"/>
                  <a:gd name="T12" fmla="*/ 3 w 93"/>
                  <a:gd name="T13" fmla="*/ 64 h 93"/>
                  <a:gd name="T14" fmla="*/ 1 w 93"/>
                  <a:gd name="T15" fmla="*/ 55 h 93"/>
                  <a:gd name="T16" fmla="*/ 0 w 93"/>
                  <a:gd name="T17" fmla="*/ 46 h 93"/>
                  <a:gd name="T18" fmla="*/ 1 w 93"/>
                  <a:gd name="T19" fmla="*/ 36 h 93"/>
                  <a:gd name="T20" fmla="*/ 3 w 93"/>
                  <a:gd name="T21" fmla="*/ 28 h 93"/>
                  <a:gd name="T22" fmla="*/ 8 w 93"/>
                  <a:gd name="T23" fmla="*/ 20 h 93"/>
                  <a:gd name="T24" fmla="*/ 13 w 93"/>
                  <a:gd name="T25" fmla="*/ 13 h 93"/>
                  <a:gd name="T26" fmla="*/ 20 w 93"/>
                  <a:gd name="T27" fmla="*/ 8 h 93"/>
                  <a:gd name="T28" fmla="*/ 28 w 93"/>
                  <a:gd name="T29" fmla="*/ 3 h 93"/>
                  <a:gd name="T30" fmla="*/ 36 w 93"/>
                  <a:gd name="T31" fmla="*/ 1 h 93"/>
                  <a:gd name="T32" fmla="*/ 46 w 93"/>
                  <a:gd name="T33" fmla="*/ 0 h 93"/>
                  <a:gd name="T34" fmla="*/ 55 w 93"/>
                  <a:gd name="T35" fmla="*/ 1 h 93"/>
                  <a:gd name="T36" fmla="*/ 64 w 93"/>
                  <a:gd name="T37" fmla="*/ 3 h 93"/>
                  <a:gd name="T38" fmla="*/ 71 w 93"/>
                  <a:gd name="T39" fmla="*/ 8 h 93"/>
                  <a:gd name="T40" fmla="*/ 78 w 93"/>
                  <a:gd name="T41" fmla="*/ 13 h 93"/>
                  <a:gd name="T42" fmla="*/ 84 w 93"/>
                  <a:gd name="T43" fmla="*/ 20 h 93"/>
                  <a:gd name="T44" fmla="*/ 88 w 93"/>
                  <a:gd name="T45" fmla="*/ 28 h 93"/>
                  <a:gd name="T46" fmla="*/ 91 w 93"/>
                  <a:gd name="T47" fmla="*/ 36 h 93"/>
                  <a:gd name="T48" fmla="*/ 92 w 93"/>
                  <a:gd name="T49" fmla="*/ 46 h 93"/>
                  <a:gd name="T50" fmla="*/ 91 w 93"/>
                  <a:gd name="T51" fmla="*/ 55 h 93"/>
                  <a:gd name="T52" fmla="*/ 88 w 93"/>
                  <a:gd name="T53" fmla="*/ 64 h 93"/>
                  <a:gd name="T54" fmla="*/ 84 w 93"/>
                  <a:gd name="T55" fmla="*/ 72 h 93"/>
                  <a:gd name="T56" fmla="*/ 78 w 93"/>
                  <a:gd name="T57" fmla="*/ 78 h 93"/>
                  <a:gd name="T58" fmla="*/ 71 w 93"/>
                  <a:gd name="T59" fmla="*/ 84 h 93"/>
                  <a:gd name="T60" fmla="*/ 64 w 93"/>
                  <a:gd name="T61" fmla="*/ 88 h 93"/>
                  <a:gd name="T62" fmla="*/ 55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23"/>
              <p:cNvSpPr>
                <a:spLocks/>
              </p:cNvSpPr>
              <p:nvPr/>
            </p:nvSpPr>
            <p:spPr bwMode="auto">
              <a:xfrm>
                <a:off x="1013" y="1858"/>
                <a:ext cx="69" cy="70"/>
              </a:xfrm>
              <a:custGeom>
                <a:avLst/>
                <a:gdLst>
                  <a:gd name="T0" fmla="*/ 38 w 69"/>
                  <a:gd name="T1" fmla="*/ 31 h 70"/>
                  <a:gd name="T2" fmla="*/ 38 w 69"/>
                  <a:gd name="T3" fmla="*/ 0 h 70"/>
                  <a:gd name="T4" fmla="*/ 31 w 69"/>
                  <a:gd name="T5" fmla="*/ 0 h 70"/>
                  <a:gd name="T6" fmla="*/ 31 w 69"/>
                  <a:gd name="T7" fmla="*/ 31 h 70"/>
                  <a:gd name="T8" fmla="*/ 0 w 69"/>
                  <a:gd name="T9" fmla="*/ 31 h 70"/>
                  <a:gd name="T10" fmla="*/ 0 w 69"/>
                  <a:gd name="T11" fmla="*/ 38 h 70"/>
                  <a:gd name="T12" fmla="*/ 31 w 69"/>
                  <a:gd name="T13" fmla="*/ 38 h 70"/>
                  <a:gd name="T14" fmla="*/ 31 w 69"/>
                  <a:gd name="T15" fmla="*/ 69 h 70"/>
                  <a:gd name="T16" fmla="*/ 38 w 69"/>
                  <a:gd name="T17" fmla="*/ 69 h 70"/>
                  <a:gd name="T18" fmla="*/ 38 w 69"/>
                  <a:gd name="T19" fmla="*/ 38 h 70"/>
                  <a:gd name="T20" fmla="*/ 68 w 69"/>
                  <a:gd name="T21" fmla="*/ 38 h 70"/>
                  <a:gd name="T22" fmla="*/ 68 w 69"/>
                  <a:gd name="T23" fmla="*/ 31 h 70"/>
                  <a:gd name="T24" fmla="*/ 38 w 69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8" y="69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24"/>
              <p:cNvSpPr>
                <a:spLocks/>
              </p:cNvSpPr>
              <p:nvPr/>
            </p:nvSpPr>
            <p:spPr bwMode="auto">
              <a:xfrm>
                <a:off x="912" y="1935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2 h 93"/>
                  <a:gd name="T12" fmla="*/ 3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4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4 w 92"/>
                  <a:gd name="T55" fmla="*/ 72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25"/>
              <p:cNvSpPr>
                <a:spLocks/>
              </p:cNvSpPr>
              <p:nvPr/>
            </p:nvSpPr>
            <p:spPr bwMode="auto">
              <a:xfrm>
                <a:off x="912" y="1935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2 h 93"/>
                  <a:gd name="T12" fmla="*/ 3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4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4 w 92"/>
                  <a:gd name="T55" fmla="*/ 72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26"/>
              <p:cNvSpPr>
                <a:spLocks/>
              </p:cNvSpPr>
              <p:nvPr/>
            </p:nvSpPr>
            <p:spPr bwMode="auto">
              <a:xfrm>
                <a:off x="924" y="1947"/>
                <a:ext cx="69" cy="70"/>
              </a:xfrm>
              <a:custGeom>
                <a:avLst/>
                <a:gdLst>
                  <a:gd name="T0" fmla="*/ 37 w 69"/>
                  <a:gd name="T1" fmla="*/ 31 h 70"/>
                  <a:gd name="T2" fmla="*/ 37 w 69"/>
                  <a:gd name="T3" fmla="*/ 0 h 70"/>
                  <a:gd name="T4" fmla="*/ 31 w 69"/>
                  <a:gd name="T5" fmla="*/ 0 h 70"/>
                  <a:gd name="T6" fmla="*/ 31 w 69"/>
                  <a:gd name="T7" fmla="*/ 31 h 70"/>
                  <a:gd name="T8" fmla="*/ 0 w 69"/>
                  <a:gd name="T9" fmla="*/ 31 h 70"/>
                  <a:gd name="T10" fmla="*/ 0 w 69"/>
                  <a:gd name="T11" fmla="*/ 38 h 70"/>
                  <a:gd name="T12" fmla="*/ 31 w 69"/>
                  <a:gd name="T13" fmla="*/ 38 h 70"/>
                  <a:gd name="T14" fmla="*/ 31 w 69"/>
                  <a:gd name="T15" fmla="*/ 69 h 70"/>
                  <a:gd name="T16" fmla="*/ 37 w 69"/>
                  <a:gd name="T17" fmla="*/ 69 h 70"/>
                  <a:gd name="T18" fmla="*/ 37 w 69"/>
                  <a:gd name="T19" fmla="*/ 38 h 70"/>
                  <a:gd name="T20" fmla="*/ 68 w 69"/>
                  <a:gd name="T21" fmla="*/ 38 h 70"/>
                  <a:gd name="T22" fmla="*/ 68 w 69"/>
                  <a:gd name="T23" fmla="*/ 31 h 70"/>
                  <a:gd name="T24" fmla="*/ 37 w 69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7" y="31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7" y="69"/>
                    </a:lnTo>
                    <a:lnTo>
                      <a:pt x="37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7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27"/>
              <p:cNvSpPr>
                <a:spLocks/>
              </p:cNvSpPr>
              <p:nvPr/>
            </p:nvSpPr>
            <p:spPr bwMode="auto">
              <a:xfrm>
                <a:off x="1653" y="1846"/>
                <a:ext cx="92" cy="92"/>
              </a:xfrm>
              <a:custGeom>
                <a:avLst/>
                <a:gdLst>
                  <a:gd name="T0" fmla="*/ 46 w 92"/>
                  <a:gd name="T1" fmla="*/ 91 h 92"/>
                  <a:gd name="T2" fmla="*/ 36 w 92"/>
                  <a:gd name="T3" fmla="*/ 90 h 92"/>
                  <a:gd name="T4" fmla="*/ 28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8 w 92"/>
                  <a:gd name="T11" fmla="*/ 71 h 92"/>
                  <a:gd name="T12" fmla="*/ 3 w 92"/>
                  <a:gd name="T13" fmla="*/ 63 h 92"/>
                  <a:gd name="T14" fmla="*/ 1 w 92"/>
                  <a:gd name="T15" fmla="*/ 55 h 92"/>
                  <a:gd name="T16" fmla="*/ 0 w 92"/>
                  <a:gd name="T17" fmla="*/ 45 h 92"/>
                  <a:gd name="T18" fmla="*/ 1 w 92"/>
                  <a:gd name="T19" fmla="*/ 36 h 92"/>
                  <a:gd name="T20" fmla="*/ 3 w 92"/>
                  <a:gd name="T21" fmla="*/ 27 h 92"/>
                  <a:gd name="T22" fmla="*/ 8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8 w 92"/>
                  <a:gd name="T29" fmla="*/ 3 h 92"/>
                  <a:gd name="T30" fmla="*/ 36 w 92"/>
                  <a:gd name="T31" fmla="*/ 0 h 92"/>
                  <a:gd name="T32" fmla="*/ 46 w 92"/>
                  <a:gd name="T33" fmla="*/ 0 h 92"/>
                  <a:gd name="T34" fmla="*/ 55 w 92"/>
                  <a:gd name="T35" fmla="*/ 0 h 92"/>
                  <a:gd name="T36" fmla="*/ 64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4 w 92"/>
                  <a:gd name="T43" fmla="*/ 20 h 92"/>
                  <a:gd name="T44" fmla="*/ 88 w 92"/>
                  <a:gd name="T45" fmla="*/ 27 h 92"/>
                  <a:gd name="T46" fmla="*/ 91 w 92"/>
                  <a:gd name="T47" fmla="*/ 36 h 92"/>
                  <a:gd name="T48" fmla="*/ 91 w 92"/>
                  <a:gd name="T49" fmla="*/ 45 h 92"/>
                  <a:gd name="T50" fmla="*/ 91 w 92"/>
                  <a:gd name="T51" fmla="*/ 55 h 92"/>
                  <a:gd name="T52" fmla="*/ 88 w 92"/>
                  <a:gd name="T53" fmla="*/ 63 h 92"/>
                  <a:gd name="T54" fmla="*/ 84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4 w 92"/>
                  <a:gd name="T61" fmla="*/ 88 h 92"/>
                  <a:gd name="T62" fmla="*/ 55 w 92"/>
                  <a:gd name="T63" fmla="*/ 90 h 92"/>
                  <a:gd name="T64" fmla="*/ 46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3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55" y="0"/>
                    </a:lnTo>
                    <a:lnTo>
                      <a:pt x="64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1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28"/>
              <p:cNvSpPr>
                <a:spLocks/>
              </p:cNvSpPr>
              <p:nvPr/>
            </p:nvSpPr>
            <p:spPr bwMode="auto">
              <a:xfrm>
                <a:off x="1653" y="1846"/>
                <a:ext cx="92" cy="92"/>
              </a:xfrm>
              <a:custGeom>
                <a:avLst/>
                <a:gdLst>
                  <a:gd name="T0" fmla="*/ 46 w 92"/>
                  <a:gd name="T1" fmla="*/ 91 h 92"/>
                  <a:gd name="T2" fmla="*/ 36 w 92"/>
                  <a:gd name="T3" fmla="*/ 90 h 92"/>
                  <a:gd name="T4" fmla="*/ 28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8 w 92"/>
                  <a:gd name="T11" fmla="*/ 71 h 92"/>
                  <a:gd name="T12" fmla="*/ 3 w 92"/>
                  <a:gd name="T13" fmla="*/ 63 h 92"/>
                  <a:gd name="T14" fmla="*/ 1 w 92"/>
                  <a:gd name="T15" fmla="*/ 55 h 92"/>
                  <a:gd name="T16" fmla="*/ 0 w 92"/>
                  <a:gd name="T17" fmla="*/ 45 h 92"/>
                  <a:gd name="T18" fmla="*/ 1 w 92"/>
                  <a:gd name="T19" fmla="*/ 36 h 92"/>
                  <a:gd name="T20" fmla="*/ 3 w 92"/>
                  <a:gd name="T21" fmla="*/ 27 h 92"/>
                  <a:gd name="T22" fmla="*/ 8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8 w 92"/>
                  <a:gd name="T29" fmla="*/ 3 h 92"/>
                  <a:gd name="T30" fmla="*/ 36 w 92"/>
                  <a:gd name="T31" fmla="*/ 0 h 92"/>
                  <a:gd name="T32" fmla="*/ 46 w 92"/>
                  <a:gd name="T33" fmla="*/ 0 h 92"/>
                  <a:gd name="T34" fmla="*/ 55 w 92"/>
                  <a:gd name="T35" fmla="*/ 0 h 92"/>
                  <a:gd name="T36" fmla="*/ 64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4 w 92"/>
                  <a:gd name="T43" fmla="*/ 20 h 92"/>
                  <a:gd name="T44" fmla="*/ 88 w 92"/>
                  <a:gd name="T45" fmla="*/ 27 h 92"/>
                  <a:gd name="T46" fmla="*/ 91 w 92"/>
                  <a:gd name="T47" fmla="*/ 36 h 92"/>
                  <a:gd name="T48" fmla="*/ 91 w 92"/>
                  <a:gd name="T49" fmla="*/ 45 h 92"/>
                  <a:gd name="T50" fmla="*/ 91 w 92"/>
                  <a:gd name="T51" fmla="*/ 55 h 92"/>
                  <a:gd name="T52" fmla="*/ 88 w 92"/>
                  <a:gd name="T53" fmla="*/ 63 h 92"/>
                  <a:gd name="T54" fmla="*/ 84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4 w 92"/>
                  <a:gd name="T61" fmla="*/ 88 h 92"/>
                  <a:gd name="T62" fmla="*/ 55 w 92"/>
                  <a:gd name="T63" fmla="*/ 90 h 92"/>
                  <a:gd name="T64" fmla="*/ 46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3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55" y="0"/>
                    </a:lnTo>
                    <a:lnTo>
                      <a:pt x="64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1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29"/>
              <p:cNvSpPr>
                <a:spLocks/>
              </p:cNvSpPr>
              <p:nvPr/>
            </p:nvSpPr>
            <p:spPr bwMode="auto">
              <a:xfrm>
                <a:off x="1665" y="1858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30"/>
              <p:cNvSpPr>
                <a:spLocks/>
              </p:cNvSpPr>
              <p:nvPr/>
            </p:nvSpPr>
            <p:spPr bwMode="auto">
              <a:xfrm>
                <a:off x="1759" y="2025"/>
                <a:ext cx="93" cy="93"/>
              </a:xfrm>
              <a:custGeom>
                <a:avLst/>
                <a:gdLst>
                  <a:gd name="T0" fmla="*/ 46 w 93"/>
                  <a:gd name="T1" fmla="*/ 92 h 93"/>
                  <a:gd name="T2" fmla="*/ 37 w 93"/>
                  <a:gd name="T3" fmla="*/ 91 h 93"/>
                  <a:gd name="T4" fmla="*/ 28 w 93"/>
                  <a:gd name="T5" fmla="*/ 89 h 93"/>
                  <a:gd name="T6" fmla="*/ 21 w 93"/>
                  <a:gd name="T7" fmla="*/ 84 h 93"/>
                  <a:gd name="T8" fmla="*/ 14 w 93"/>
                  <a:gd name="T9" fmla="*/ 79 h 93"/>
                  <a:gd name="T10" fmla="*/ 8 w 93"/>
                  <a:gd name="T11" fmla="*/ 72 h 93"/>
                  <a:gd name="T12" fmla="*/ 4 w 93"/>
                  <a:gd name="T13" fmla="*/ 64 h 93"/>
                  <a:gd name="T14" fmla="*/ 1 w 93"/>
                  <a:gd name="T15" fmla="*/ 56 h 93"/>
                  <a:gd name="T16" fmla="*/ 0 w 93"/>
                  <a:gd name="T17" fmla="*/ 46 h 93"/>
                  <a:gd name="T18" fmla="*/ 1 w 93"/>
                  <a:gd name="T19" fmla="*/ 37 h 93"/>
                  <a:gd name="T20" fmla="*/ 4 w 93"/>
                  <a:gd name="T21" fmla="*/ 28 h 93"/>
                  <a:gd name="T22" fmla="*/ 8 w 93"/>
                  <a:gd name="T23" fmla="*/ 20 h 93"/>
                  <a:gd name="T24" fmla="*/ 14 w 93"/>
                  <a:gd name="T25" fmla="*/ 14 h 93"/>
                  <a:gd name="T26" fmla="*/ 21 w 93"/>
                  <a:gd name="T27" fmla="*/ 8 h 93"/>
                  <a:gd name="T28" fmla="*/ 28 w 93"/>
                  <a:gd name="T29" fmla="*/ 4 h 93"/>
                  <a:gd name="T30" fmla="*/ 37 w 93"/>
                  <a:gd name="T31" fmla="*/ 1 h 93"/>
                  <a:gd name="T32" fmla="*/ 46 w 93"/>
                  <a:gd name="T33" fmla="*/ 0 h 93"/>
                  <a:gd name="T34" fmla="*/ 56 w 93"/>
                  <a:gd name="T35" fmla="*/ 1 h 93"/>
                  <a:gd name="T36" fmla="*/ 64 w 93"/>
                  <a:gd name="T37" fmla="*/ 4 h 93"/>
                  <a:gd name="T38" fmla="*/ 72 w 93"/>
                  <a:gd name="T39" fmla="*/ 8 h 93"/>
                  <a:gd name="T40" fmla="*/ 79 w 93"/>
                  <a:gd name="T41" fmla="*/ 14 h 93"/>
                  <a:gd name="T42" fmla="*/ 84 w 93"/>
                  <a:gd name="T43" fmla="*/ 20 h 93"/>
                  <a:gd name="T44" fmla="*/ 89 w 93"/>
                  <a:gd name="T45" fmla="*/ 28 h 93"/>
                  <a:gd name="T46" fmla="*/ 91 w 93"/>
                  <a:gd name="T47" fmla="*/ 37 h 93"/>
                  <a:gd name="T48" fmla="*/ 92 w 93"/>
                  <a:gd name="T49" fmla="*/ 46 h 93"/>
                  <a:gd name="T50" fmla="*/ 91 w 93"/>
                  <a:gd name="T51" fmla="*/ 56 h 93"/>
                  <a:gd name="T52" fmla="*/ 89 w 93"/>
                  <a:gd name="T53" fmla="*/ 64 h 93"/>
                  <a:gd name="T54" fmla="*/ 84 w 93"/>
                  <a:gd name="T55" fmla="*/ 72 h 93"/>
                  <a:gd name="T56" fmla="*/ 79 w 93"/>
                  <a:gd name="T57" fmla="*/ 79 h 93"/>
                  <a:gd name="T58" fmla="*/ 72 w 93"/>
                  <a:gd name="T59" fmla="*/ 84 h 93"/>
                  <a:gd name="T60" fmla="*/ 64 w 93"/>
                  <a:gd name="T61" fmla="*/ 89 h 93"/>
                  <a:gd name="T62" fmla="*/ 56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9"/>
                    </a:lnTo>
                    <a:lnTo>
                      <a:pt x="21" y="84"/>
                    </a:lnTo>
                    <a:lnTo>
                      <a:pt x="14" y="79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6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1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0"/>
                    </a:lnTo>
                    <a:lnTo>
                      <a:pt x="89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6"/>
                    </a:lnTo>
                    <a:lnTo>
                      <a:pt x="89" y="64"/>
                    </a:lnTo>
                    <a:lnTo>
                      <a:pt x="84" y="72"/>
                    </a:lnTo>
                    <a:lnTo>
                      <a:pt x="79" y="79"/>
                    </a:lnTo>
                    <a:lnTo>
                      <a:pt x="72" y="84"/>
                    </a:lnTo>
                    <a:lnTo>
                      <a:pt x="64" y="89"/>
                    </a:lnTo>
                    <a:lnTo>
                      <a:pt x="56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31"/>
              <p:cNvSpPr>
                <a:spLocks/>
              </p:cNvSpPr>
              <p:nvPr/>
            </p:nvSpPr>
            <p:spPr bwMode="auto">
              <a:xfrm>
                <a:off x="1759" y="2025"/>
                <a:ext cx="93" cy="93"/>
              </a:xfrm>
              <a:custGeom>
                <a:avLst/>
                <a:gdLst>
                  <a:gd name="T0" fmla="*/ 46 w 93"/>
                  <a:gd name="T1" fmla="*/ 92 h 93"/>
                  <a:gd name="T2" fmla="*/ 37 w 93"/>
                  <a:gd name="T3" fmla="*/ 91 h 93"/>
                  <a:gd name="T4" fmla="*/ 28 w 93"/>
                  <a:gd name="T5" fmla="*/ 89 h 93"/>
                  <a:gd name="T6" fmla="*/ 21 w 93"/>
                  <a:gd name="T7" fmla="*/ 84 h 93"/>
                  <a:gd name="T8" fmla="*/ 14 w 93"/>
                  <a:gd name="T9" fmla="*/ 79 h 93"/>
                  <a:gd name="T10" fmla="*/ 8 w 93"/>
                  <a:gd name="T11" fmla="*/ 72 h 93"/>
                  <a:gd name="T12" fmla="*/ 4 w 93"/>
                  <a:gd name="T13" fmla="*/ 64 h 93"/>
                  <a:gd name="T14" fmla="*/ 1 w 93"/>
                  <a:gd name="T15" fmla="*/ 56 h 93"/>
                  <a:gd name="T16" fmla="*/ 0 w 93"/>
                  <a:gd name="T17" fmla="*/ 46 h 93"/>
                  <a:gd name="T18" fmla="*/ 1 w 93"/>
                  <a:gd name="T19" fmla="*/ 37 h 93"/>
                  <a:gd name="T20" fmla="*/ 4 w 93"/>
                  <a:gd name="T21" fmla="*/ 28 h 93"/>
                  <a:gd name="T22" fmla="*/ 8 w 93"/>
                  <a:gd name="T23" fmla="*/ 20 h 93"/>
                  <a:gd name="T24" fmla="*/ 14 w 93"/>
                  <a:gd name="T25" fmla="*/ 14 h 93"/>
                  <a:gd name="T26" fmla="*/ 21 w 93"/>
                  <a:gd name="T27" fmla="*/ 8 h 93"/>
                  <a:gd name="T28" fmla="*/ 28 w 93"/>
                  <a:gd name="T29" fmla="*/ 4 h 93"/>
                  <a:gd name="T30" fmla="*/ 37 w 93"/>
                  <a:gd name="T31" fmla="*/ 1 h 93"/>
                  <a:gd name="T32" fmla="*/ 46 w 93"/>
                  <a:gd name="T33" fmla="*/ 0 h 93"/>
                  <a:gd name="T34" fmla="*/ 56 w 93"/>
                  <a:gd name="T35" fmla="*/ 1 h 93"/>
                  <a:gd name="T36" fmla="*/ 64 w 93"/>
                  <a:gd name="T37" fmla="*/ 4 h 93"/>
                  <a:gd name="T38" fmla="*/ 72 w 93"/>
                  <a:gd name="T39" fmla="*/ 8 h 93"/>
                  <a:gd name="T40" fmla="*/ 79 w 93"/>
                  <a:gd name="T41" fmla="*/ 14 h 93"/>
                  <a:gd name="T42" fmla="*/ 84 w 93"/>
                  <a:gd name="T43" fmla="*/ 20 h 93"/>
                  <a:gd name="T44" fmla="*/ 89 w 93"/>
                  <a:gd name="T45" fmla="*/ 28 h 93"/>
                  <a:gd name="T46" fmla="*/ 91 w 93"/>
                  <a:gd name="T47" fmla="*/ 37 h 93"/>
                  <a:gd name="T48" fmla="*/ 92 w 93"/>
                  <a:gd name="T49" fmla="*/ 46 h 93"/>
                  <a:gd name="T50" fmla="*/ 91 w 93"/>
                  <a:gd name="T51" fmla="*/ 56 h 93"/>
                  <a:gd name="T52" fmla="*/ 89 w 93"/>
                  <a:gd name="T53" fmla="*/ 64 h 93"/>
                  <a:gd name="T54" fmla="*/ 84 w 93"/>
                  <a:gd name="T55" fmla="*/ 72 h 93"/>
                  <a:gd name="T56" fmla="*/ 79 w 93"/>
                  <a:gd name="T57" fmla="*/ 79 h 93"/>
                  <a:gd name="T58" fmla="*/ 72 w 93"/>
                  <a:gd name="T59" fmla="*/ 84 h 93"/>
                  <a:gd name="T60" fmla="*/ 64 w 93"/>
                  <a:gd name="T61" fmla="*/ 89 h 93"/>
                  <a:gd name="T62" fmla="*/ 56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9"/>
                    </a:lnTo>
                    <a:lnTo>
                      <a:pt x="21" y="84"/>
                    </a:lnTo>
                    <a:lnTo>
                      <a:pt x="14" y="79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6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1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0"/>
                    </a:lnTo>
                    <a:lnTo>
                      <a:pt x="89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6"/>
                    </a:lnTo>
                    <a:lnTo>
                      <a:pt x="89" y="64"/>
                    </a:lnTo>
                    <a:lnTo>
                      <a:pt x="84" y="72"/>
                    </a:lnTo>
                    <a:lnTo>
                      <a:pt x="79" y="79"/>
                    </a:lnTo>
                    <a:lnTo>
                      <a:pt x="72" y="84"/>
                    </a:lnTo>
                    <a:lnTo>
                      <a:pt x="64" y="89"/>
                    </a:lnTo>
                    <a:lnTo>
                      <a:pt x="56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32"/>
              <p:cNvSpPr>
                <a:spLocks/>
              </p:cNvSpPr>
              <p:nvPr/>
            </p:nvSpPr>
            <p:spPr bwMode="auto">
              <a:xfrm>
                <a:off x="1771" y="2037"/>
                <a:ext cx="69" cy="70"/>
              </a:xfrm>
              <a:custGeom>
                <a:avLst/>
                <a:gdLst>
                  <a:gd name="T0" fmla="*/ 38 w 69"/>
                  <a:gd name="T1" fmla="*/ 32 h 70"/>
                  <a:gd name="T2" fmla="*/ 38 w 69"/>
                  <a:gd name="T3" fmla="*/ 0 h 70"/>
                  <a:gd name="T4" fmla="*/ 32 w 69"/>
                  <a:gd name="T5" fmla="*/ 0 h 70"/>
                  <a:gd name="T6" fmla="*/ 32 w 69"/>
                  <a:gd name="T7" fmla="*/ 32 h 70"/>
                  <a:gd name="T8" fmla="*/ 0 w 69"/>
                  <a:gd name="T9" fmla="*/ 32 h 70"/>
                  <a:gd name="T10" fmla="*/ 0 w 69"/>
                  <a:gd name="T11" fmla="*/ 38 h 70"/>
                  <a:gd name="T12" fmla="*/ 32 w 69"/>
                  <a:gd name="T13" fmla="*/ 38 h 70"/>
                  <a:gd name="T14" fmla="*/ 32 w 69"/>
                  <a:gd name="T15" fmla="*/ 69 h 70"/>
                  <a:gd name="T16" fmla="*/ 38 w 69"/>
                  <a:gd name="T17" fmla="*/ 69 h 70"/>
                  <a:gd name="T18" fmla="*/ 38 w 69"/>
                  <a:gd name="T19" fmla="*/ 38 h 70"/>
                  <a:gd name="T20" fmla="*/ 68 w 69"/>
                  <a:gd name="T21" fmla="*/ 38 h 70"/>
                  <a:gd name="T22" fmla="*/ 68 w 69"/>
                  <a:gd name="T23" fmla="*/ 32 h 70"/>
                  <a:gd name="T24" fmla="*/ 38 w 69"/>
                  <a:gd name="T25" fmla="*/ 3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8" y="32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2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32" y="38"/>
                    </a:lnTo>
                    <a:lnTo>
                      <a:pt x="32" y="69"/>
                    </a:lnTo>
                    <a:lnTo>
                      <a:pt x="38" y="69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2"/>
                    </a:lnTo>
                    <a:lnTo>
                      <a:pt x="38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33"/>
              <p:cNvSpPr>
                <a:spLocks/>
              </p:cNvSpPr>
              <p:nvPr/>
            </p:nvSpPr>
            <p:spPr bwMode="auto">
              <a:xfrm>
                <a:off x="1240" y="2722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1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9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1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9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34"/>
              <p:cNvSpPr>
                <a:spLocks/>
              </p:cNvSpPr>
              <p:nvPr/>
            </p:nvSpPr>
            <p:spPr bwMode="auto">
              <a:xfrm>
                <a:off x="1240" y="2722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1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9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1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9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235"/>
              <p:cNvSpPr>
                <a:spLocks/>
              </p:cNvSpPr>
              <p:nvPr/>
            </p:nvSpPr>
            <p:spPr bwMode="auto">
              <a:xfrm>
                <a:off x="1252" y="2734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2 w 69"/>
                  <a:gd name="T13" fmla="*/ 38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2" y="38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36"/>
              <p:cNvSpPr>
                <a:spLocks/>
              </p:cNvSpPr>
              <p:nvPr/>
            </p:nvSpPr>
            <p:spPr bwMode="auto">
              <a:xfrm>
                <a:off x="852" y="2603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5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5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37"/>
              <p:cNvSpPr>
                <a:spLocks/>
              </p:cNvSpPr>
              <p:nvPr/>
            </p:nvSpPr>
            <p:spPr bwMode="auto">
              <a:xfrm>
                <a:off x="852" y="2603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5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5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238"/>
              <p:cNvSpPr>
                <a:spLocks/>
              </p:cNvSpPr>
              <p:nvPr/>
            </p:nvSpPr>
            <p:spPr bwMode="auto">
              <a:xfrm>
                <a:off x="864" y="2615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239"/>
              <p:cNvSpPr>
                <a:spLocks/>
              </p:cNvSpPr>
              <p:nvPr/>
            </p:nvSpPr>
            <p:spPr bwMode="auto">
              <a:xfrm>
                <a:off x="731" y="2347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7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4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6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4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7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7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4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7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40"/>
              <p:cNvSpPr>
                <a:spLocks/>
              </p:cNvSpPr>
              <p:nvPr/>
            </p:nvSpPr>
            <p:spPr bwMode="auto">
              <a:xfrm>
                <a:off x="731" y="2347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7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4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6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4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7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7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4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7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41"/>
              <p:cNvSpPr>
                <a:spLocks/>
              </p:cNvSpPr>
              <p:nvPr/>
            </p:nvSpPr>
            <p:spPr bwMode="auto">
              <a:xfrm>
                <a:off x="743" y="2359"/>
                <a:ext cx="69" cy="69"/>
              </a:xfrm>
              <a:custGeom>
                <a:avLst/>
                <a:gdLst>
                  <a:gd name="T0" fmla="*/ 38 w 69"/>
                  <a:gd name="T1" fmla="*/ 30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0 h 69"/>
                  <a:gd name="T8" fmla="*/ 0 w 69"/>
                  <a:gd name="T9" fmla="*/ 30 h 69"/>
                  <a:gd name="T10" fmla="*/ 0 w 69"/>
                  <a:gd name="T11" fmla="*/ 37 h 69"/>
                  <a:gd name="T12" fmla="*/ 32 w 69"/>
                  <a:gd name="T13" fmla="*/ 37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7 h 69"/>
                  <a:gd name="T20" fmla="*/ 68 w 69"/>
                  <a:gd name="T21" fmla="*/ 37 h 69"/>
                  <a:gd name="T22" fmla="*/ 68 w 69"/>
                  <a:gd name="T23" fmla="*/ 30 h 69"/>
                  <a:gd name="T24" fmla="*/ 38 w 69"/>
                  <a:gd name="T2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0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32" y="37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7"/>
                    </a:lnTo>
                    <a:lnTo>
                      <a:pt x="68" y="37"/>
                    </a:lnTo>
                    <a:lnTo>
                      <a:pt x="68" y="30"/>
                    </a:lnTo>
                    <a:lnTo>
                      <a:pt x="38" y="3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42"/>
              <p:cNvSpPr>
                <a:spLocks/>
              </p:cNvSpPr>
              <p:nvPr/>
            </p:nvSpPr>
            <p:spPr bwMode="auto">
              <a:xfrm>
                <a:off x="1259" y="1609"/>
                <a:ext cx="93" cy="93"/>
              </a:xfrm>
              <a:custGeom>
                <a:avLst/>
                <a:gdLst>
                  <a:gd name="T0" fmla="*/ 46 w 93"/>
                  <a:gd name="T1" fmla="*/ 92 h 93"/>
                  <a:gd name="T2" fmla="*/ 37 w 93"/>
                  <a:gd name="T3" fmla="*/ 91 h 93"/>
                  <a:gd name="T4" fmla="*/ 28 w 93"/>
                  <a:gd name="T5" fmla="*/ 88 h 93"/>
                  <a:gd name="T6" fmla="*/ 20 w 93"/>
                  <a:gd name="T7" fmla="*/ 84 h 93"/>
                  <a:gd name="T8" fmla="*/ 13 w 93"/>
                  <a:gd name="T9" fmla="*/ 78 h 93"/>
                  <a:gd name="T10" fmla="*/ 8 w 93"/>
                  <a:gd name="T11" fmla="*/ 72 h 93"/>
                  <a:gd name="T12" fmla="*/ 4 w 93"/>
                  <a:gd name="T13" fmla="*/ 64 h 93"/>
                  <a:gd name="T14" fmla="*/ 1 w 93"/>
                  <a:gd name="T15" fmla="*/ 55 h 93"/>
                  <a:gd name="T16" fmla="*/ 0 w 93"/>
                  <a:gd name="T17" fmla="*/ 46 h 93"/>
                  <a:gd name="T18" fmla="*/ 1 w 93"/>
                  <a:gd name="T19" fmla="*/ 36 h 93"/>
                  <a:gd name="T20" fmla="*/ 4 w 93"/>
                  <a:gd name="T21" fmla="*/ 28 h 93"/>
                  <a:gd name="T22" fmla="*/ 8 w 93"/>
                  <a:gd name="T23" fmla="*/ 20 h 93"/>
                  <a:gd name="T24" fmla="*/ 13 w 93"/>
                  <a:gd name="T25" fmla="*/ 13 h 93"/>
                  <a:gd name="T26" fmla="*/ 20 w 93"/>
                  <a:gd name="T27" fmla="*/ 8 h 93"/>
                  <a:gd name="T28" fmla="*/ 28 w 93"/>
                  <a:gd name="T29" fmla="*/ 4 h 93"/>
                  <a:gd name="T30" fmla="*/ 37 w 93"/>
                  <a:gd name="T31" fmla="*/ 1 h 93"/>
                  <a:gd name="T32" fmla="*/ 46 w 93"/>
                  <a:gd name="T33" fmla="*/ 0 h 93"/>
                  <a:gd name="T34" fmla="*/ 55 w 93"/>
                  <a:gd name="T35" fmla="*/ 1 h 93"/>
                  <a:gd name="T36" fmla="*/ 64 w 93"/>
                  <a:gd name="T37" fmla="*/ 4 h 93"/>
                  <a:gd name="T38" fmla="*/ 72 w 93"/>
                  <a:gd name="T39" fmla="*/ 8 h 93"/>
                  <a:gd name="T40" fmla="*/ 78 w 93"/>
                  <a:gd name="T41" fmla="*/ 13 h 93"/>
                  <a:gd name="T42" fmla="*/ 84 w 93"/>
                  <a:gd name="T43" fmla="*/ 20 h 93"/>
                  <a:gd name="T44" fmla="*/ 88 w 93"/>
                  <a:gd name="T45" fmla="*/ 28 h 93"/>
                  <a:gd name="T46" fmla="*/ 91 w 93"/>
                  <a:gd name="T47" fmla="*/ 36 h 93"/>
                  <a:gd name="T48" fmla="*/ 92 w 93"/>
                  <a:gd name="T49" fmla="*/ 46 h 93"/>
                  <a:gd name="T50" fmla="*/ 91 w 93"/>
                  <a:gd name="T51" fmla="*/ 55 h 93"/>
                  <a:gd name="T52" fmla="*/ 88 w 93"/>
                  <a:gd name="T53" fmla="*/ 64 h 93"/>
                  <a:gd name="T54" fmla="*/ 84 w 93"/>
                  <a:gd name="T55" fmla="*/ 72 h 93"/>
                  <a:gd name="T56" fmla="*/ 78 w 93"/>
                  <a:gd name="T57" fmla="*/ 78 h 93"/>
                  <a:gd name="T58" fmla="*/ 72 w 93"/>
                  <a:gd name="T59" fmla="*/ 84 h 93"/>
                  <a:gd name="T60" fmla="*/ 64 w 93"/>
                  <a:gd name="T61" fmla="*/ 88 h 93"/>
                  <a:gd name="T62" fmla="*/ 55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43"/>
              <p:cNvSpPr>
                <a:spLocks/>
              </p:cNvSpPr>
              <p:nvPr/>
            </p:nvSpPr>
            <p:spPr bwMode="auto">
              <a:xfrm>
                <a:off x="1259" y="1609"/>
                <a:ext cx="93" cy="93"/>
              </a:xfrm>
              <a:custGeom>
                <a:avLst/>
                <a:gdLst>
                  <a:gd name="T0" fmla="*/ 46 w 93"/>
                  <a:gd name="T1" fmla="*/ 92 h 93"/>
                  <a:gd name="T2" fmla="*/ 37 w 93"/>
                  <a:gd name="T3" fmla="*/ 91 h 93"/>
                  <a:gd name="T4" fmla="*/ 28 w 93"/>
                  <a:gd name="T5" fmla="*/ 88 h 93"/>
                  <a:gd name="T6" fmla="*/ 20 w 93"/>
                  <a:gd name="T7" fmla="*/ 84 h 93"/>
                  <a:gd name="T8" fmla="*/ 13 w 93"/>
                  <a:gd name="T9" fmla="*/ 78 h 93"/>
                  <a:gd name="T10" fmla="*/ 8 w 93"/>
                  <a:gd name="T11" fmla="*/ 72 h 93"/>
                  <a:gd name="T12" fmla="*/ 4 w 93"/>
                  <a:gd name="T13" fmla="*/ 64 h 93"/>
                  <a:gd name="T14" fmla="*/ 1 w 93"/>
                  <a:gd name="T15" fmla="*/ 55 h 93"/>
                  <a:gd name="T16" fmla="*/ 0 w 93"/>
                  <a:gd name="T17" fmla="*/ 46 h 93"/>
                  <a:gd name="T18" fmla="*/ 1 w 93"/>
                  <a:gd name="T19" fmla="*/ 36 h 93"/>
                  <a:gd name="T20" fmla="*/ 4 w 93"/>
                  <a:gd name="T21" fmla="*/ 28 h 93"/>
                  <a:gd name="T22" fmla="*/ 8 w 93"/>
                  <a:gd name="T23" fmla="*/ 20 h 93"/>
                  <a:gd name="T24" fmla="*/ 13 w 93"/>
                  <a:gd name="T25" fmla="*/ 13 h 93"/>
                  <a:gd name="T26" fmla="*/ 20 w 93"/>
                  <a:gd name="T27" fmla="*/ 8 h 93"/>
                  <a:gd name="T28" fmla="*/ 28 w 93"/>
                  <a:gd name="T29" fmla="*/ 4 h 93"/>
                  <a:gd name="T30" fmla="*/ 37 w 93"/>
                  <a:gd name="T31" fmla="*/ 1 h 93"/>
                  <a:gd name="T32" fmla="*/ 46 w 93"/>
                  <a:gd name="T33" fmla="*/ 0 h 93"/>
                  <a:gd name="T34" fmla="*/ 55 w 93"/>
                  <a:gd name="T35" fmla="*/ 1 h 93"/>
                  <a:gd name="T36" fmla="*/ 64 w 93"/>
                  <a:gd name="T37" fmla="*/ 4 h 93"/>
                  <a:gd name="T38" fmla="*/ 72 w 93"/>
                  <a:gd name="T39" fmla="*/ 8 h 93"/>
                  <a:gd name="T40" fmla="*/ 78 w 93"/>
                  <a:gd name="T41" fmla="*/ 13 h 93"/>
                  <a:gd name="T42" fmla="*/ 84 w 93"/>
                  <a:gd name="T43" fmla="*/ 20 h 93"/>
                  <a:gd name="T44" fmla="*/ 88 w 93"/>
                  <a:gd name="T45" fmla="*/ 28 h 93"/>
                  <a:gd name="T46" fmla="*/ 91 w 93"/>
                  <a:gd name="T47" fmla="*/ 36 h 93"/>
                  <a:gd name="T48" fmla="*/ 92 w 93"/>
                  <a:gd name="T49" fmla="*/ 46 h 93"/>
                  <a:gd name="T50" fmla="*/ 91 w 93"/>
                  <a:gd name="T51" fmla="*/ 55 h 93"/>
                  <a:gd name="T52" fmla="*/ 88 w 93"/>
                  <a:gd name="T53" fmla="*/ 64 h 93"/>
                  <a:gd name="T54" fmla="*/ 84 w 93"/>
                  <a:gd name="T55" fmla="*/ 72 h 93"/>
                  <a:gd name="T56" fmla="*/ 78 w 93"/>
                  <a:gd name="T57" fmla="*/ 78 h 93"/>
                  <a:gd name="T58" fmla="*/ 72 w 93"/>
                  <a:gd name="T59" fmla="*/ 84 h 93"/>
                  <a:gd name="T60" fmla="*/ 64 w 93"/>
                  <a:gd name="T61" fmla="*/ 88 h 93"/>
                  <a:gd name="T62" fmla="*/ 55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44"/>
              <p:cNvSpPr>
                <a:spLocks/>
              </p:cNvSpPr>
              <p:nvPr/>
            </p:nvSpPr>
            <p:spPr bwMode="auto">
              <a:xfrm>
                <a:off x="1271" y="1621"/>
                <a:ext cx="69" cy="70"/>
              </a:xfrm>
              <a:custGeom>
                <a:avLst/>
                <a:gdLst>
                  <a:gd name="T0" fmla="*/ 38 w 69"/>
                  <a:gd name="T1" fmla="*/ 31 h 70"/>
                  <a:gd name="T2" fmla="*/ 38 w 69"/>
                  <a:gd name="T3" fmla="*/ 0 h 70"/>
                  <a:gd name="T4" fmla="*/ 31 w 69"/>
                  <a:gd name="T5" fmla="*/ 0 h 70"/>
                  <a:gd name="T6" fmla="*/ 31 w 69"/>
                  <a:gd name="T7" fmla="*/ 31 h 70"/>
                  <a:gd name="T8" fmla="*/ 0 w 69"/>
                  <a:gd name="T9" fmla="*/ 31 h 70"/>
                  <a:gd name="T10" fmla="*/ 0 w 69"/>
                  <a:gd name="T11" fmla="*/ 38 h 70"/>
                  <a:gd name="T12" fmla="*/ 31 w 69"/>
                  <a:gd name="T13" fmla="*/ 38 h 70"/>
                  <a:gd name="T14" fmla="*/ 31 w 69"/>
                  <a:gd name="T15" fmla="*/ 69 h 70"/>
                  <a:gd name="T16" fmla="*/ 38 w 69"/>
                  <a:gd name="T17" fmla="*/ 69 h 70"/>
                  <a:gd name="T18" fmla="*/ 38 w 69"/>
                  <a:gd name="T19" fmla="*/ 38 h 70"/>
                  <a:gd name="T20" fmla="*/ 68 w 69"/>
                  <a:gd name="T21" fmla="*/ 38 h 70"/>
                  <a:gd name="T22" fmla="*/ 68 w 69"/>
                  <a:gd name="T23" fmla="*/ 31 h 70"/>
                  <a:gd name="T24" fmla="*/ 38 w 69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8" y="69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245"/>
              <p:cNvSpPr>
                <a:spLocks/>
              </p:cNvSpPr>
              <p:nvPr/>
            </p:nvSpPr>
            <p:spPr bwMode="auto">
              <a:xfrm>
                <a:off x="1754" y="1636"/>
                <a:ext cx="39" cy="38"/>
              </a:xfrm>
              <a:custGeom>
                <a:avLst/>
                <a:gdLst>
                  <a:gd name="T0" fmla="*/ 0 w 39"/>
                  <a:gd name="T1" fmla="*/ 0 h 38"/>
                  <a:gd name="T2" fmla="*/ 2 w 39"/>
                  <a:gd name="T3" fmla="*/ 7 h 38"/>
                  <a:gd name="T4" fmla="*/ 5 w 39"/>
                  <a:gd name="T5" fmla="*/ 13 h 38"/>
                  <a:gd name="T6" fmla="*/ 8 w 39"/>
                  <a:gd name="T7" fmla="*/ 19 h 38"/>
                  <a:gd name="T8" fmla="*/ 13 w 39"/>
                  <a:gd name="T9" fmla="*/ 25 h 38"/>
                  <a:gd name="T10" fmla="*/ 18 w 39"/>
                  <a:gd name="T11" fmla="*/ 29 h 38"/>
                  <a:gd name="T12" fmla="*/ 25 w 39"/>
                  <a:gd name="T13" fmla="*/ 33 h 38"/>
                  <a:gd name="T14" fmla="*/ 31 w 39"/>
                  <a:gd name="T15" fmla="*/ 36 h 38"/>
                  <a:gd name="T16" fmla="*/ 38 w 39"/>
                  <a:gd name="T17" fmla="*/ 37 h 38"/>
                  <a:gd name="T18" fmla="*/ 32 w 39"/>
                  <a:gd name="T19" fmla="*/ 34 h 38"/>
                  <a:gd name="T20" fmla="*/ 26 w 39"/>
                  <a:gd name="T21" fmla="*/ 30 h 38"/>
                  <a:gd name="T22" fmla="*/ 20 w 39"/>
                  <a:gd name="T23" fmla="*/ 26 h 38"/>
                  <a:gd name="T24" fmla="*/ 15 w 39"/>
                  <a:gd name="T25" fmla="*/ 22 h 38"/>
                  <a:gd name="T26" fmla="*/ 11 w 39"/>
                  <a:gd name="T27" fmla="*/ 17 h 38"/>
                  <a:gd name="T28" fmla="*/ 7 w 39"/>
                  <a:gd name="T29" fmla="*/ 11 h 38"/>
                  <a:gd name="T30" fmla="*/ 3 w 39"/>
                  <a:gd name="T31" fmla="*/ 6 h 38"/>
                  <a:gd name="T32" fmla="*/ 0 w 39"/>
                  <a:gd name="T3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38">
                    <a:moveTo>
                      <a:pt x="0" y="0"/>
                    </a:moveTo>
                    <a:lnTo>
                      <a:pt x="2" y="7"/>
                    </a:lnTo>
                    <a:lnTo>
                      <a:pt x="5" y="13"/>
                    </a:lnTo>
                    <a:lnTo>
                      <a:pt x="8" y="19"/>
                    </a:lnTo>
                    <a:lnTo>
                      <a:pt x="13" y="25"/>
                    </a:lnTo>
                    <a:lnTo>
                      <a:pt x="18" y="29"/>
                    </a:lnTo>
                    <a:lnTo>
                      <a:pt x="25" y="33"/>
                    </a:lnTo>
                    <a:lnTo>
                      <a:pt x="31" y="36"/>
                    </a:lnTo>
                    <a:lnTo>
                      <a:pt x="38" y="37"/>
                    </a:lnTo>
                    <a:lnTo>
                      <a:pt x="32" y="34"/>
                    </a:lnTo>
                    <a:lnTo>
                      <a:pt x="26" y="30"/>
                    </a:lnTo>
                    <a:lnTo>
                      <a:pt x="20" y="26"/>
                    </a:lnTo>
                    <a:lnTo>
                      <a:pt x="15" y="22"/>
                    </a:lnTo>
                    <a:lnTo>
                      <a:pt x="11" y="17"/>
                    </a:lnTo>
                    <a:lnTo>
                      <a:pt x="7" y="11"/>
                    </a:lnTo>
                    <a:lnTo>
                      <a:pt x="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246"/>
              <p:cNvSpPr>
                <a:spLocks/>
              </p:cNvSpPr>
              <p:nvPr/>
            </p:nvSpPr>
            <p:spPr bwMode="auto">
              <a:xfrm>
                <a:off x="1753" y="1620"/>
                <a:ext cx="58" cy="55"/>
              </a:xfrm>
              <a:custGeom>
                <a:avLst/>
                <a:gdLst>
                  <a:gd name="T0" fmla="*/ 38 w 58"/>
                  <a:gd name="T1" fmla="*/ 53 h 55"/>
                  <a:gd name="T2" fmla="*/ 40 w 58"/>
                  <a:gd name="T3" fmla="*/ 54 h 55"/>
                  <a:gd name="T4" fmla="*/ 42 w 58"/>
                  <a:gd name="T5" fmla="*/ 54 h 55"/>
                  <a:gd name="T6" fmla="*/ 45 w 58"/>
                  <a:gd name="T7" fmla="*/ 54 h 55"/>
                  <a:gd name="T8" fmla="*/ 47 w 58"/>
                  <a:gd name="T9" fmla="*/ 54 h 55"/>
                  <a:gd name="T10" fmla="*/ 49 w 58"/>
                  <a:gd name="T11" fmla="*/ 54 h 55"/>
                  <a:gd name="T12" fmla="*/ 52 w 58"/>
                  <a:gd name="T13" fmla="*/ 54 h 55"/>
                  <a:gd name="T14" fmla="*/ 54 w 58"/>
                  <a:gd name="T15" fmla="*/ 53 h 55"/>
                  <a:gd name="T16" fmla="*/ 57 w 58"/>
                  <a:gd name="T17" fmla="*/ 53 h 55"/>
                  <a:gd name="T18" fmla="*/ 53 w 58"/>
                  <a:gd name="T19" fmla="*/ 52 h 55"/>
                  <a:gd name="T20" fmla="*/ 41 w 58"/>
                  <a:gd name="T21" fmla="*/ 49 h 55"/>
                  <a:gd name="T22" fmla="*/ 30 w 58"/>
                  <a:gd name="T23" fmla="*/ 43 h 55"/>
                  <a:gd name="T24" fmla="*/ 20 w 58"/>
                  <a:gd name="T25" fmla="*/ 34 h 55"/>
                  <a:gd name="T26" fmla="*/ 12 w 58"/>
                  <a:gd name="T27" fmla="*/ 25 h 55"/>
                  <a:gd name="T28" fmla="*/ 6 w 58"/>
                  <a:gd name="T29" fmla="*/ 14 h 55"/>
                  <a:gd name="T30" fmla="*/ 2 w 58"/>
                  <a:gd name="T31" fmla="*/ 1 h 55"/>
                  <a:gd name="T32" fmla="*/ 1 w 58"/>
                  <a:gd name="T33" fmla="*/ 0 h 55"/>
                  <a:gd name="T34" fmla="*/ 1 w 58"/>
                  <a:gd name="T35" fmla="*/ 2 h 55"/>
                  <a:gd name="T36" fmla="*/ 1 w 58"/>
                  <a:gd name="T37" fmla="*/ 5 h 55"/>
                  <a:gd name="T38" fmla="*/ 0 w 58"/>
                  <a:gd name="T39" fmla="*/ 7 h 55"/>
                  <a:gd name="T40" fmla="*/ 0 w 58"/>
                  <a:gd name="T41" fmla="*/ 9 h 55"/>
                  <a:gd name="T42" fmla="*/ 0 w 58"/>
                  <a:gd name="T43" fmla="*/ 11 h 55"/>
                  <a:gd name="T44" fmla="*/ 1 w 58"/>
                  <a:gd name="T45" fmla="*/ 13 h 55"/>
                  <a:gd name="T46" fmla="*/ 1 w 58"/>
                  <a:gd name="T47" fmla="*/ 15 h 55"/>
                  <a:gd name="T48" fmla="*/ 1 w 58"/>
                  <a:gd name="T49" fmla="*/ 17 h 55"/>
                  <a:gd name="T50" fmla="*/ 4 w 58"/>
                  <a:gd name="T51" fmla="*/ 22 h 55"/>
                  <a:gd name="T52" fmla="*/ 8 w 58"/>
                  <a:gd name="T53" fmla="*/ 28 h 55"/>
                  <a:gd name="T54" fmla="*/ 12 w 58"/>
                  <a:gd name="T55" fmla="*/ 33 h 55"/>
                  <a:gd name="T56" fmla="*/ 16 w 58"/>
                  <a:gd name="T57" fmla="*/ 38 h 55"/>
                  <a:gd name="T58" fmla="*/ 21 w 58"/>
                  <a:gd name="T59" fmla="*/ 43 h 55"/>
                  <a:gd name="T60" fmla="*/ 27 w 58"/>
                  <a:gd name="T61" fmla="*/ 46 h 55"/>
                  <a:gd name="T62" fmla="*/ 33 w 58"/>
                  <a:gd name="T63" fmla="*/ 50 h 55"/>
                  <a:gd name="T64" fmla="*/ 38 w 58"/>
                  <a:gd name="T65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55">
                    <a:moveTo>
                      <a:pt x="38" y="53"/>
                    </a:moveTo>
                    <a:lnTo>
                      <a:pt x="40" y="54"/>
                    </a:lnTo>
                    <a:lnTo>
                      <a:pt x="42" y="54"/>
                    </a:lnTo>
                    <a:lnTo>
                      <a:pt x="45" y="54"/>
                    </a:lnTo>
                    <a:lnTo>
                      <a:pt x="47" y="54"/>
                    </a:lnTo>
                    <a:lnTo>
                      <a:pt x="49" y="54"/>
                    </a:lnTo>
                    <a:lnTo>
                      <a:pt x="52" y="54"/>
                    </a:lnTo>
                    <a:lnTo>
                      <a:pt x="54" y="53"/>
                    </a:lnTo>
                    <a:lnTo>
                      <a:pt x="57" y="53"/>
                    </a:lnTo>
                    <a:lnTo>
                      <a:pt x="53" y="52"/>
                    </a:lnTo>
                    <a:lnTo>
                      <a:pt x="41" y="49"/>
                    </a:lnTo>
                    <a:lnTo>
                      <a:pt x="30" y="43"/>
                    </a:lnTo>
                    <a:lnTo>
                      <a:pt x="20" y="34"/>
                    </a:lnTo>
                    <a:lnTo>
                      <a:pt x="12" y="25"/>
                    </a:lnTo>
                    <a:lnTo>
                      <a:pt x="6" y="14"/>
                    </a:lnTo>
                    <a:lnTo>
                      <a:pt x="2" y="1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1" y="17"/>
                    </a:lnTo>
                    <a:lnTo>
                      <a:pt x="4" y="22"/>
                    </a:lnTo>
                    <a:lnTo>
                      <a:pt x="8" y="28"/>
                    </a:lnTo>
                    <a:lnTo>
                      <a:pt x="12" y="33"/>
                    </a:lnTo>
                    <a:lnTo>
                      <a:pt x="16" y="38"/>
                    </a:lnTo>
                    <a:lnTo>
                      <a:pt x="21" y="43"/>
                    </a:lnTo>
                    <a:lnTo>
                      <a:pt x="27" y="46"/>
                    </a:lnTo>
                    <a:lnTo>
                      <a:pt x="33" y="50"/>
                    </a:lnTo>
                    <a:lnTo>
                      <a:pt x="38" y="53"/>
                    </a:lnTo>
                  </a:path>
                </a:pathLst>
              </a:custGeom>
              <a:solidFill>
                <a:srgbClr val="0D0D0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247"/>
              <p:cNvSpPr>
                <a:spLocks/>
              </p:cNvSpPr>
              <p:nvPr/>
            </p:nvSpPr>
            <p:spPr bwMode="auto">
              <a:xfrm>
                <a:off x="1754" y="1609"/>
                <a:ext cx="68" cy="65"/>
              </a:xfrm>
              <a:custGeom>
                <a:avLst/>
                <a:gdLst>
                  <a:gd name="T0" fmla="*/ 4 w 68"/>
                  <a:gd name="T1" fmla="*/ 0 h 65"/>
                  <a:gd name="T2" fmla="*/ 3 w 68"/>
                  <a:gd name="T3" fmla="*/ 1 h 65"/>
                  <a:gd name="T4" fmla="*/ 3 w 68"/>
                  <a:gd name="T5" fmla="*/ 3 h 65"/>
                  <a:gd name="T6" fmla="*/ 2 w 68"/>
                  <a:gd name="T7" fmla="*/ 4 h 65"/>
                  <a:gd name="T8" fmla="*/ 2 w 68"/>
                  <a:gd name="T9" fmla="*/ 6 h 65"/>
                  <a:gd name="T10" fmla="*/ 1 w 68"/>
                  <a:gd name="T11" fmla="*/ 8 h 65"/>
                  <a:gd name="T12" fmla="*/ 1 w 68"/>
                  <a:gd name="T13" fmla="*/ 9 h 65"/>
                  <a:gd name="T14" fmla="*/ 0 w 68"/>
                  <a:gd name="T15" fmla="*/ 11 h 65"/>
                  <a:gd name="T16" fmla="*/ 0 w 68"/>
                  <a:gd name="T17" fmla="*/ 13 h 65"/>
                  <a:gd name="T18" fmla="*/ 4 w 68"/>
                  <a:gd name="T19" fmla="*/ 25 h 65"/>
                  <a:gd name="T20" fmla="*/ 11 w 68"/>
                  <a:gd name="T21" fmla="*/ 36 h 65"/>
                  <a:gd name="T22" fmla="*/ 19 w 68"/>
                  <a:gd name="T23" fmla="*/ 45 h 65"/>
                  <a:gd name="T24" fmla="*/ 29 w 68"/>
                  <a:gd name="T25" fmla="*/ 54 h 65"/>
                  <a:gd name="T26" fmla="*/ 40 w 68"/>
                  <a:gd name="T27" fmla="*/ 60 h 65"/>
                  <a:gd name="T28" fmla="*/ 52 w 68"/>
                  <a:gd name="T29" fmla="*/ 64 h 65"/>
                  <a:gd name="T30" fmla="*/ 54 w 68"/>
                  <a:gd name="T31" fmla="*/ 64 h 65"/>
                  <a:gd name="T32" fmla="*/ 56 w 68"/>
                  <a:gd name="T33" fmla="*/ 64 h 65"/>
                  <a:gd name="T34" fmla="*/ 57 w 68"/>
                  <a:gd name="T35" fmla="*/ 63 h 65"/>
                  <a:gd name="T36" fmla="*/ 59 w 68"/>
                  <a:gd name="T37" fmla="*/ 63 h 65"/>
                  <a:gd name="T38" fmla="*/ 61 w 68"/>
                  <a:gd name="T39" fmla="*/ 63 h 65"/>
                  <a:gd name="T40" fmla="*/ 62 w 68"/>
                  <a:gd name="T41" fmla="*/ 62 h 65"/>
                  <a:gd name="T42" fmla="*/ 64 w 68"/>
                  <a:gd name="T43" fmla="*/ 61 h 65"/>
                  <a:gd name="T44" fmla="*/ 65 w 68"/>
                  <a:gd name="T45" fmla="*/ 61 h 65"/>
                  <a:gd name="T46" fmla="*/ 67 w 68"/>
                  <a:gd name="T47" fmla="*/ 60 h 65"/>
                  <a:gd name="T48" fmla="*/ 65 w 68"/>
                  <a:gd name="T49" fmla="*/ 60 h 65"/>
                  <a:gd name="T50" fmla="*/ 53 w 68"/>
                  <a:gd name="T51" fmla="*/ 59 h 65"/>
                  <a:gd name="T52" fmla="*/ 42 w 68"/>
                  <a:gd name="T53" fmla="*/ 55 h 65"/>
                  <a:gd name="T54" fmla="*/ 31 w 68"/>
                  <a:gd name="T55" fmla="*/ 49 h 65"/>
                  <a:gd name="T56" fmla="*/ 22 w 68"/>
                  <a:gd name="T57" fmla="*/ 42 h 65"/>
                  <a:gd name="T58" fmla="*/ 15 w 68"/>
                  <a:gd name="T59" fmla="*/ 33 h 65"/>
                  <a:gd name="T60" fmla="*/ 9 w 68"/>
                  <a:gd name="T61" fmla="*/ 22 h 65"/>
                  <a:gd name="T62" fmla="*/ 5 w 68"/>
                  <a:gd name="T63" fmla="*/ 11 h 65"/>
                  <a:gd name="T64" fmla="*/ 4 w 68"/>
                  <a:gd name="T6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8" h="65">
                    <a:moveTo>
                      <a:pt x="4" y="0"/>
                    </a:moveTo>
                    <a:lnTo>
                      <a:pt x="3" y="1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1" y="8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4" y="25"/>
                    </a:lnTo>
                    <a:lnTo>
                      <a:pt x="11" y="36"/>
                    </a:lnTo>
                    <a:lnTo>
                      <a:pt x="19" y="45"/>
                    </a:lnTo>
                    <a:lnTo>
                      <a:pt x="29" y="54"/>
                    </a:lnTo>
                    <a:lnTo>
                      <a:pt x="40" y="60"/>
                    </a:lnTo>
                    <a:lnTo>
                      <a:pt x="52" y="64"/>
                    </a:lnTo>
                    <a:lnTo>
                      <a:pt x="54" y="64"/>
                    </a:lnTo>
                    <a:lnTo>
                      <a:pt x="56" y="64"/>
                    </a:lnTo>
                    <a:lnTo>
                      <a:pt x="57" y="63"/>
                    </a:lnTo>
                    <a:lnTo>
                      <a:pt x="59" y="63"/>
                    </a:lnTo>
                    <a:lnTo>
                      <a:pt x="61" y="63"/>
                    </a:lnTo>
                    <a:lnTo>
                      <a:pt x="62" y="62"/>
                    </a:lnTo>
                    <a:lnTo>
                      <a:pt x="64" y="61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5" y="60"/>
                    </a:lnTo>
                    <a:lnTo>
                      <a:pt x="53" y="59"/>
                    </a:lnTo>
                    <a:lnTo>
                      <a:pt x="42" y="55"/>
                    </a:lnTo>
                    <a:lnTo>
                      <a:pt x="31" y="49"/>
                    </a:lnTo>
                    <a:lnTo>
                      <a:pt x="22" y="42"/>
                    </a:lnTo>
                    <a:lnTo>
                      <a:pt x="15" y="33"/>
                    </a:lnTo>
                    <a:lnTo>
                      <a:pt x="9" y="22"/>
                    </a:lnTo>
                    <a:lnTo>
                      <a:pt x="5" y="11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D0D0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248"/>
              <p:cNvSpPr>
                <a:spLocks/>
              </p:cNvSpPr>
              <p:nvPr/>
            </p:nvSpPr>
            <p:spPr bwMode="auto">
              <a:xfrm>
                <a:off x="1758" y="1600"/>
                <a:ext cx="73" cy="70"/>
              </a:xfrm>
              <a:custGeom>
                <a:avLst/>
                <a:gdLst>
                  <a:gd name="T0" fmla="*/ 6 w 73"/>
                  <a:gd name="T1" fmla="*/ 0 h 70"/>
                  <a:gd name="T2" fmla="*/ 4 w 73"/>
                  <a:gd name="T3" fmla="*/ 2 h 70"/>
                  <a:gd name="T4" fmla="*/ 2 w 73"/>
                  <a:gd name="T5" fmla="*/ 4 h 70"/>
                  <a:gd name="T6" fmla="*/ 1 w 73"/>
                  <a:gd name="T7" fmla="*/ 7 h 70"/>
                  <a:gd name="T8" fmla="*/ 0 w 73"/>
                  <a:gd name="T9" fmla="*/ 10 h 70"/>
                  <a:gd name="T10" fmla="*/ 1 w 73"/>
                  <a:gd name="T11" fmla="*/ 20 h 70"/>
                  <a:gd name="T12" fmla="*/ 4 w 73"/>
                  <a:gd name="T13" fmla="*/ 32 h 70"/>
                  <a:gd name="T14" fmla="*/ 10 w 73"/>
                  <a:gd name="T15" fmla="*/ 42 h 70"/>
                  <a:gd name="T16" fmla="*/ 18 w 73"/>
                  <a:gd name="T17" fmla="*/ 51 h 70"/>
                  <a:gd name="T18" fmla="*/ 27 w 73"/>
                  <a:gd name="T19" fmla="*/ 59 h 70"/>
                  <a:gd name="T20" fmla="*/ 37 w 73"/>
                  <a:gd name="T21" fmla="*/ 65 h 70"/>
                  <a:gd name="T22" fmla="*/ 49 w 73"/>
                  <a:gd name="T23" fmla="*/ 68 h 70"/>
                  <a:gd name="T24" fmla="*/ 61 w 73"/>
                  <a:gd name="T25" fmla="*/ 69 h 70"/>
                  <a:gd name="T26" fmla="*/ 62 w 73"/>
                  <a:gd name="T27" fmla="*/ 69 h 70"/>
                  <a:gd name="T28" fmla="*/ 64 w 73"/>
                  <a:gd name="T29" fmla="*/ 68 h 70"/>
                  <a:gd name="T30" fmla="*/ 67 w 73"/>
                  <a:gd name="T31" fmla="*/ 67 h 70"/>
                  <a:gd name="T32" fmla="*/ 69 w 73"/>
                  <a:gd name="T33" fmla="*/ 65 h 70"/>
                  <a:gd name="T34" fmla="*/ 72 w 73"/>
                  <a:gd name="T35" fmla="*/ 63 h 70"/>
                  <a:gd name="T36" fmla="*/ 61 w 73"/>
                  <a:gd name="T37" fmla="*/ 64 h 70"/>
                  <a:gd name="T38" fmla="*/ 50 w 73"/>
                  <a:gd name="T39" fmla="*/ 63 h 70"/>
                  <a:gd name="T40" fmla="*/ 40 w 73"/>
                  <a:gd name="T41" fmla="*/ 60 h 70"/>
                  <a:gd name="T42" fmla="*/ 30 w 73"/>
                  <a:gd name="T43" fmla="*/ 54 h 70"/>
                  <a:gd name="T44" fmla="*/ 22 w 73"/>
                  <a:gd name="T45" fmla="*/ 48 h 70"/>
                  <a:gd name="T46" fmla="*/ 15 w 73"/>
                  <a:gd name="T47" fmla="*/ 39 h 70"/>
                  <a:gd name="T48" fmla="*/ 10 w 73"/>
                  <a:gd name="T49" fmla="*/ 30 h 70"/>
                  <a:gd name="T50" fmla="*/ 6 w 73"/>
                  <a:gd name="T51" fmla="*/ 19 h 70"/>
                  <a:gd name="T52" fmla="*/ 5 w 73"/>
                  <a:gd name="T53" fmla="*/ 8 h 70"/>
                  <a:gd name="T54" fmla="*/ 6 w 73"/>
                  <a:gd name="T5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3" h="70">
                    <a:moveTo>
                      <a:pt x="6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1" y="7"/>
                    </a:lnTo>
                    <a:lnTo>
                      <a:pt x="0" y="10"/>
                    </a:lnTo>
                    <a:lnTo>
                      <a:pt x="1" y="20"/>
                    </a:lnTo>
                    <a:lnTo>
                      <a:pt x="4" y="32"/>
                    </a:lnTo>
                    <a:lnTo>
                      <a:pt x="10" y="42"/>
                    </a:lnTo>
                    <a:lnTo>
                      <a:pt x="18" y="51"/>
                    </a:lnTo>
                    <a:lnTo>
                      <a:pt x="27" y="59"/>
                    </a:lnTo>
                    <a:lnTo>
                      <a:pt x="37" y="65"/>
                    </a:lnTo>
                    <a:lnTo>
                      <a:pt x="49" y="68"/>
                    </a:lnTo>
                    <a:lnTo>
                      <a:pt x="61" y="69"/>
                    </a:lnTo>
                    <a:lnTo>
                      <a:pt x="62" y="69"/>
                    </a:lnTo>
                    <a:lnTo>
                      <a:pt x="64" y="68"/>
                    </a:lnTo>
                    <a:lnTo>
                      <a:pt x="67" y="67"/>
                    </a:lnTo>
                    <a:lnTo>
                      <a:pt x="69" y="65"/>
                    </a:lnTo>
                    <a:lnTo>
                      <a:pt x="72" y="63"/>
                    </a:lnTo>
                    <a:lnTo>
                      <a:pt x="61" y="64"/>
                    </a:lnTo>
                    <a:lnTo>
                      <a:pt x="50" y="63"/>
                    </a:lnTo>
                    <a:lnTo>
                      <a:pt x="40" y="60"/>
                    </a:lnTo>
                    <a:lnTo>
                      <a:pt x="30" y="54"/>
                    </a:lnTo>
                    <a:lnTo>
                      <a:pt x="22" y="48"/>
                    </a:lnTo>
                    <a:lnTo>
                      <a:pt x="15" y="39"/>
                    </a:lnTo>
                    <a:lnTo>
                      <a:pt x="10" y="30"/>
                    </a:lnTo>
                    <a:lnTo>
                      <a:pt x="6" y="19"/>
                    </a:lnTo>
                    <a:lnTo>
                      <a:pt x="5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24242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249"/>
              <p:cNvSpPr>
                <a:spLocks/>
              </p:cNvSpPr>
              <p:nvPr/>
            </p:nvSpPr>
            <p:spPr bwMode="auto">
              <a:xfrm>
                <a:off x="1762" y="1593"/>
                <a:ext cx="75" cy="73"/>
              </a:xfrm>
              <a:custGeom>
                <a:avLst/>
                <a:gdLst>
                  <a:gd name="T0" fmla="*/ 8 w 75"/>
                  <a:gd name="T1" fmla="*/ 0 h 73"/>
                  <a:gd name="T2" fmla="*/ 6 w 75"/>
                  <a:gd name="T3" fmla="*/ 2 h 73"/>
                  <a:gd name="T4" fmla="*/ 4 w 75"/>
                  <a:gd name="T5" fmla="*/ 4 h 73"/>
                  <a:gd name="T6" fmla="*/ 3 w 75"/>
                  <a:gd name="T7" fmla="*/ 6 h 73"/>
                  <a:gd name="T8" fmla="*/ 1 w 75"/>
                  <a:gd name="T9" fmla="*/ 8 h 73"/>
                  <a:gd name="T10" fmla="*/ 0 w 75"/>
                  <a:gd name="T11" fmla="*/ 15 h 73"/>
                  <a:gd name="T12" fmla="*/ 2 w 75"/>
                  <a:gd name="T13" fmla="*/ 26 h 73"/>
                  <a:gd name="T14" fmla="*/ 5 w 75"/>
                  <a:gd name="T15" fmla="*/ 37 h 73"/>
                  <a:gd name="T16" fmla="*/ 10 w 75"/>
                  <a:gd name="T17" fmla="*/ 46 h 73"/>
                  <a:gd name="T18" fmla="*/ 17 w 75"/>
                  <a:gd name="T19" fmla="*/ 55 h 73"/>
                  <a:gd name="T20" fmla="*/ 26 w 75"/>
                  <a:gd name="T21" fmla="*/ 62 h 73"/>
                  <a:gd name="T22" fmla="*/ 35 w 75"/>
                  <a:gd name="T23" fmla="*/ 67 h 73"/>
                  <a:gd name="T24" fmla="*/ 46 w 75"/>
                  <a:gd name="T25" fmla="*/ 70 h 73"/>
                  <a:gd name="T26" fmla="*/ 57 w 75"/>
                  <a:gd name="T27" fmla="*/ 72 h 73"/>
                  <a:gd name="T28" fmla="*/ 67 w 75"/>
                  <a:gd name="T29" fmla="*/ 71 h 73"/>
                  <a:gd name="T30" fmla="*/ 68 w 75"/>
                  <a:gd name="T31" fmla="*/ 69 h 73"/>
                  <a:gd name="T32" fmla="*/ 71 w 75"/>
                  <a:gd name="T33" fmla="*/ 67 h 73"/>
                  <a:gd name="T34" fmla="*/ 72 w 75"/>
                  <a:gd name="T35" fmla="*/ 65 h 73"/>
                  <a:gd name="T36" fmla="*/ 74 w 75"/>
                  <a:gd name="T37" fmla="*/ 64 h 73"/>
                  <a:gd name="T38" fmla="*/ 68 w 75"/>
                  <a:gd name="T39" fmla="*/ 66 h 73"/>
                  <a:gd name="T40" fmla="*/ 57 w 75"/>
                  <a:gd name="T41" fmla="*/ 67 h 73"/>
                  <a:gd name="T42" fmla="*/ 47 w 75"/>
                  <a:gd name="T43" fmla="*/ 66 h 73"/>
                  <a:gd name="T44" fmla="*/ 37 w 75"/>
                  <a:gd name="T45" fmla="*/ 62 h 73"/>
                  <a:gd name="T46" fmla="*/ 29 w 75"/>
                  <a:gd name="T47" fmla="*/ 58 h 73"/>
                  <a:gd name="T48" fmla="*/ 21 w 75"/>
                  <a:gd name="T49" fmla="*/ 51 h 73"/>
                  <a:gd name="T50" fmla="*/ 15 w 75"/>
                  <a:gd name="T51" fmla="*/ 43 h 73"/>
                  <a:gd name="T52" fmla="*/ 10 w 75"/>
                  <a:gd name="T53" fmla="*/ 35 h 73"/>
                  <a:gd name="T54" fmla="*/ 6 w 75"/>
                  <a:gd name="T55" fmla="*/ 25 h 73"/>
                  <a:gd name="T56" fmla="*/ 6 w 75"/>
                  <a:gd name="T57" fmla="*/ 15 h 73"/>
                  <a:gd name="T58" fmla="*/ 6 w 75"/>
                  <a:gd name="T59" fmla="*/ 5 h 73"/>
                  <a:gd name="T60" fmla="*/ 8 w 75"/>
                  <a:gd name="T6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73">
                    <a:moveTo>
                      <a:pt x="8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0" y="15"/>
                    </a:lnTo>
                    <a:lnTo>
                      <a:pt x="2" y="26"/>
                    </a:lnTo>
                    <a:lnTo>
                      <a:pt x="5" y="37"/>
                    </a:lnTo>
                    <a:lnTo>
                      <a:pt x="10" y="46"/>
                    </a:lnTo>
                    <a:lnTo>
                      <a:pt x="17" y="55"/>
                    </a:lnTo>
                    <a:lnTo>
                      <a:pt x="26" y="62"/>
                    </a:lnTo>
                    <a:lnTo>
                      <a:pt x="35" y="67"/>
                    </a:lnTo>
                    <a:lnTo>
                      <a:pt x="46" y="70"/>
                    </a:lnTo>
                    <a:lnTo>
                      <a:pt x="57" y="72"/>
                    </a:lnTo>
                    <a:lnTo>
                      <a:pt x="67" y="71"/>
                    </a:lnTo>
                    <a:lnTo>
                      <a:pt x="68" y="69"/>
                    </a:lnTo>
                    <a:lnTo>
                      <a:pt x="71" y="67"/>
                    </a:lnTo>
                    <a:lnTo>
                      <a:pt x="72" y="65"/>
                    </a:lnTo>
                    <a:lnTo>
                      <a:pt x="74" y="64"/>
                    </a:lnTo>
                    <a:lnTo>
                      <a:pt x="68" y="66"/>
                    </a:lnTo>
                    <a:lnTo>
                      <a:pt x="57" y="67"/>
                    </a:lnTo>
                    <a:lnTo>
                      <a:pt x="47" y="66"/>
                    </a:lnTo>
                    <a:lnTo>
                      <a:pt x="37" y="62"/>
                    </a:lnTo>
                    <a:lnTo>
                      <a:pt x="29" y="58"/>
                    </a:lnTo>
                    <a:lnTo>
                      <a:pt x="21" y="51"/>
                    </a:lnTo>
                    <a:lnTo>
                      <a:pt x="15" y="43"/>
                    </a:lnTo>
                    <a:lnTo>
                      <a:pt x="10" y="35"/>
                    </a:lnTo>
                    <a:lnTo>
                      <a:pt x="6" y="25"/>
                    </a:lnTo>
                    <a:lnTo>
                      <a:pt x="6" y="15"/>
                    </a:lnTo>
                    <a:lnTo>
                      <a:pt x="6" y="5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3B3B3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250"/>
              <p:cNvSpPr>
                <a:spLocks/>
              </p:cNvSpPr>
              <p:nvPr/>
            </p:nvSpPr>
            <p:spPr bwMode="auto">
              <a:xfrm>
                <a:off x="1767" y="1589"/>
                <a:ext cx="74" cy="72"/>
              </a:xfrm>
              <a:custGeom>
                <a:avLst/>
                <a:gdLst>
                  <a:gd name="T0" fmla="*/ 10 w 74"/>
                  <a:gd name="T1" fmla="*/ 0 h 72"/>
                  <a:gd name="T2" fmla="*/ 8 w 74"/>
                  <a:gd name="T3" fmla="*/ 1 h 72"/>
                  <a:gd name="T4" fmla="*/ 6 w 74"/>
                  <a:gd name="T5" fmla="*/ 2 h 72"/>
                  <a:gd name="T6" fmla="*/ 4 w 74"/>
                  <a:gd name="T7" fmla="*/ 3 h 72"/>
                  <a:gd name="T8" fmla="*/ 2 w 74"/>
                  <a:gd name="T9" fmla="*/ 5 h 72"/>
                  <a:gd name="T10" fmla="*/ 1 w 74"/>
                  <a:gd name="T11" fmla="*/ 9 h 72"/>
                  <a:gd name="T12" fmla="*/ 0 w 74"/>
                  <a:gd name="T13" fmla="*/ 19 h 72"/>
                  <a:gd name="T14" fmla="*/ 1 w 74"/>
                  <a:gd name="T15" fmla="*/ 29 h 72"/>
                  <a:gd name="T16" fmla="*/ 4 w 74"/>
                  <a:gd name="T17" fmla="*/ 39 h 72"/>
                  <a:gd name="T18" fmla="*/ 9 w 74"/>
                  <a:gd name="T19" fmla="*/ 48 h 72"/>
                  <a:gd name="T20" fmla="*/ 16 w 74"/>
                  <a:gd name="T21" fmla="*/ 56 h 72"/>
                  <a:gd name="T22" fmla="*/ 23 w 74"/>
                  <a:gd name="T23" fmla="*/ 62 h 72"/>
                  <a:gd name="T24" fmla="*/ 32 w 74"/>
                  <a:gd name="T25" fmla="*/ 67 h 72"/>
                  <a:gd name="T26" fmla="*/ 42 w 74"/>
                  <a:gd name="T27" fmla="*/ 70 h 72"/>
                  <a:gd name="T28" fmla="*/ 52 w 74"/>
                  <a:gd name="T29" fmla="*/ 71 h 72"/>
                  <a:gd name="T30" fmla="*/ 63 w 74"/>
                  <a:gd name="T31" fmla="*/ 70 h 72"/>
                  <a:gd name="T32" fmla="*/ 68 w 74"/>
                  <a:gd name="T33" fmla="*/ 68 h 72"/>
                  <a:gd name="T34" fmla="*/ 70 w 74"/>
                  <a:gd name="T35" fmla="*/ 66 h 72"/>
                  <a:gd name="T36" fmla="*/ 71 w 74"/>
                  <a:gd name="T37" fmla="*/ 65 h 72"/>
                  <a:gd name="T38" fmla="*/ 72 w 74"/>
                  <a:gd name="T39" fmla="*/ 62 h 72"/>
                  <a:gd name="T40" fmla="*/ 73 w 74"/>
                  <a:gd name="T41" fmla="*/ 61 h 72"/>
                  <a:gd name="T42" fmla="*/ 71 w 74"/>
                  <a:gd name="T43" fmla="*/ 62 h 72"/>
                  <a:gd name="T44" fmla="*/ 62 w 74"/>
                  <a:gd name="T45" fmla="*/ 65 h 72"/>
                  <a:gd name="T46" fmla="*/ 52 w 74"/>
                  <a:gd name="T47" fmla="*/ 66 h 72"/>
                  <a:gd name="T48" fmla="*/ 43 w 74"/>
                  <a:gd name="T49" fmla="*/ 65 h 72"/>
                  <a:gd name="T50" fmla="*/ 34 w 74"/>
                  <a:gd name="T51" fmla="*/ 62 h 72"/>
                  <a:gd name="T52" fmla="*/ 26 w 74"/>
                  <a:gd name="T53" fmla="*/ 58 h 72"/>
                  <a:gd name="T54" fmla="*/ 19 w 74"/>
                  <a:gd name="T55" fmla="*/ 52 h 72"/>
                  <a:gd name="T56" fmla="*/ 13 w 74"/>
                  <a:gd name="T57" fmla="*/ 45 h 72"/>
                  <a:gd name="T58" fmla="*/ 9 w 74"/>
                  <a:gd name="T59" fmla="*/ 37 h 72"/>
                  <a:gd name="T60" fmla="*/ 6 w 74"/>
                  <a:gd name="T61" fmla="*/ 28 h 72"/>
                  <a:gd name="T62" fmla="*/ 5 w 74"/>
                  <a:gd name="T63" fmla="*/ 19 h 72"/>
                  <a:gd name="T64" fmla="*/ 6 w 74"/>
                  <a:gd name="T65" fmla="*/ 9 h 72"/>
                  <a:gd name="T66" fmla="*/ 9 w 74"/>
                  <a:gd name="T67" fmla="*/ 0 h 72"/>
                  <a:gd name="T68" fmla="*/ 10 w 74"/>
                  <a:gd name="T6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4" h="72">
                    <a:moveTo>
                      <a:pt x="10" y="0"/>
                    </a:moveTo>
                    <a:lnTo>
                      <a:pt x="8" y="1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1" y="9"/>
                    </a:lnTo>
                    <a:lnTo>
                      <a:pt x="0" y="19"/>
                    </a:lnTo>
                    <a:lnTo>
                      <a:pt x="1" y="29"/>
                    </a:lnTo>
                    <a:lnTo>
                      <a:pt x="4" y="39"/>
                    </a:lnTo>
                    <a:lnTo>
                      <a:pt x="9" y="48"/>
                    </a:lnTo>
                    <a:lnTo>
                      <a:pt x="16" y="56"/>
                    </a:lnTo>
                    <a:lnTo>
                      <a:pt x="23" y="62"/>
                    </a:lnTo>
                    <a:lnTo>
                      <a:pt x="32" y="67"/>
                    </a:lnTo>
                    <a:lnTo>
                      <a:pt x="42" y="70"/>
                    </a:lnTo>
                    <a:lnTo>
                      <a:pt x="52" y="71"/>
                    </a:lnTo>
                    <a:lnTo>
                      <a:pt x="63" y="70"/>
                    </a:lnTo>
                    <a:lnTo>
                      <a:pt x="68" y="68"/>
                    </a:lnTo>
                    <a:lnTo>
                      <a:pt x="70" y="66"/>
                    </a:lnTo>
                    <a:lnTo>
                      <a:pt x="71" y="65"/>
                    </a:lnTo>
                    <a:lnTo>
                      <a:pt x="72" y="62"/>
                    </a:lnTo>
                    <a:lnTo>
                      <a:pt x="73" y="61"/>
                    </a:lnTo>
                    <a:lnTo>
                      <a:pt x="71" y="62"/>
                    </a:lnTo>
                    <a:lnTo>
                      <a:pt x="62" y="65"/>
                    </a:lnTo>
                    <a:lnTo>
                      <a:pt x="52" y="66"/>
                    </a:lnTo>
                    <a:lnTo>
                      <a:pt x="43" y="65"/>
                    </a:lnTo>
                    <a:lnTo>
                      <a:pt x="34" y="62"/>
                    </a:lnTo>
                    <a:lnTo>
                      <a:pt x="26" y="58"/>
                    </a:lnTo>
                    <a:lnTo>
                      <a:pt x="19" y="52"/>
                    </a:lnTo>
                    <a:lnTo>
                      <a:pt x="13" y="45"/>
                    </a:lnTo>
                    <a:lnTo>
                      <a:pt x="9" y="37"/>
                    </a:lnTo>
                    <a:lnTo>
                      <a:pt x="6" y="28"/>
                    </a:lnTo>
                    <a:lnTo>
                      <a:pt x="5" y="19"/>
                    </a:lnTo>
                    <a:lnTo>
                      <a:pt x="6" y="9"/>
                    </a:lnTo>
                    <a:lnTo>
                      <a:pt x="9" y="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52525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251"/>
              <p:cNvSpPr>
                <a:spLocks/>
              </p:cNvSpPr>
              <p:nvPr/>
            </p:nvSpPr>
            <p:spPr bwMode="auto">
              <a:xfrm>
                <a:off x="1772" y="1585"/>
                <a:ext cx="72" cy="71"/>
              </a:xfrm>
              <a:custGeom>
                <a:avLst/>
                <a:gdLst>
                  <a:gd name="T0" fmla="*/ 12 w 72"/>
                  <a:gd name="T1" fmla="*/ 0 h 71"/>
                  <a:gd name="T2" fmla="*/ 10 w 72"/>
                  <a:gd name="T3" fmla="*/ 1 h 71"/>
                  <a:gd name="T4" fmla="*/ 8 w 72"/>
                  <a:gd name="T5" fmla="*/ 2 h 71"/>
                  <a:gd name="T6" fmla="*/ 6 w 72"/>
                  <a:gd name="T7" fmla="*/ 3 h 71"/>
                  <a:gd name="T8" fmla="*/ 4 w 72"/>
                  <a:gd name="T9" fmla="*/ 4 h 71"/>
                  <a:gd name="T10" fmla="*/ 1 w 72"/>
                  <a:gd name="T11" fmla="*/ 13 h 71"/>
                  <a:gd name="T12" fmla="*/ 0 w 72"/>
                  <a:gd name="T13" fmla="*/ 23 h 71"/>
                  <a:gd name="T14" fmla="*/ 1 w 72"/>
                  <a:gd name="T15" fmla="*/ 32 h 71"/>
                  <a:gd name="T16" fmla="*/ 4 w 72"/>
                  <a:gd name="T17" fmla="*/ 41 h 71"/>
                  <a:gd name="T18" fmla="*/ 8 w 72"/>
                  <a:gd name="T19" fmla="*/ 49 h 71"/>
                  <a:gd name="T20" fmla="*/ 14 w 72"/>
                  <a:gd name="T21" fmla="*/ 56 h 71"/>
                  <a:gd name="T22" fmla="*/ 21 w 72"/>
                  <a:gd name="T23" fmla="*/ 62 h 71"/>
                  <a:gd name="T24" fmla="*/ 29 w 72"/>
                  <a:gd name="T25" fmla="*/ 66 h 71"/>
                  <a:gd name="T26" fmla="*/ 38 w 72"/>
                  <a:gd name="T27" fmla="*/ 69 h 71"/>
                  <a:gd name="T28" fmla="*/ 47 w 72"/>
                  <a:gd name="T29" fmla="*/ 70 h 71"/>
                  <a:gd name="T30" fmla="*/ 57 w 72"/>
                  <a:gd name="T31" fmla="*/ 69 h 71"/>
                  <a:gd name="T32" fmla="*/ 66 w 72"/>
                  <a:gd name="T33" fmla="*/ 66 h 71"/>
                  <a:gd name="T34" fmla="*/ 68 w 72"/>
                  <a:gd name="T35" fmla="*/ 66 h 71"/>
                  <a:gd name="T36" fmla="*/ 69 w 72"/>
                  <a:gd name="T37" fmla="*/ 63 h 71"/>
                  <a:gd name="T38" fmla="*/ 70 w 72"/>
                  <a:gd name="T39" fmla="*/ 62 h 71"/>
                  <a:gd name="T40" fmla="*/ 70 w 72"/>
                  <a:gd name="T41" fmla="*/ 60 h 71"/>
                  <a:gd name="T42" fmla="*/ 71 w 72"/>
                  <a:gd name="T43" fmla="*/ 58 h 71"/>
                  <a:gd name="T44" fmla="*/ 64 w 72"/>
                  <a:gd name="T45" fmla="*/ 62 h 71"/>
                  <a:gd name="T46" fmla="*/ 56 w 72"/>
                  <a:gd name="T47" fmla="*/ 64 h 71"/>
                  <a:gd name="T48" fmla="*/ 47 w 72"/>
                  <a:gd name="T49" fmla="*/ 65 h 71"/>
                  <a:gd name="T50" fmla="*/ 39 w 72"/>
                  <a:gd name="T51" fmla="*/ 64 h 71"/>
                  <a:gd name="T52" fmla="*/ 31 w 72"/>
                  <a:gd name="T53" fmla="*/ 62 h 71"/>
                  <a:gd name="T54" fmla="*/ 24 w 72"/>
                  <a:gd name="T55" fmla="*/ 58 h 71"/>
                  <a:gd name="T56" fmla="*/ 17 w 72"/>
                  <a:gd name="T57" fmla="*/ 53 h 71"/>
                  <a:gd name="T58" fmla="*/ 12 w 72"/>
                  <a:gd name="T59" fmla="*/ 46 h 71"/>
                  <a:gd name="T60" fmla="*/ 8 w 72"/>
                  <a:gd name="T61" fmla="*/ 39 h 71"/>
                  <a:gd name="T62" fmla="*/ 6 w 72"/>
                  <a:gd name="T63" fmla="*/ 31 h 71"/>
                  <a:gd name="T64" fmla="*/ 5 w 72"/>
                  <a:gd name="T65" fmla="*/ 23 h 71"/>
                  <a:gd name="T66" fmla="*/ 6 w 72"/>
                  <a:gd name="T67" fmla="*/ 14 h 71"/>
                  <a:gd name="T68" fmla="*/ 8 w 72"/>
                  <a:gd name="T69" fmla="*/ 7 h 71"/>
                  <a:gd name="T70" fmla="*/ 12 w 72"/>
                  <a:gd name="T7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71">
                    <a:moveTo>
                      <a:pt x="12" y="0"/>
                    </a:moveTo>
                    <a:lnTo>
                      <a:pt x="10" y="1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1" y="13"/>
                    </a:lnTo>
                    <a:lnTo>
                      <a:pt x="0" y="23"/>
                    </a:lnTo>
                    <a:lnTo>
                      <a:pt x="1" y="32"/>
                    </a:lnTo>
                    <a:lnTo>
                      <a:pt x="4" y="41"/>
                    </a:lnTo>
                    <a:lnTo>
                      <a:pt x="8" y="49"/>
                    </a:lnTo>
                    <a:lnTo>
                      <a:pt x="14" y="56"/>
                    </a:lnTo>
                    <a:lnTo>
                      <a:pt x="21" y="62"/>
                    </a:lnTo>
                    <a:lnTo>
                      <a:pt x="29" y="66"/>
                    </a:lnTo>
                    <a:lnTo>
                      <a:pt x="38" y="69"/>
                    </a:lnTo>
                    <a:lnTo>
                      <a:pt x="47" y="70"/>
                    </a:lnTo>
                    <a:lnTo>
                      <a:pt x="57" y="69"/>
                    </a:lnTo>
                    <a:lnTo>
                      <a:pt x="66" y="66"/>
                    </a:lnTo>
                    <a:lnTo>
                      <a:pt x="68" y="66"/>
                    </a:lnTo>
                    <a:lnTo>
                      <a:pt x="69" y="63"/>
                    </a:lnTo>
                    <a:lnTo>
                      <a:pt x="70" y="62"/>
                    </a:lnTo>
                    <a:lnTo>
                      <a:pt x="70" y="60"/>
                    </a:lnTo>
                    <a:lnTo>
                      <a:pt x="71" y="58"/>
                    </a:lnTo>
                    <a:lnTo>
                      <a:pt x="64" y="62"/>
                    </a:lnTo>
                    <a:lnTo>
                      <a:pt x="56" y="64"/>
                    </a:lnTo>
                    <a:lnTo>
                      <a:pt x="47" y="65"/>
                    </a:lnTo>
                    <a:lnTo>
                      <a:pt x="39" y="64"/>
                    </a:lnTo>
                    <a:lnTo>
                      <a:pt x="31" y="62"/>
                    </a:lnTo>
                    <a:lnTo>
                      <a:pt x="24" y="58"/>
                    </a:lnTo>
                    <a:lnTo>
                      <a:pt x="17" y="53"/>
                    </a:lnTo>
                    <a:lnTo>
                      <a:pt x="12" y="46"/>
                    </a:lnTo>
                    <a:lnTo>
                      <a:pt x="8" y="39"/>
                    </a:lnTo>
                    <a:lnTo>
                      <a:pt x="6" y="31"/>
                    </a:lnTo>
                    <a:lnTo>
                      <a:pt x="5" y="23"/>
                    </a:lnTo>
                    <a:lnTo>
                      <a:pt x="6" y="14"/>
                    </a:lnTo>
                    <a:lnTo>
                      <a:pt x="8" y="7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69696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252"/>
              <p:cNvSpPr>
                <a:spLocks/>
              </p:cNvSpPr>
              <p:nvPr/>
            </p:nvSpPr>
            <p:spPr bwMode="auto">
              <a:xfrm>
                <a:off x="1777" y="1584"/>
                <a:ext cx="69" cy="68"/>
              </a:xfrm>
              <a:custGeom>
                <a:avLst/>
                <a:gdLst>
                  <a:gd name="T0" fmla="*/ 14 w 69"/>
                  <a:gd name="T1" fmla="*/ 0 h 68"/>
                  <a:gd name="T2" fmla="*/ 12 w 69"/>
                  <a:gd name="T3" fmla="*/ 0 h 68"/>
                  <a:gd name="T4" fmla="*/ 10 w 69"/>
                  <a:gd name="T5" fmla="*/ 0 h 68"/>
                  <a:gd name="T6" fmla="*/ 8 w 69"/>
                  <a:gd name="T7" fmla="*/ 1 h 68"/>
                  <a:gd name="T8" fmla="*/ 6 w 69"/>
                  <a:gd name="T9" fmla="*/ 2 h 68"/>
                  <a:gd name="T10" fmla="*/ 3 w 69"/>
                  <a:gd name="T11" fmla="*/ 7 h 68"/>
                  <a:gd name="T12" fmla="*/ 0 w 69"/>
                  <a:gd name="T13" fmla="*/ 15 h 68"/>
                  <a:gd name="T14" fmla="*/ 0 w 69"/>
                  <a:gd name="T15" fmla="*/ 24 h 68"/>
                  <a:gd name="T16" fmla="*/ 0 w 69"/>
                  <a:gd name="T17" fmla="*/ 32 h 68"/>
                  <a:gd name="T18" fmla="*/ 3 w 69"/>
                  <a:gd name="T19" fmla="*/ 41 h 68"/>
                  <a:gd name="T20" fmla="*/ 7 w 69"/>
                  <a:gd name="T21" fmla="*/ 48 h 68"/>
                  <a:gd name="T22" fmla="*/ 12 w 69"/>
                  <a:gd name="T23" fmla="*/ 54 h 68"/>
                  <a:gd name="T24" fmla="*/ 18 w 69"/>
                  <a:gd name="T25" fmla="*/ 59 h 68"/>
                  <a:gd name="T26" fmla="*/ 26 w 69"/>
                  <a:gd name="T27" fmla="*/ 63 h 68"/>
                  <a:gd name="T28" fmla="*/ 34 w 69"/>
                  <a:gd name="T29" fmla="*/ 66 h 68"/>
                  <a:gd name="T30" fmla="*/ 42 w 69"/>
                  <a:gd name="T31" fmla="*/ 67 h 68"/>
                  <a:gd name="T32" fmla="*/ 51 w 69"/>
                  <a:gd name="T33" fmla="*/ 66 h 68"/>
                  <a:gd name="T34" fmla="*/ 59 w 69"/>
                  <a:gd name="T35" fmla="*/ 63 h 68"/>
                  <a:gd name="T36" fmla="*/ 66 w 69"/>
                  <a:gd name="T37" fmla="*/ 60 h 68"/>
                  <a:gd name="T38" fmla="*/ 66 w 69"/>
                  <a:gd name="T39" fmla="*/ 58 h 68"/>
                  <a:gd name="T40" fmla="*/ 67 w 69"/>
                  <a:gd name="T41" fmla="*/ 55 h 68"/>
                  <a:gd name="T42" fmla="*/ 67 w 69"/>
                  <a:gd name="T43" fmla="*/ 53 h 68"/>
                  <a:gd name="T44" fmla="*/ 68 w 69"/>
                  <a:gd name="T45" fmla="*/ 51 h 68"/>
                  <a:gd name="T46" fmla="*/ 63 w 69"/>
                  <a:gd name="T47" fmla="*/ 55 h 68"/>
                  <a:gd name="T48" fmla="*/ 57 w 69"/>
                  <a:gd name="T49" fmla="*/ 58 h 68"/>
                  <a:gd name="T50" fmla="*/ 50 w 69"/>
                  <a:gd name="T51" fmla="*/ 61 h 68"/>
                  <a:gd name="T52" fmla="*/ 42 w 69"/>
                  <a:gd name="T53" fmla="*/ 61 h 68"/>
                  <a:gd name="T54" fmla="*/ 35 w 69"/>
                  <a:gd name="T55" fmla="*/ 61 h 68"/>
                  <a:gd name="T56" fmla="*/ 28 w 69"/>
                  <a:gd name="T57" fmla="*/ 58 h 68"/>
                  <a:gd name="T58" fmla="*/ 21 w 69"/>
                  <a:gd name="T59" fmla="*/ 55 h 68"/>
                  <a:gd name="T60" fmla="*/ 16 w 69"/>
                  <a:gd name="T61" fmla="*/ 50 h 68"/>
                  <a:gd name="T62" fmla="*/ 11 w 69"/>
                  <a:gd name="T63" fmla="*/ 45 h 68"/>
                  <a:gd name="T64" fmla="*/ 8 w 69"/>
                  <a:gd name="T65" fmla="*/ 38 h 68"/>
                  <a:gd name="T66" fmla="*/ 6 w 69"/>
                  <a:gd name="T67" fmla="*/ 32 h 68"/>
                  <a:gd name="T68" fmla="*/ 5 w 69"/>
                  <a:gd name="T69" fmla="*/ 24 h 68"/>
                  <a:gd name="T70" fmla="*/ 6 w 69"/>
                  <a:gd name="T71" fmla="*/ 16 h 68"/>
                  <a:gd name="T72" fmla="*/ 8 w 69"/>
                  <a:gd name="T73" fmla="*/ 9 h 68"/>
                  <a:gd name="T74" fmla="*/ 11 w 69"/>
                  <a:gd name="T75" fmla="*/ 3 h 68"/>
                  <a:gd name="T76" fmla="*/ 14 w 69"/>
                  <a:gd name="T7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9" h="68">
                    <a:moveTo>
                      <a:pt x="14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3" y="7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3" y="41"/>
                    </a:lnTo>
                    <a:lnTo>
                      <a:pt x="7" y="48"/>
                    </a:lnTo>
                    <a:lnTo>
                      <a:pt x="12" y="54"/>
                    </a:lnTo>
                    <a:lnTo>
                      <a:pt x="18" y="59"/>
                    </a:lnTo>
                    <a:lnTo>
                      <a:pt x="26" y="63"/>
                    </a:lnTo>
                    <a:lnTo>
                      <a:pt x="34" y="66"/>
                    </a:lnTo>
                    <a:lnTo>
                      <a:pt x="42" y="67"/>
                    </a:lnTo>
                    <a:lnTo>
                      <a:pt x="51" y="66"/>
                    </a:lnTo>
                    <a:lnTo>
                      <a:pt x="59" y="63"/>
                    </a:lnTo>
                    <a:lnTo>
                      <a:pt x="66" y="60"/>
                    </a:lnTo>
                    <a:lnTo>
                      <a:pt x="66" y="58"/>
                    </a:lnTo>
                    <a:lnTo>
                      <a:pt x="67" y="55"/>
                    </a:lnTo>
                    <a:lnTo>
                      <a:pt x="67" y="53"/>
                    </a:lnTo>
                    <a:lnTo>
                      <a:pt x="68" y="51"/>
                    </a:lnTo>
                    <a:lnTo>
                      <a:pt x="63" y="55"/>
                    </a:lnTo>
                    <a:lnTo>
                      <a:pt x="57" y="58"/>
                    </a:lnTo>
                    <a:lnTo>
                      <a:pt x="50" y="61"/>
                    </a:lnTo>
                    <a:lnTo>
                      <a:pt x="42" y="61"/>
                    </a:lnTo>
                    <a:lnTo>
                      <a:pt x="35" y="61"/>
                    </a:lnTo>
                    <a:lnTo>
                      <a:pt x="28" y="58"/>
                    </a:lnTo>
                    <a:lnTo>
                      <a:pt x="21" y="55"/>
                    </a:lnTo>
                    <a:lnTo>
                      <a:pt x="16" y="50"/>
                    </a:lnTo>
                    <a:lnTo>
                      <a:pt x="11" y="45"/>
                    </a:lnTo>
                    <a:lnTo>
                      <a:pt x="8" y="38"/>
                    </a:lnTo>
                    <a:lnTo>
                      <a:pt x="6" y="32"/>
                    </a:lnTo>
                    <a:lnTo>
                      <a:pt x="5" y="24"/>
                    </a:lnTo>
                    <a:lnTo>
                      <a:pt x="6" y="16"/>
                    </a:lnTo>
                    <a:lnTo>
                      <a:pt x="8" y="9"/>
                    </a:lnTo>
                    <a:lnTo>
                      <a:pt x="11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253"/>
              <p:cNvSpPr>
                <a:spLocks/>
              </p:cNvSpPr>
              <p:nvPr/>
            </p:nvSpPr>
            <p:spPr bwMode="auto">
              <a:xfrm>
                <a:off x="1781" y="1584"/>
                <a:ext cx="65" cy="63"/>
              </a:xfrm>
              <a:custGeom>
                <a:avLst/>
                <a:gdLst>
                  <a:gd name="T0" fmla="*/ 18 w 65"/>
                  <a:gd name="T1" fmla="*/ 0 h 63"/>
                  <a:gd name="T2" fmla="*/ 16 w 65"/>
                  <a:gd name="T3" fmla="*/ 0 h 63"/>
                  <a:gd name="T4" fmla="*/ 14 w 65"/>
                  <a:gd name="T5" fmla="*/ 0 h 63"/>
                  <a:gd name="T6" fmla="*/ 11 w 65"/>
                  <a:gd name="T7" fmla="*/ 0 h 63"/>
                  <a:gd name="T8" fmla="*/ 9 w 65"/>
                  <a:gd name="T9" fmla="*/ 0 h 63"/>
                  <a:gd name="T10" fmla="*/ 7 w 65"/>
                  <a:gd name="T11" fmla="*/ 2 h 63"/>
                  <a:gd name="T12" fmla="*/ 3 w 65"/>
                  <a:gd name="T13" fmla="*/ 9 h 63"/>
                  <a:gd name="T14" fmla="*/ 1 w 65"/>
                  <a:gd name="T15" fmla="*/ 16 h 63"/>
                  <a:gd name="T16" fmla="*/ 0 w 65"/>
                  <a:gd name="T17" fmla="*/ 24 h 63"/>
                  <a:gd name="T18" fmla="*/ 1 w 65"/>
                  <a:gd name="T19" fmla="*/ 32 h 63"/>
                  <a:gd name="T20" fmla="*/ 3 w 65"/>
                  <a:gd name="T21" fmla="*/ 39 h 63"/>
                  <a:gd name="T22" fmla="*/ 7 w 65"/>
                  <a:gd name="T23" fmla="*/ 45 h 63"/>
                  <a:gd name="T24" fmla="*/ 11 w 65"/>
                  <a:gd name="T25" fmla="*/ 51 h 63"/>
                  <a:gd name="T26" fmla="*/ 17 w 65"/>
                  <a:gd name="T27" fmla="*/ 55 h 63"/>
                  <a:gd name="T28" fmla="*/ 23 w 65"/>
                  <a:gd name="T29" fmla="*/ 59 h 63"/>
                  <a:gd name="T30" fmla="*/ 31 w 65"/>
                  <a:gd name="T31" fmla="*/ 61 h 63"/>
                  <a:gd name="T32" fmla="*/ 38 w 65"/>
                  <a:gd name="T33" fmla="*/ 62 h 63"/>
                  <a:gd name="T34" fmla="*/ 46 w 65"/>
                  <a:gd name="T35" fmla="*/ 61 h 63"/>
                  <a:gd name="T36" fmla="*/ 53 w 65"/>
                  <a:gd name="T37" fmla="*/ 59 h 63"/>
                  <a:gd name="T38" fmla="*/ 60 w 65"/>
                  <a:gd name="T39" fmla="*/ 55 h 63"/>
                  <a:gd name="T40" fmla="*/ 64 w 65"/>
                  <a:gd name="T41" fmla="*/ 52 h 63"/>
                  <a:gd name="T42" fmla="*/ 64 w 65"/>
                  <a:gd name="T43" fmla="*/ 50 h 63"/>
                  <a:gd name="T44" fmla="*/ 64 w 65"/>
                  <a:gd name="T45" fmla="*/ 49 h 63"/>
                  <a:gd name="T46" fmla="*/ 64 w 65"/>
                  <a:gd name="T47" fmla="*/ 47 h 63"/>
                  <a:gd name="T48" fmla="*/ 64 w 65"/>
                  <a:gd name="T49" fmla="*/ 45 h 63"/>
                  <a:gd name="T50" fmla="*/ 64 w 65"/>
                  <a:gd name="T51" fmla="*/ 44 h 63"/>
                  <a:gd name="T52" fmla="*/ 61 w 65"/>
                  <a:gd name="T53" fmla="*/ 47 h 63"/>
                  <a:gd name="T54" fmla="*/ 57 w 65"/>
                  <a:gd name="T55" fmla="*/ 51 h 63"/>
                  <a:gd name="T56" fmla="*/ 51 w 65"/>
                  <a:gd name="T57" fmla="*/ 54 h 63"/>
                  <a:gd name="T58" fmla="*/ 45 w 65"/>
                  <a:gd name="T59" fmla="*/ 56 h 63"/>
                  <a:gd name="T60" fmla="*/ 38 w 65"/>
                  <a:gd name="T61" fmla="*/ 57 h 63"/>
                  <a:gd name="T62" fmla="*/ 32 w 65"/>
                  <a:gd name="T63" fmla="*/ 56 h 63"/>
                  <a:gd name="T64" fmla="*/ 26 w 65"/>
                  <a:gd name="T65" fmla="*/ 54 h 63"/>
                  <a:gd name="T66" fmla="*/ 20 w 65"/>
                  <a:gd name="T67" fmla="*/ 51 h 63"/>
                  <a:gd name="T68" fmla="*/ 15 w 65"/>
                  <a:gd name="T69" fmla="*/ 47 h 63"/>
                  <a:gd name="T70" fmla="*/ 11 w 65"/>
                  <a:gd name="T71" fmla="*/ 42 h 63"/>
                  <a:gd name="T72" fmla="*/ 8 w 65"/>
                  <a:gd name="T73" fmla="*/ 37 h 63"/>
                  <a:gd name="T74" fmla="*/ 6 w 65"/>
                  <a:gd name="T75" fmla="*/ 30 h 63"/>
                  <a:gd name="T76" fmla="*/ 5 w 65"/>
                  <a:gd name="T77" fmla="*/ 24 h 63"/>
                  <a:gd name="T78" fmla="*/ 6 w 65"/>
                  <a:gd name="T79" fmla="*/ 17 h 63"/>
                  <a:gd name="T80" fmla="*/ 8 w 65"/>
                  <a:gd name="T81" fmla="*/ 11 h 63"/>
                  <a:gd name="T82" fmla="*/ 11 w 65"/>
                  <a:gd name="T83" fmla="*/ 5 h 63"/>
                  <a:gd name="T84" fmla="*/ 15 w 65"/>
                  <a:gd name="T85" fmla="*/ 1 h 63"/>
                  <a:gd name="T86" fmla="*/ 18 w 65"/>
                  <a:gd name="T8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3">
                    <a:moveTo>
                      <a:pt x="18" y="0"/>
                    </a:move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1" y="16"/>
                    </a:lnTo>
                    <a:lnTo>
                      <a:pt x="0" y="24"/>
                    </a:lnTo>
                    <a:lnTo>
                      <a:pt x="1" y="32"/>
                    </a:lnTo>
                    <a:lnTo>
                      <a:pt x="3" y="39"/>
                    </a:lnTo>
                    <a:lnTo>
                      <a:pt x="7" y="45"/>
                    </a:lnTo>
                    <a:lnTo>
                      <a:pt x="11" y="51"/>
                    </a:lnTo>
                    <a:lnTo>
                      <a:pt x="17" y="55"/>
                    </a:lnTo>
                    <a:lnTo>
                      <a:pt x="23" y="59"/>
                    </a:lnTo>
                    <a:lnTo>
                      <a:pt x="31" y="61"/>
                    </a:lnTo>
                    <a:lnTo>
                      <a:pt x="38" y="62"/>
                    </a:lnTo>
                    <a:lnTo>
                      <a:pt x="46" y="61"/>
                    </a:lnTo>
                    <a:lnTo>
                      <a:pt x="53" y="59"/>
                    </a:lnTo>
                    <a:lnTo>
                      <a:pt x="60" y="55"/>
                    </a:lnTo>
                    <a:lnTo>
                      <a:pt x="64" y="52"/>
                    </a:lnTo>
                    <a:lnTo>
                      <a:pt x="64" y="50"/>
                    </a:lnTo>
                    <a:lnTo>
                      <a:pt x="64" y="49"/>
                    </a:lnTo>
                    <a:lnTo>
                      <a:pt x="64" y="47"/>
                    </a:lnTo>
                    <a:lnTo>
                      <a:pt x="64" y="45"/>
                    </a:lnTo>
                    <a:lnTo>
                      <a:pt x="64" y="44"/>
                    </a:lnTo>
                    <a:lnTo>
                      <a:pt x="61" y="47"/>
                    </a:lnTo>
                    <a:lnTo>
                      <a:pt x="57" y="51"/>
                    </a:lnTo>
                    <a:lnTo>
                      <a:pt x="51" y="54"/>
                    </a:lnTo>
                    <a:lnTo>
                      <a:pt x="45" y="56"/>
                    </a:lnTo>
                    <a:lnTo>
                      <a:pt x="38" y="57"/>
                    </a:lnTo>
                    <a:lnTo>
                      <a:pt x="32" y="56"/>
                    </a:lnTo>
                    <a:lnTo>
                      <a:pt x="26" y="54"/>
                    </a:lnTo>
                    <a:lnTo>
                      <a:pt x="20" y="51"/>
                    </a:lnTo>
                    <a:lnTo>
                      <a:pt x="15" y="47"/>
                    </a:lnTo>
                    <a:lnTo>
                      <a:pt x="11" y="42"/>
                    </a:lnTo>
                    <a:lnTo>
                      <a:pt x="8" y="37"/>
                    </a:lnTo>
                    <a:lnTo>
                      <a:pt x="6" y="30"/>
                    </a:lnTo>
                    <a:lnTo>
                      <a:pt x="5" y="24"/>
                    </a:lnTo>
                    <a:lnTo>
                      <a:pt x="6" y="17"/>
                    </a:lnTo>
                    <a:lnTo>
                      <a:pt x="8" y="11"/>
                    </a:lnTo>
                    <a:lnTo>
                      <a:pt x="11" y="5"/>
                    </a:lnTo>
                    <a:lnTo>
                      <a:pt x="15" y="1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8F8F8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254"/>
              <p:cNvSpPr>
                <a:spLocks/>
              </p:cNvSpPr>
              <p:nvPr/>
            </p:nvSpPr>
            <p:spPr bwMode="auto">
              <a:xfrm>
                <a:off x="1786" y="1584"/>
                <a:ext cx="60" cy="58"/>
              </a:xfrm>
              <a:custGeom>
                <a:avLst/>
                <a:gdLst>
                  <a:gd name="T0" fmla="*/ 12 w 60"/>
                  <a:gd name="T1" fmla="*/ 0 h 58"/>
                  <a:gd name="T2" fmla="*/ 13 w 60"/>
                  <a:gd name="T3" fmla="*/ 0 h 58"/>
                  <a:gd name="T4" fmla="*/ 14 w 60"/>
                  <a:gd name="T5" fmla="*/ 0 h 58"/>
                  <a:gd name="T6" fmla="*/ 15 w 60"/>
                  <a:gd name="T7" fmla="*/ 0 h 58"/>
                  <a:gd name="T8" fmla="*/ 17 w 60"/>
                  <a:gd name="T9" fmla="*/ 0 h 58"/>
                  <a:gd name="T10" fmla="*/ 19 w 60"/>
                  <a:gd name="T11" fmla="*/ 0 h 58"/>
                  <a:gd name="T12" fmla="*/ 21 w 60"/>
                  <a:gd name="T13" fmla="*/ 0 h 58"/>
                  <a:gd name="T14" fmla="*/ 18 w 60"/>
                  <a:gd name="T15" fmla="*/ 0 h 58"/>
                  <a:gd name="T16" fmla="*/ 14 w 60"/>
                  <a:gd name="T17" fmla="*/ 4 h 58"/>
                  <a:gd name="T18" fmla="*/ 10 w 60"/>
                  <a:gd name="T19" fmla="*/ 8 h 58"/>
                  <a:gd name="T20" fmla="*/ 7 w 60"/>
                  <a:gd name="T21" fmla="*/ 13 h 58"/>
                  <a:gd name="T22" fmla="*/ 6 w 60"/>
                  <a:gd name="T23" fmla="*/ 18 h 58"/>
                  <a:gd name="T24" fmla="*/ 5 w 60"/>
                  <a:gd name="T25" fmla="*/ 24 h 58"/>
                  <a:gd name="T26" fmla="*/ 6 w 60"/>
                  <a:gd name="T27" fmla="*/ 29 h 58"/>
                  <a:gd name="T28" fmla="*/ 7 w 60"/>
                  <a:gd name="T29" fmla="*/ 35 h 58"/>
                  <a:gd name="T30" fmla="*/ 10 w 60"/>
                  <a:gd name="T31" fmla="*/ 40 h 58"/>
                  <a:gd name="T32" fmla="*/ 14 w 60"/>
                  <a:gd name="T33" fmla="*/ 44 h 58"/>
                  <a:gd name="T34" fmla="*/ 18 w 60"/>
                  <a:gd name="T35" fmla="*/ 47 h 58"/>
                  <a:gd name="T36" fmla="*/ 23 w 60"/>
                  <a:gd name="T37" fmla="*/ 50 h 58"/>
                  <a:gd name="T38" fmla="*/ 28 w 60"/>
                  <a:gd name="T39" fmla="*/ 52 h 58"/>
                  <a:gd name="T40" fmla="*/ 33 w 60"/>
                  <a:gd name="T41" fmla="*/ 52 h 58"/>
                  <a:gd name="T42" fmla="*/ 39 w 60"/>
                  <a:gd name="T43" fmla="*/ 52 h 58"/>
                  <a:gd name="T44" fmla="*/ 44 w 60"/>
                  <a:gd name="T45" fmla="*/ 50 h 58"/>
                  <a:gd name="T46" fmla="*/ 49 w 60"/>
                  <a:gd name="T47" fmla="*/ 47 h 58"/>
                  <a:gd name="T48" fmla="*/ 53 w 60"/>
                  <a:gd name="T49" fmla="*/ 44 h 58"/>
                  <a:gd name="T50" fmla="*/ 57 w 60"/>
                  <a:gd name="T51" fmla="*/ 40 h 58"/>
                  <a:gd name="T52" fmla="*/ 59 w 60"/>
                  <a:gd name="T53" fmla="*/ 36 h 58"/>
                  <a:gd name="T54" fmla="*/ 59 w 60"/>
                  <a:gd name="T55" fmla="*/ 38 h 58"/>
                  <a:gd name="T56" fmla="*/ 59 w 60"/>
                  <a:gd name="T57" fmla="*/ 41 h 58"/>
                  <a:gd name="T58" fmla="*/ 59 w 60"/>
                  <a:gd name="T59" fmla="*/ 43 h 58"/>
                  <a:gd name="T60" fmla="*/ 59 w 60"/>
                  <a:gd name="T61" fmla="*/ 45 h 58"/>
                  <a:gd name="T62" fmla="*/ 57 w 60"/>
                  <a:gd name="T63" fmla="*/ 47 h 58"/>
                  <a:gd name="T64" fmla="*/ 52 w 60"/>
                  <a:gd name="T65" fmla="*/ 52 h 58"/>
                  <a:gd name="T66" fmla="*/ 46 w 60"/>
                  <a:gd name="T67" fmla="*/ 55 h 58"/>
                  <a:gd name="T68" fmla="*/ 40 w 60"/>
                  <a:gd name="T69" fmla="*/ 56 h 58"/>
                  <a:gd name="T70" fmla="*/ 33 w 60"/>
                  <a:gd name="T71" fmla="*/ 57 h 58"/>
                  <a:gd name="T72" fmla="*/ 26 w 60"/>
                  <a:gd name="T73" fmla="*/ 56 h 58"/>
                  <a:gd name="T74" fmla="*/ 21 w 60"/>
                  <a:gd name="T75" fmla="*/ 55 h 58"/>
                  <a:gd name="T76" fmla="*/ 15 w 60"/>
                  <a:gd name="T77" fmla="*/ 52 h 58"/>
                  <a:gd name="T78" fmla="*/ 10 w 60"/>
                  <a:gd name="T79" fmla="*/ 47 h 58"/>
                  <a:gd name="T80" fmla="*/ 6 w 60"/>
                  <a:gd name="T81" fmla="*/ 43 h 58"/>
                  <a:gd name="T82" fmla="*/ 3 w 60"/>
                  <a:gd name="T83" fmla="*/ 37 h 58"/>
                  <a:gd name="T84" fmla="*/ 1 w 60"/>
                  <a:gd name="T85" fmla="*/ 31 h 58"/>
                  <a:gd name="T86" fmla="*/ 0 w 60"/>
                  <a:gd name="T87" fmla="*/ 24 h 58"/>
                  <a:gd name="T88" fmla="*/ 1 w 60"/>
                  <a:gd name="T89" fmla="*/ 17 h 58"/>
                  <a:gd name="T90" fmla="*/ 3 w 60"/>
                  <a:gd name="T91" fmla="*/ 11 h 58"/>
                  <a:gd name="T92" fmla="*/ 6 w 60"/>
                  <a:gd name="T93" fmla="*/ 5 h 58"/>
                  <a:gd name="T94" fmla="*/ 10 w 60"/>
                  <a:gd name="T95" fmla="*/ 0 h 58"/>
                  <a:gd name="T96" fmla="*/ 12 w 60"/>
                  <a:gd name="T9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" h="58">
                    <a:moveTo>
                      <a:pt x="12" y="0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7" y="13"/>
                    </a:lnTo>
                    <a:lnTo>
                      <a:pt x="6" y="18"/>
                    </a:lnTo>
                    <a:lnTo>
                      <a:pt x="5" y="24"/>
                    </a:lnTo>
                    <a:lnTo>
                      <a:pt x="6" y="29"/>
                    </a:lnTo>
                    <a:lnTo>
                      <a:pt x="7" y="35"/>
                    </a:lnTo>
                    <a:lnTo>
                      <a:pt x="10" y="40"/>
                    </a:lnTo>
                    <a:lnTo>
                      <a:pt x="14" y="44"/>
                    </a:lnTo>
                    <a:lnTo>
                      <a:pt x="18" y="47"/>
                    </a:lnTo>
                    <a:lnTo>
                      <a:pt x="23" y="50"/>
                    </a:lnTo>
                    <a:lnTo>
                      <a:pt x="28" y="52"/>
                    </a:lnTo>
                    <a:lnTo>
                      <a:pt x="33" y="52"/>
                    </a:lnTo>
                    <a:lnTo>
                      <a:pt x="39" y="52"/>
                    </a:lnTo>
                    <a:lnTo>
                      <a:pt x="44" y="50"/>
                    </a:lnTo>
                    <a:lnTo>
                      <a:pt x="49" y="47"/>
                    </a:lnTo>
                    <a:lnTo>
                      <a:pt x="53" y="44"/>
                    </a:lnTo>
                    <a:lnTo>
                      <a:pt x="57" y="40"/>
                    </a:lnTo>
                    <a:lnTo>
                      <a:pt x="59" y="36"/>
                    </a:lnTo>
                    <a:lnTo>
                      <a:pt x="59" y="38"/>
                    </a:lnTo>
                    <a:lnTo>
                      <a:pt x="59" y="41"/>
                    </a:lnTo>
                    <a:lnTo>
                      <a:pt x="59" y="43"/>
                    </a:lnTo>
                    <a:lnTo>
                      <a:pt x="59" y="45"/>
                    </a:lnTo>
                    <a:lnTo>
                      <a:pt x="57" y="47"/>
                    </a:lnTo>
                    <a:lnTo>
                      <a:pt x="52" y="52"/>
                    </a:lnTo>
                    <a:lnTo>
                      <a:pt x="46" y="55"/>
                    </a:lnTo>
                    <a:lnTo>
                      <a:pt x="40" y="56"/>
                    </a:lnTo>
                    <a:lnTo>
                      <a:pt x="33" y="57"/>
                    </a:lnTo>
                    <a:lnTo>
                      <a:pt x="26" y="56"/>
                    </a:lnTo>
                    <a:lnTo>
                      <a:pt x="21" y="55"/>
                    </a:lnTo>
                    <a:lnTo>
                      <a:pt x="15" y="52"/>
                    </a:lnTo>
                    <a:lnTo>
                      <a:pt x="10" y="47"/>
                    </a:lnTo>
                    <a:lnTo>
                      <a:pt x="6" y="43"/>
                    </a:lnTo>
                    <a:lnTo>
                      <a:pt x="3" y="37"/>
                    </a:lnTo>
                    <a:lnTo>
                      <a:pt x="1" y="31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3" y="11"/>
                    </a:lnTo>
                    <a:lnTo>
                      <a:pt x="6" y="5"/>
                    </a:lnTo>
                    <a:lnTo>
                      <a:pt x="10" y="0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9E9E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255"/>
              <p:cNvSpPr>
                <a:spLocks/>
              </p:cNvSpPr>
              <p:nvPr/>
            </p:nvSpPr>
            <p:spPr bwMode="auto">
              <a:xfrm>
                <a:off x="1791" y="1584"/>
                <a:ext cx="55" cy="53"/>
              </a:xfrm>
              <a:custGeom>
                <a:avLst/>
                <a:gdLst>
                  <a:gd name="T0" fmla="*/ 24 w 55"/>
                  <a:gd name="T1" fmla="*/ 1 h 53"/>
                  <a:gd name="T2" fmla="*/ 22 w 55"/>
                  <a:gd name="T3" fmla="*/ 0 h 53"/>
                  <a:gd name="T4" fmla="*/ 19 w 55"/>
                  <a:gd name="T5" fmla="*/ 0 h 53"/>
                  <a:gd name="T6" fmla="*/ 17 w 55"/>
                  <a:gd name="T7" fmla="*/ 0 h 53"/>
                  <a:gd name="T8" fmla="*/ 15 w 55"/>
                  <a:gd name="T9" fmla="*/ 0 h 53"/>
                  <a:gd name="T10" fmla="*/ 13 w 55"/>
                  <a:gd name="T11" fmla="*/ 0 h 53"/>
                  <a:gd name="T12" fmla="*/ 8 w 55"/>
                  <a:gd name="T13" fmla="*/ 4 h 53"/>
                  <a:gd name="T14" fmla="*/ 4 w 55"/>
                  <a:gd name="T15" fmla="*/ 8 h 53"/>
                  <a:gd name="T16" fmla="*/ 2 w 55"/>
                  <a:gd name="T17" fmla="*/ 13 h 53"/>
                  <a:gd name="T18" fmla="*/ 0 w 55"/>
                  <a:gd name="T19" fmla="*/ 18 h 53"/>
                  <a:gd name="T20" fmla="*/ 0 w 55"/>
                  <a:gd name="T21" fmla="*/ 24 h 53"/>
                  <a:gd name="T22" fmla="*/ 0 w 55"/>
                  <a:gd name="T23" fmla="*/ 30 h 53"/>
                  <a:gd name="T24" fmla="*/ 2 w 55"/>
                  <a:gd name="T25" fmla="*/ 35 h 53"/>
                  <a:gd name="T26" fmla="*/ 4 w 55"/>
                  <a:gd name="T27" fmla="*/ 40 h 53"/>
                  <a:gd name="T28" fmla="*/ 8 w 55"/>
                  <a:gd name="T29" fmla="*/ 44 h 53"/>
                  <a:gd name="T30" fmla="*/ 13 w 55"/>
                  <a:gd name="T31" fmla="*/ 48 h 53"/>
                  <a:gd name="T32" fmla="*/ 17 w 55"/>
                  <a:gd name="T33" fmla="*/ 50 h 53"/>
                  <a:gd name="T34" fmla="*/ 22 w 55"/>
                  <a:gd name="T35" fmla="*/ 52 h 53"/>
                  <a:gd name="T36" fmla="*/ 28 w 55"/>
                  <a:gd name="T37" fmla="*/ 52 h 53"/>
                  <a:gd name="T38" fmla="*/ 34 w 55"/>
                  <a:gd name="T39" fmla="*/ 52 h 53"/>
                  <a:gd name="T40" fmla="*/ 39 w 55"/>
                  <a:gd name="T41" fmla="*/ 50 h 53"/>
                  <a:gd name="T42" fmla="*/ 44 w 55"/>
                  <a:gd name="T43" fmla="*/ 48 h 53"/>
                  <a:gd name="T44" fmla="*/ 48 w 55"/>
                  <a:gd name="T45" fmla="*/ 44 h 53"/>
                  <a:gd name="T46" fmla="*/ 52 w 55"/>
                  <a:gd name="T47" fmla="*/ 40 h 53"/>
                  <a:gd name="T48" fmla="*/ 54 w 55"/>
                  <a:gd name="T49" fmla="*/ 37 h 53"/>
                  <a:gd name="T50" fmla="*/ 53 w 55"/>
                  <a:gd name="T51" fmla="*/ 35 h 53"/>
                  <a:gd name="T52" fmla="*/ 53 w 55"/>
                  <a:gd name="T53" fmla="*/ 32 h 53"/>
                  <a:gd name="T54" fmla="*/ 52 w 55"/>
                  <a:gd name="T55" fmla="*/ 30 h 53"/>
                  <a:gd name="T56" fmla="*/ 51 w 55"/>
                  <a:gd name="T57" fmla="*/ 28 h 53"/>
                  <a:gd name="T58" fmla="*/ 51 w 55"/>
                  <a:gd name="T59" fmla="*/ 29 h 53"/>
                  <a:gd name="T60" fmla="*/ 50 w 55"/>
                  <a:gd name="T61" fmla="*/ 33 h 53"/>
                  <a:gd name="T62" fmla="*/ 48 w 55"/>
                  <a:gd name="T63" fmla="*/ 37 h 53"/>
                  <a:gd name="T64" fmla="*/ 45 w 55"/>
                  <a:gd name="T65" fmla="*/ 41 h 53"/>
                  <a:gd name="T66" fmla="*/ 42 w 55"/>
                  <a:gd name="T67" fmla="*/ 44 h 53"/>
                  <a:gd name="T68" fmla="*/ 37 w 55"/>
                  <a:gd name="T69" fmla="*/ 46 h 53"/>
                  <a:gd name="T70" fmla="*/ 33 w 55"/>
                  <a:gd name="T71" fmla="*/ 47 h 53"/>
                  <a:gd name="T72" fmla="*/ 28 w 55"/>
                  <a:gd name="T73" fmla="*/ 47 h 53"/>
                  <a:gd name="T74" fmla="*/ 24 w 55"/>
                  <a:gd name="T75" fmla="*/ 47 h 53"/>
                  <a:gd name="T76" fmla="*/ 19 w 55"/>
                  <a:gd name="T77" fmla="*/ 46 h 53"/>
                  <a:gd name="T78" fmla="*/ 15 w 55"/>
                  <a:gd name="T79" fmla="*/ 44 h 53"/>
                  <a:gd name="T80" fmla="*/ 12 w 55"/>
                  <a:gd name="T81" fmla="*/ 41 h 53"/>
                  <a:gd name="T82" fmla="*/ 9 w 55"/>
                  <a:gd name="T83" fmla="*/ 37 h 53"/>
                  <a:gd name="T84" fmla="*/ 7 w 55"/>
                  <a:gd name="T85" fmla="*/ 33 h 53"/>
                  <a:gd name="T86" fmla="*/ 5 w 55"/>
                  <a:gd name="T87" fmla="*/ 29 h 53"/>
                  <a:gd name="T88" fmla="*/ 5 w 55"/>
                  <a:gd name="T89" fmla="*/ 24 h 53"/>
                  <a:gd name="T90" fmla="*/ 5 w 55"/>
                  <a:gd name="T91" fmla="*/ 19 h 53"/>
                  <a:gd name="T92" fmla="*/ 7 w 55"/>
                  <a:gd name="T93" fmla="*/ 15 h 53"/>
                  <a:gd name="T94" fmla="*/ 9 w 55"/>
                  <a:gd name="T95" fmla="*/ 11 h 53"/>
                  <a:gd name="T96" fmla="*/ 12 w 55"/>
                  <a:gd name="T97" fmla="*/ 7 h 53"/>
                  <a:gd name="T98" fmla="*/ 15 w 55"/>
                  <a:gd name="T99" fmla="*/ 4 h 53"/>
                  <a:gd name="T100" fmla="*/ 19 w 55"/>
                  <a:gd name="T101" fmla="*/ 2 h 53"/>
                  <a:gd name="T102" fmla="*/ 24 w 55"/>
                  <a:gd name="T10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5" h="53">
                    <a:moveTo>
                      <a:pt x="24" y="1"/>
                    </a:moveTo>
                    <a:lnTo>
                      <a:pt x="22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3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2" y="35"/>
                    </a:lnTo>
                    <a:lnTo>
                      <a:pt x="4" y="40"/>
                    </a:lnTo>
                    <a:lnTo>
                      <a:pt x="8" y="44"/>
                    </a:lnTo>
                    <a:lnTo>
                      <a:pt x="13" y="48"/>
                    </a:lnTo>
                    <a:lnTo>
                      <a:pt x="17" y="50"/>
                    </a:lnTo>
                    <a:lnTo>
                      <a:pt x="22" y="52"/>
                    </a:lnTo>
                    <a:lnTo>
                      <a:pt x="28" y="52"/>
                    </a:lnTo>
                    <a:lnTo>
                      <a:pt x="34" y="52"/>
                    </a:lnTo>
                    <a:lnTo>
                      <a:pt x="39" y="50"/>
                    </a:lnTo>
                    <a:lnTo>
                      <a:pt x="44" y="48"/>
                    </a:lnTo>
                    <a:lnTo>
                      <a:pt x="48" y="44"/>
                    </a:lnTo>
                    <a:lnTo>
                      <a:pt x="52" y="40"/>
                    </a:lnTo>
                    <a:lnTo>
                      <a:pt x="54" y="37"/>
                    </a:lnTo>
                    <a:lnTo>
                      <a:pt x="53" y="35"/>
                    </a:lnTo>
                    <a:lnTo>
                      <a:pt x="53" y="32"/>
                    </a:lnTo>
                    <a:lnTo>
                      <a:pt x="52" y="30"/>
                    </a:lnTo>
                    <a:lnTo>
                      <a:pt x="51" y="28"/>
                    </a:lnTo>
                    <a:lnTo>
                      <a:pt x="51" y="29"/>
                    </a:lnTo>
                    <a:lnTo>
                      <a:pt x="50" y="33"/>
                    </a:lnTo>
                    <a:lnTo>
                      <a:pt x="48" y="37"/>
                    </a:lnTo>
                    <a:lnTo>
                      <a:pt x="45" y="41"/>
                    </a:lnTo>
                    <a:lnTo>
                      <a:pt x="42" y="44"/>
                    </a:lnTo>
                    <a:lnTo>
                      <a:pt x="37" y="46"/>
                    </a:lnTo>
                    <a:lnTo>
                      <a:pt x="33" y="47"/>
                    </a:lnTo>
                    <a:lnTo>
                      <a:pt x="28" y="47"/>
                    </a:lnTo>
                    <a:lnTo>
                      <a:pt x="24" y="47"/>
                    </a:lnTo>
                    <a:lnTo>
                      <a:pt x="19" y="46"/>
                    </a:lnTo>
                    <a:lnTo>
                      <a:pt x="15" y="44"/>
                    </a:lnTo>
                    <a:lnTo>
                      <a:pt x="12" y="41"/>
                    </a:lnTo>
                    <a:lnTo>
                      <a:pt x="9" y="37"/>
                    </a:lnTo>
                    <a:lnTo>
                      <a:pt x="7" y="33"/>
                    </a:lnTo>
                    <a:lnTo>
                      <a:pt x="5" y="29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7" y="15"/>
                    </a:lnTo>
                    <a:lnTo>
                      <a:pt x="9" y="11"/>
                    </a:lnTo>
                    <a:lnTo>
                      <a:pt x="12" y="7"/>
                    </a:lnTo>
                    <a:lnTo>
                      <a:pt x="15" y="4"/>
                    </a:lnTo>
                    <a:lnTo>
                      <a:pt x="19" y="2"/>
                    </a:lnTo>
                    <a:lnTo>
                      <a:pt x="24" y="1"/>
                    </a:lnTo>
                  </a:path>
                </a:pathLst>
              </a:custGeom>
              <a:solidFill>
                <a:srgbClr val="ADAD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256"/>
              <p:cNvSpPr>
                <a:spLocks/>
              </p:cNvSpPr>
              <p:nvPr/>
            </p:nvSpPr>
            <p:spPr bwMode="auto">
              <a:xfrm>
                <a:off x="1795" y="1585"/>
                <a:ext cx="48" cy="48"/>
              </a:xfrm>
              <a:custGeom>
                <a:avLst/>
                <a:gdLst>
                  <a:gd name="T0" fmla="*/ 28 w 48"/>
                  <a:gd name="T1" fmla="*/ 4 h 48"/>
                  <a:gd name="T2" fmla="*/ 22 w 48"/>
                  <a:gd name="T3" fmla="*/ 1 h 48"/>
                  <a:gd name="T4" fmla="*/ 15 w 48"/>
                  <a:gd name="T5" fmla="*/ 1 h 48"/>
                  <a:gd name="T6" fmla="*/ 8 w 48"/>
                  <a:gd name="T7" fmla="*/ 6 h 48"/>
                  <a:gd name="T8" fmla="*/ 3 w 48"/>
                  <a:gd name="T9" fmla="*/ 14 h 48"/>
                  <a:gd name="T10" fmla="*/ 0 w 48"/>
                  <a:gd name="T11" fmla="*/ 23 h 48"/>
                  <a:gd name="T12" fmla="*/ 3 w 48"/>
                  <a:gd name="T13" fmla="*/ 32 h 48"/>
                  <a:gd name="T14" fmla="*/ 8 w 48"/>
                  <a:gd name="T15" fmla="*/ 40 h 48"/>
                  <a:gd name="T16" fmla="*/ 15 w 48"/>
                  <a:gd name="T17" fmla="*/ 45 h 48"/>
                  <a:gd name="T18" fmla="*/ 24 w 48"/>
                  <a:gd name="T19" fmla="*/ 47 h 48"/>
                  <a:gd name="T20" fmla="*/ 33 w 48"/>
                  <a:gd name="T21" fmla="*/ 45 h 48"/>
                  <a:gd name="T22" fmla="*/ 41 w 48"/>
                  <a:gd name="T23" fmla="*/ 40 h 48"/>
                  <a:gd name="T24" fmla="*/ 46 w 48"/>
                  <a:gd name="T25" fmla="*/ 32 h 48"/>
                  <a:gd name="T26" fmla="*/ 47 w 48"/>
                  <a:gd name="T27" fmla="*/ 27 h 48"/>
                  <a:gd name="T28" fmla="*/ 46 w 48"/>
                  <a:gd name="T29" fmla="*/ 24 h 48"/>
                  <a:gd name="T30" fmla="*/ 43 w 48"/>
                  <a:gd name="T31" fmla="*/ 23 h 48"/>
                  <a:gd name="T32" fmla="*/ 42 w 48"/>
                  <a:gd name="T33" fmla="*/ 16 h 48"/>
                  <a:gd name="T34" fmla="*/ 44 w 48"/>
                  <a:gd name="T35" fmla="*/ 19 h 48"/>
                  <a:gd name="T36" fmla="*/ 46 w 48"/>
                  <a:gd name="T37" fmla="*/ 23 h 48"/>
                  <a:gd name="T38" fmla="*/ 43 w 48"/>
                  <a:gd name="T39" fmla="*/ 27 h 48"/>
                  <a:gd name="T40" fmla="*/ 40 w 48"/>
                  <a:gd name="T41" fmla="*/ 33 h 48"/>
                  <a:gd name="T42" fmla="*/ 35 w 48"/>
                  <a:gd name="T43" fmla="*/ 38 h 48"/>
                  <a:gd name="T44" fmla="*/ 28 w 48"/>
                  <a:gd name="T45" fmla="*/ 41 h 48"/>
                  <a:gd name="T46" fmla="*/ 20 w 48"/>
                  <a:gd name="T47" fmla="*/ 41 h 48"/>
                  <a:gd name="T48" fmla="*/ 14 w 48"/>
                  <a:gd name="T49" fmla="*/ 38 h 48"/>
                  <a:gd name="T50" fmla="*/ 9 w 48"/>
                  <a:gd name="T51" fmla="*/ 33 h 48"/>
                  <a:gd name="T52" fmla="*/ 6 w 48"/>
                  <a:gd name="T53" fmla="*/ 27 h 48"/>
                  <a:gd name="T54" fmla="*/ 6 w 48"/>
                  <a:gd name="T55" fmla="*/ 19 h 48"/>
                  <a:gd name="T56" fmla="*/ 9 w 48"/>
                  <a:gd name="T57" fmla="*/ 13 h 48"/>
                  <a:gd name="T58" fmla="*/ 14 w 48"/>
                  <a:gd name="T59" fmla="*/ 7 h 48"/>
                  <a:gd name="T60" fmla="*/ 20 w 48"/>
                  <a:gd name="T61" fmla="*/ 4 h 48"/>
                  <a:gd name="T62" fmla="*/ 28 w 48"/>
                  <a:gd name="T63" fmla="*/ 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" h="48">
                    <a:moveTo>
                      <a:pt x="31" y="5"/>
                    </a:moveTo>
                    <a:lnTo>
                      <a:pt x="28" y="4"/>
                    </a:lnTo>
                    <a:lnTo>
                      <a:pt x="25" y="2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1" y="3"/>
                    </a:lnTo>
                    <a:lnTo>
                      <a:pt x="8" y="6"/>
                    </a:lnTo>
                    <a:lnTo>
                      <a:pt x="5" y="10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3" y="32"/>
                    </a:lnTo>
                    <a:lnTo>
                      <a:pt x="5" y="36"/>
                    </a:lnTo>
                    <a:lnTo>
                      <a:pt x="8" y="40"/>
                    </a:lnTo>
                    <a:lnTo>
                      <a:pt x="11" y="43"/>
                    </a:lnTo>
                    <a:lnTo>
                      <a:pt x="15" y="45"/>
                    </a:lnTo>
                    <a:lnTo>
                      <a:pt x="20" y="46"/>
                    </a:lnTo>
                    <a:lnTo>
                      <a:pt x="24" y="47"/>
                    </a:lnTo>
                    <a:lnTo>
                      <a:pt x="29" y="46"/>
                    </a:lnTo>
                    <a:lnTo>
                      <a:pt x="33" y="45"/>
                    </a:lnTo>
                    <a:lnTo>
                      <a:pt x="38" y="43"/>
                    </a:lnTo>
                    <a:lnTo>
                      <a:pt x="41" y="40"/>
                    </a:lnTo>
                    <a:lnTo>
                      <a:pt x="44" y="36"/>
                    </a:lnTo>
                    <a:lnTo>
                      <a:pt x="46" y="32"/>
                    </a:lnTo>
                    <a:lnTo>
                      <a:pt x="47" y="28"/>
                    </a:lnTo>
                    <a:lnTo>
                      <a:pt x="47" y="27"/>
                    </a:lnTo>
                    <a:lnTo>
                      <a:pt x="47" y="25"/>
                    </a:lnTo>
                    <a:lnTo>
                      <a:pt x="46" y="24"/>
                    </a:lnTo>
                    <a:lnTo>
                      <a:pt x="46" y="23"/>
                    </a:lnTo>
                    <a:lnTo>
                      <a:pt x="43" y="23"/>
                    </a:lnTo>
                    <a:lnTo>
                      <a:pt x="43" y="19"/>
                    </a:lnTo>
                    <a:lnTo>
                      <a:pt x="42" y="16"/>
                    </a:lnTo>
                    <a:lnTo>
                      <a:pt x="43" y="18"/>
                    </a:lnTo>
                    <a:lnTo>
                      <a:pt x="44" y="19"/>
                    </a:lnTo>
                    <a:lnTo>
                      <a:pt x="45" y="21"/>
                    </a:lnTo>
                    <a:lnTo>
                      <a:pt x="46" y="23"/>
                    </a:lnTo>
                    <a:lnTo>
                      <a:pt x="43" y="23"/>
                    </a:lnTo>
                    <a:lnTo>
                      <a:pt x="43" y="27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6"/>
                    </a:lnTo>
                    <a:lnTo>
                      <a:pt x="35" y="38"/>
                    </a:lnTo>
                    <a:lnTo>
                      <a:pt x="32" y="40"/>
                    </a:lnTo>
                    <a:lnTo>
                      <a:pt x="28" y="41"/>
                    </a:lnTo>
                    <a:lnTo>
                      <a:pt x="24" y="42"/>
                    </a:lnTo>
                    <a:lnTo>
                      <a:pt x="20" y="41"/>
                    </a:lnTo>
                    <a:lnTo>
                      <a:pt x="17" y="40"/>
                    </a:lnTo>
                    <a:lnTo>
                      <a:pt x="14" y="38"/>
                    </a:lnTo>
                    <a:lnTo>
                      <a:pt x="11" y="36"/>
                    </a:lnTo>
                    <a:lnTo>
                      <a:pt x="9" y="33"/>
                    </a:lnTo>
                    <a:lnTo>
                      <a:pt x="7" y="30"/>
                    </a:lnTo>
                    <a:lnTo>
                      <a:pt x="6" y="27"/>
                    </a:lnTo>
                    <a:lnTo>
                      <a:pt x="6" y="23"/>
                    </a:lnTo>
                    <a:lnTo>
                      <a:pt x="6" y="19"/>
                    </a:lnTo>
                    <a:lnTo>
                      <a:pt x="7" y="16"/>
                    </a:lnTo>
                    <a:lnTo>
                      <a:pt x="9" y="13"/>
                    </a:lnTo>
                    <a:lnTo>
                      <a:pt x="11" y="10"/>
                    </a:lnTo>
                    <a:lnTo>
                      <a:pt x="14" y="7"/>
                    </a:lnTo>
                    <a:lnTo>
                      <a:pt x="17" y="5"/>
                    </a:lnTo>
                    <a:lnTo>
                      <a:pt x="20" y="4"/>
                    </a:lnTo>
                    <a:lnTo>
                      <a:pt x="24" y="4"/>
                    </a:lnTo>
                    <a:lnTo>
                      <a:pt x="28" y="4"/>
                    </a:lnTo>
                    <a:lnTo>
                      <a:pt x="31" y="5"/>
                    </a:lnTo>
                  </a:path>
                </a:pathLst>
              </a:custGeom>
              <a:solidFill>
                <a:srgbClr val="BFBFB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257"/>
              <p:cNvSpPr>
                <a:spLocks/>
              </p:cNvSpPr>
              <p:nvPr/>
            </p:nvSpPr>
            <p:spPr bwMode="auto">
              <a:xfrm>
                <a:off x="1800" y="1589"/>
                <a:ext cx="40" cy="39"/>
              </a:xfrm>
              <a:custGeom>
                <a:avLst/>
                <a:gdLst>
                  <a:gd name="T0" fmla="*/ 34 w 40"/>
                  <a:gd name="T1" fmla="*/ 9 h 39"/>
                  <a:gd name="T2" fmla="*/ 29 w 40"/>
                  <a:gd name="T3" fmla="*/ 4 h 39"/>
                  <a:gd name="T4" fmla="*/ 23 w 40"/>
                  <a:gd name="T5" fmla="*/ 0 h 39"/>
                  <a:gd name="T6" fmla="*/ 15 w 40"/>
                  <a:gd name="T7" fmla="*/ 0 h 39"/>
                  <a:gd name="T8" fmla="*/ 9 w 40"/>
                  <a:gd name="T9" fmla="*/ 3 h 39"/>
                  <a:gd name="T10" fmla="*/ 4 w 40"/>
                  <a:gd name="T11" fmla="*/ 8 h 39"/>
                  <a:gd name="T12" fmla="*/ 1 w 40"/>
                  <a:gd name="T13" fmla="*/ 15 h 39"/>
                  <a:gd name="T14" fmla="*/ 1 w 40"/>
                  <a:gd name="T15" fmla="*/ 23 h 39"/>
                  <a:gd name="T16" fmla="*/ 4 w 40"/>
                  <a:gd name="T17" fmla="*/ 30 h 39"/>
                  <a:gd name="T18" fmla="*/ 9 w 40"/>
                  <a:gd name="T19" fmla="*/ 35 h 39"/>
                  <a:gd name="T20" fmla="*/ 15 w 40"/>
                  <a:gd name="T21" fmla="*/ 38 h 39"/>
                  <a:gd name="T22" fmla="*/ 23 w 40"/>
                  <a:gd name="T23" fmla="*/ 38 h 39"/>
                  <a:gd name="T24" fmla="*/ 30 w 40"/>
                  <a:gd name="T25" fmla="*/ 35 h 39"/>
                  <a:gd name="T26" fmla="*/ 35 w 40"/>
                  <a:gd name="T27" fmla="*/ 30 h 39"/>
                  <a:gd name="T28" fmla="*/ 38 w 40"/>
                  <a:gd name="T29" fmla="*/ 23 h 39"/>
                  <a:gd name="T30" fmla="*/ 33 w 40"/>
                  <a:gd name="T31" fmla="*/ 19 h 39"/>
                  <a:gd name="T32" fmla="*/ 32 w 40"/>
                  <a:gd name="T33" fmla="*/ 13 h 39"/>
                  <a:gd name="T34" fmla="*/ 29 w 40"/>
                  <a:gd name="T35" fmla="*/ 9 h 39"/>
                  <a:gd name="T36" fmla="*/ 25 w 40"/>
                  <a:gd name="T37" fmla="*/ 6 h 39"/>
                  <a:gd name="T38" fmla="*/ 19 w 40"/>
                  <a:gd name="T39" fmla="*/ 5 h 39"/>
                  <a:gd name="T40" fmla="*/ 14 w 40"/>
                  <a:gd name="T41" fmla="*/ 6 h 39"/>
                  <a:gd name="T42" fmla="*/ 10 w 40"/>
                  <a:gd name="T43" fmla="*/ 9 h 39"/>
                  <a:gd name="T44" fmla="*/ 7 w 40"/>
                  <a:gd name="T45" fmla="*/ 13 h 39"/>
                  <a:gd name="T46" fmla="*/ 5 w 40"/>
                  <a:gd name="T47" fmla="*/ 19 h 39"/>
                  <a:gd name="T48" fmla="*/ 7 w 40"/>
                  <a:gd name="T49" fmla="*/ 24 h 39"/>
                  <a:gd name="T50" fmla="*/ 10 w 40"/>
                  <a:gd name="T51" fmla="*/ 29 h 39"/>
                  <a:gd name="T52" fmla="*/ 14 w 40"/>
                  <a:gd name="T53" fmla="*/ 32 h 39"/>
                  <a:gd name="T54" fmla="*/ 19 w 40"/>
                  <a:gd name="T55" fmla="*/ 33 h 39"/>
                  <a:gd name="T56" fmla="*/ 25 w 40"/>
                  <a:gd name="T57" fmla="*/ 32 h 39"/>
                  <a:gd name="T58" fmla="*/ 29 w 40"/>
                  <a:gd name="T59" fmla="*/ 29 h 39"/>
                  <a:gd name="T60" fmla="*/ 32 w 40"/>
                  <a:gd name="T61" fmla="*/ 24 h 39"/>
                  <a:gd name="T62" fmla="*/ 33 w 40"/>
                  <a:gd name="T63" fmla="*/ 19 h 39"/>
                  <a:gd name="T64" fmla="*/ 38 w 40"/>
                  <a:gd name="T65" fmla="*/ 1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39">
                    <a:moveTo>
                      <a:pt x="37" y="13"/>
                    </a:moveTo>
                    <a:lnTo>
                      <a:pt x="34" y="9"/>
                    </a:lnTo>
                    <a:lnTo>
                      <a:pt x="32" y="6"/>
                    </a:lnTo>
                    <a:lnTo>
                      <a:pt x="29" y="4"/>
                    </a:lnTo>
                    <a:lnTo>
                      <a:pt x="25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2" y="1"/>
                    </a:lnTo>
                    <a:lnTo>
                      <a:pt x="9" y="3"/>
                    </a:lnTo>
                    <a:lnTo>
                      <a:pt x="6" y="5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30"/>
                    </a:lnTo>
                    <a:lnTo>
                      <a:pt x="6" y="32"/>
                    </a:lnTo>
                    <a:lnTo>
                      <a:pt x="9" y="35"/>
                    </a:lnTo>
                    <a:lnTo>
                      <a:pt x="12" y="36"/>
                    </a:lnTo>
                    <a:lnTo>
                      <a:pt x="15" y="38"/>
                    </a:lnTo>
                    <a:lnTo>
                      <a:pt x="19" y="38"/>
                    </a:lnTo>
                    <a:lnTo>
                      <a:pt x="23" y="38"/>
                    </a:lnTo>
                    <a:lnTo>
                      <a:pt x="27" y="36"/>
                    </a:lnTo>
                    <a:lnTo>
                      <a:pt x="30" y="35"/>
                    </a:lnTo>
                    <a:lnTo>
                      <a:pt x="33" y="32"/>
                    </a:lnTo>
                    <a:lnTo>
                      <a:pt x="35" y="30"/>
                    </a:lnTo>
                    <a:lnTo>
                      <a:pt x="37" y="26"/>
                    </a:lnTo>
                    <a:lnTo>
                      <a:pt x="38" y="23"/>
                    </a:lnTo>
                    <a:lnTo>
                      <a:pt x="39" y="19"/>
                    </a:lnTo>
                    <a:lnTo>
                      <a:pt x="33" y="19"/>
                    </a:lnTo>
                    <a:lnTo>
                      <a:pt x="33" y="16"/>
                    </a:lnTo>
                    <a:lnTo>
                      <a:pt x="32" y="13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5" y="6"/>
                    </a:lnTo>
                    <a:lnTo>
                      <a:pt x="22" y="5"/>
                    </a:lnTo>
                    <a:lnTo>
                      <a:pt x="19" y="5"/>
                    </a:lnTo>
                    <a:lnTo>
                      <a:pt x="16" y="5"/>
                    </a:lnTo>
                    <a:lnTo>
                      <a:pt x="14" y="6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7" y="13"/>
                    </a:lnTo>
                    <a:lnTo>
                      <a:pt x="6" y="16"/>
                    </a:lnTo>
                    <a:lnTo>
                      <a:pt x="5" y="19"/>
                    </a:lnTo>
                    <a:lnTo>
                      <a:pt x="6" y="22"/>
                    </a:lnTo>
                    <a:lnTo>
                      <a:pt x="7" y="24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30"/>
                    </a:lnTo>
                    <a:lnTo>
                      <a:pt x="14" y="32"/>
                    </a:lnTo>
                    <a:lnTo>
                      <a:pt x="16" y="33"/>
                    </a:lnTo>
                    <a:lnTo>
                      <a:pt x="19" y="33"/>
                    </a:lnTo>
                    <a:lnTo>
                      <a:pt x="22" y="33"/>
                    </a:lnTo>
                    <a:lnTo>
                      <a:pt x="25" y="32"/>
                    </a:lnTo>
                    <a:lnTo>
                      <a:pt x="27" y="30"/>
                    </a:lnTo>
                    <a:lnTo>
                      <a:pt x="29" y="29"/>
                    </a:lnTo>
                    <a:lnTo>
                      <a:pt x="31" y="27"/>
                    </a:lnTo>
                    <a:lnTo>
                      <a:pt x="32" y="24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9" y="19"/>
                    </a:lnTo>
                    <a:lnTo>
                      <a:pt x="38" y="15"/>
                    </a:lnTo>
                    <a:lnTo>
                      <a:pt x="37" y="13"/>
                    </a:lnTo>
                  </a:path>
                </a:pathLst>
              </a:custGeom>
              <a:solidFill>
                <a:srgbClr val="CFCFC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258"/>
              <p:cNvSpPr>
                <a:spLocks/>
              </p:cNvSpPr>
              <p:nvPr/>
            </p:nvSpPr>
            <p:spPr bwMode="auto">
              <a:xfrm>
                <a:off x="1805" y="1593"/>
                <a:ext cx="30" cy="30"/>
              </a:xfrm>
              <a:custGeom>
                <a:avLst/>
                <a:gdLst>
                  <a:gd name="T0" fmla="*/ 29 w 30"/>
                  <a:gd name="T1" fmla="*/ 15 h 30"/>
                  <a:gd name="T2" fmla="*/ 28 w 30"/>
                  <a:gd name="T3" fmla="*/ 12 h 30"/>
                  <a:gd name="T4" fmla="*/ 28 w 30"/>
                  <a:gd name="T5" fmla="*/ 9 h 30"/>
                  <a:gd name="T6" fmla="*/ 26 w 30"/>
                  <a:gd name="T7" fmla="*/ 7 h 30"/>
                  <a:gd name="T8" fmla="*/ 25 w 30"/>
                  <a:gd name="T9" fmla="*/ 5 h 30"/>
                  <a:gd name="T10" fmla="*/ 22 w 30"/>
                  <a:gd name="T11" fmla="*/ 3 h 30"/>
                  <a:gd name="T12" fmla="*/ 20 w 30"/>
                  <a:gd name="T13" fmla="*/ 2 h 30"/>
                  <a:gd name="T14" fmla="*/ 17 w 30"/>
                  <a:gd name="T15" fmla="*/ 1 h 30"/>
                  <a:gd name="T16" fmla="*/ 14 w 30"/>
                  <a:gd name="T17" fmla="*/ 0 h 30"/>
                  <a:gd name="T18" fmla="*/ 11 w 30"/>
                  <a:gd name="T19" fmla="*/ 1 h 30"/>
                  <a:gd name="T20" fmla="*/ 9 w 30"/>
                  <a:gd name="T21" fmla="*/ 2 h 30"/>
                  <a:gd name="T22" fmla="*/ 6 w 30"/>
                  <a:gd name="T23" fmla="*/ 3 h 30"/>
                  <a:gd name="T24" fmla="*/ 4 w 30"/>
                  <a:gd name="T25" fmla="*/ 5 h 30"/>
                  <a:gd name="T26" fmla="*/ 2 w 30"/>
                  <a:gd name="T27" fmla="*/ 7 h 30"/>
                  <a:gd name="T28" fmla="*/ 1 w 30"/>
                  <a:gd name="T29" fmla="*/ 9 h 30"/>
                  <a:gd name="T30" fmla="*/ 0 w 30"/>
                  <a:gd name="T31" fmla="*/ 12 h 30"/>
                  <a:gd name="T32" fmla="*/ 0 w 30"/>
                  <a:gd name="T33" fmla="*/ 15 h 30"/>
                  <a:gd name="T34" fmla="*/ 0 w 30"/>
                  <a:gd name="T35" fmla="*/ 18 h 30"/>
                  <a:gd name="T36" fmla="*/ 1 w 30"/>
                  <a:gd name="T37" fmla="*/ 20 h 30"/>
                  <a:gd name="T38" fmla="*/ 2 w 30"/>
                  <a:gd name="T39" fmla="*/ 23 h 30"/>
                  <a:gd name="T40" fmla="*/ 4 w 30"/>
                  <a:gd name="T41" fmla="*/ 25 h 30"/>
                  <a:gd name="T42" fmla="*/ 6 w 30"/>
                  <a:gd name="T43" fmla="*/ 27 h 30"/>
                  <a:gd name="T44" fmla="*/ 9 w 30"/>
                  <a:gd name="T45" fmla="*/ 28 h 30"/>
                  <a:gd name="T46" fmla="*/ 11 w 30"/>
                  <a:gd name="T47" fmla="*/ 29 h 30"/>
                  <a:gd name="T48" fmla="*/ 14 w 30"/>
                  <a:gd name="T49" fmla="*/ 29 h 30"/>
                  <a:gd name="T50" fmla="*/ 17 w 30"/>
                  <a:gd name="T51" fmla="*/ 29 h 30"/>
                  <a:gd name="T52" fmla="*/ 20 w 30"/>
                  <a:gd name="T53" fmla="*/ 28 h 30"/>
                  <a:gd name="T54" fmla="*/ 22 w 30"/>
                  <a:gd name="T55" fmla="*/ 27 h 30"/>
                  <a:gd name="T56" fmla="*/ 25 w 30"/>
                  <a:gd name="T57" fmla="*/ 25 h 30"/>
                  <a:gd name="T58" fmla="*/ 26 w 30"/>
                  <a:gd name="T59" fmla="*/ 23 h 30"/>
                  <a:gd name="T60" fmla="*/ 28 w 30"/>
                  <a:gd name="T61" fmla="*/ 20 h 30"/>
                  <a:gd name="T62" fmla="*/ 28 w 30"/>
                  <a:gd name="T63" fmla="*/ 18 h 30"/>
                  <a:gd name="T64" fmla="*/ 29 w 30"/>
                  <a:gd name="T65" fmla="*/ 15 h 30"/>
                  <a:gd name="T66" fmla="*/ 24 w 30"/>
                  <a:gd name="T67" fmla="*/ 15 h 30"/>
                  <a:gd name="T68" fmla="*/ 23 w 30"/>
                  <a:gd name="T69" fmla="*/ 11 h 30"/>
                  <a:gd name="T70" fmla="*/ 21 w 30"/>
                  <a:gd name="T71" fmla="*/ 8 h 30"/>
                  <a:gd name="T72" fmla="*/ 18 w 30"/>
                  <a:gd name="T73" fmla="*/ 6 h 30"/>
                  <a:gd name="T74" fmla="*/ 14 w 30"/>
                  <a:gd name="T75" fmla="*/ 5 h 30"/>
                  <a:gd name="T76" fmla="*/ 11 w 30"/>
                  <a:gd name="T77" fmla="*/ 6 h 30"/>
                  <a:gd name="T78" fmla="*/ 8 w 30"/>
                  <a:gd name="T79" fmla="*/ 8 h 30"/>
                  <a:gd name="T80" fmla="*/ 6 w 30"/>
                  <a:gd name="T81" fmla="*/ 11 h 30"/>
                  <a:gd name="T82" fmla="*/ 5 w 30"/>
                  <a:gd name="T83" fmla="*/ 15 h 30"/>
                  <a:gd name="T84" fmla="*/ 6 w 30"/>
                  <a:gd name="T85" fmla="*/ 18 h 30"/>
                  <a:gd name="T86" fmla="*/ 8 w 30"/>
                  <a:gd name="T87" fmla="*/ 21 h 30"/>
                  <a:gd name="T88" fmla="*/ 11 w 30"/>
                  <a:gd name="T89" fmla="*/ 23 h 30"/>
                  <a:gd name="T90" fmla="*/ 14 w 30"/>
                  <a:gd name="T91" fmla="*/ 24 h 30"/>
                  <a:gd name="T92" fmla="*/ 18 w 30"/>
                  <a:gd name="T93" fmla="*/ 23 h 30"/>
                  <a:gd name="T94" fmla="*/ 21 w 30"/>
                  <a:gd name="T95" fmla="*/ 21 h 30"/>
                  <a:gd name="T96" fmla="*/ 23 w 30"/>
                  <a:gd name="T97" fmla="*/ 18 h 30"/>
                  <a:gd name="T98" fmla="*/ 24 w 30"/>
                  <a:gd name="T99" fmla="*/ 15 h 30"/>
                  <a:gd name="T100" fmla="*/ 29 w 30"/>
                  <a:gd name="T101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0">
                    <a:moveTo>
                      <a:pt x="29" y="15"/>
                    </a:moveTo>
                    <a:lnTo>
                      <a:pt x="28" y="12"/>
                    </a:lnTo>
                    <a:lnTo>
                      <a:pt x="28" y="9"/>
                    </a:lnTo>
                    <a:lnTo>
                      <a:pt x="26" y="7"/>
                    </a:lnTo>
                    <a:lnTo>
                      <a:pt x="25" y="5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9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9" y="28"/>
                    </a:lnTo>
                    <a:lnTo>
                      <a:pt x="11" y="29"/>
                    </a:lnTo>
                    <a:lnTo>
                      <a:pt x="14" y="29"/>
                    </a:lnTo>
                    <a:lnTo>
                      <a:pt x="17" y="29"/>
                    </a:lnTo>
                    <a:lnTo>
                      <a:pt x="20" y="28"/>
                    </a:lnTo>
                    <a:lnTo>
                      <a:pt x="22" y="27"/>
                    </a:lnTo>
                    <a:lnTo>
                      <a:pt x="25" y="25"/>
                    </a:lnTo>
                    <a:lnTo>
                      <a:pt x="26" y="23"/>
                    </a:lnTo>
                    <a:lnTo>
                      <a:pt x="28" y="20"/>
                    </a:lnTo>
                    <a:lnTo>
                      <a:pt x="28" y="18"/>
                    </a:lnTo>
                    <a:lnTo>
                      <a:pt x="29" y="15"/>
                    </a:lnTo>
                    <a:lnTo>
                      <a:pt x="24" y="15"/>
                    </a:lnTo>
                    <a:lnTo>
                      <a:pt x="23" y="11"/>
                    </a:lnTo>
                    <a:lnTo>
                      <a:pt x="21" y="8"/>
                    </a:lnTo>
                    <a:lnTo>
                      <a:pt x="18" y="6"/>
                    </a:lnTo>
                    <a:lnTo>
                      <a:pt x="14" y="5"/>
                    </a:lnTo>
                    <a:lnTo>
                      <a:pt x="11" y="6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11" y="23"/>
                    </a:lnTo>
                    <a:lnTo>
                      <a:pt x="14" y="24"/>
                    </a:lnTo>
                    <a:lnTo>
                      <a:pt x="18" y="23"/>
                    </a:lnTo>
                    <a:lnTo>
                      <a:pt x="21" y="21"/>
                    </a:lnTo>
                    <a:lnTo>
                      <a:pt x="23" y="18"/>
                    </a:lnTo>
                    <a:lnTo>
                      <a:pt x="24" y="15"/>
                    </a:lnTo>
                    <a:lnTo>
                      <a:pt x="29" y="15"/>
                    </a:lnTo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259"/>
              <p:cNvSpPr>
                <a:spLocks/>
              </p:cNvSpPr>
              <p:nvPr/>
            </p:nvSpPr>
            <p:spPr bwMode="auto">
              <a:xfrm>
                <a:off x="1810" y="1598"/>
                <a:ext cx="20" cy="21"/>
              </a:xfrm>
              <a:custGeom>
                <a:avLst/>
                <a:gdLst>
                  <a:gd name="T0" fmla="*/ 19 w 20"/>
                  <a:gd name="T1" fmla="*/ 10 h 21"/>
                  <a:gd name="T2" fmla="*/ 18 w 20"/>
                  <a:gd name="T3" fmla="*/ 6 h 21"/>
                  <a:gd name="T4" fmla="*/ 16 w 20"/>
                  <a:gd name="T5" fmla="*/ 3 h 21"/>
                  <a:gd name="T6" fmla="*/ 13 w 20"/>
                  <a:gd name="T7" fmla="*/ 1 h 21"/>
                  <a:gd name="T8" fmla="*/ 9 w 20"/>
                  <a:gd name="T9" fmla="*/ 0 h 21"/>
                  <a:gd name="T10" fmla="*/ 5 w 20"/>
                  <a:gd name="T11" fmla="*/ 1 h 21"/>
                  <a:gd name="T12" fmla="*/ 2 w 20"/>
                  <a:gd name="T13" fmla="*/ 3 h 21"/>
                  <a:gd name="T14" fmla="*/ 0 w 20"/>
                  <a:gd name="T15" fmla="*/ 6 h 21"/>
                  <a:gd name="T16" fmla="*/ 0 w 20"/>
                  <a:gd name="T17" fmla="*/ 10 h 21"/>
                  <a:gd name="T18" fmla="*/ 0 w 20"/>
                  <a:gd name="T19" fmla="*/ 14 h 21"/>
                  <a:gd name="T20" fmla="*/ 2 w 20"/>
                  <a:gd name="T21" fmla="*/ 17 h 21"/>
                  <a:gd name="T22" fmla="*/ 5 w 20"/>
                  <a:gd name="T23" fmla="*/ 19 h 21"/>
                  <a:gd name="T24" fmla="*/ 9 w 20"/>
                  <a:gd name="T25" fmla="*/ 20 h 21"/>
                  <a:gd name="T26" fmla="*/ 13 w 20"/>
                  <a:gd name="T27" fmla="*/ 19 h 21"/>
                  <a:gd name="T28" fmla="*/ 16 w 20"/>
                  <a:gd name="T29" fmla="*/ 17 h 21"/>
                  <a:gd name="T30" fmla="*/ 18 w 20"/>
                  <a:gd name="T31" fmla="*/ 14 h 21"/>
                  <a:gd name="T32" fmla="*/ 19 w 20"/>
                  <a:gd name="T33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1">
                    <a:moveTo>
                      <a:pt x="19" y="10"/>
                    </a:moveTo>
                    <a:lnTo>
                      <a:pt x="18" y="6"/>
                    </a:lnTo>
                    <a:lnTo>
                      <a:pt x="16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7"/>
                    </a:lnTo>
                    <a:lnTo>
                      <a:pt x="5" y="19"/>
                    </a:lnTo>
                    <a:lnTo>
                      <a:pt x="9" y="20"/>
                    </a:lnTo>
                    <a:lnTo>
                      <a:pt x="13" y="19"/>
                    </a:lnTo>
                    <a:lnTo>
                      <a:pt x="16" y="17"/>
                    </a:lnTo>
                    <a:lnTo>
                      <a:pt x="18" y="14"/>
                    </a:lnTo>
                    <a:lnTo>
                      <a:pt x="19" y="10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260"/>
              <p:cNvSpPr>
                <a:spLocks/>
              </p:cNvSpPr>
              <p:nvPr/>
            </p:nvSpPr>
            <p:spPr bwMode="auto">
              <a:xfrm>
                <a:off x="1814" y="1603"/>
                <a:ext cx="17" cy="17"/>
              </a:xfrm>
              <a:custGeom>
                <a:avLst/>
                <a:gdLst>
                  <a:gd name="T0" fmla="*/ 16 w 17"/>
                  <a:gd name="T1" fmla="*/ 8 h 17"/>
                  <a:gd name="T2" fmla="*/ 16 w 17"/>
                  <a:gd name="T3" fmla="*/ 5 h 17"/>
                  <a:gd name="T4" fmla="*/ 14 w 17"/>
                  <a:gd name="T5" fmla="*/ 2 h 17"/>
                  <a:gd name="T6" fmla="*/ 11 w 17"/>
                  <a:gd name="T7" fmla="*/ 0 h 17"/>
                  <a:gd name="T8" fmla="*/ 8 w 17"/>
                  <a:gd name="T9" fmla="*/ 0 h 17"/>
                  <a:gd name="T10" fmla="*/ 6 w 17"/>
                  <a:gd name="T11" fmla="*/ 0 h 17"/>
                  <a:gd name="T12" fmla="*/ 3 w 17"/>
                  <a:gd name="T13" fmla="*/ 2 h 17"/>
                  <a:gd name="T14" fmla="*/ 2 w 17"/>
                  <a:gd name="T15" fmla="*/ 5 h 17"/>
                  <a:gd name="T16" fmla="*/ 0 w 17"/>
                  <a:gd name="T17" fmla="*/ 8 h 17"/>
                  <a:gd name="T18" fmla="*/ 2 w 17"/>
                  <a:gd name="T19" fmla="*/ 11 h 17"/>
                  <a:gd name="T20" fmla="*/ 3 w 17"/>
                  <a:gd name="T21" fmla="*/ 13 h 17"/>
                  <a:gd name="T22" fmla="*/ 6 w 17"/>
                  <a:gd name="T23" fmla="*/ 16 h 17"/>
                  <a:gd name="T24" fmla="*/ 8 w 17"/>
                  <a:gd name="T25" fmla="*/ 16 h 17"/>
                  <a:gd name="T26" fmla="*/ 11 w 17"/>
                  <a:gd name="T27" fmla="*/ 16 h 17"/>
                  <a:gd name="T28" fmla="*/ 14 w 17"/>
                  <a:gd name="T29" fmla="*/ 13 h 17"/>
                  <a:gd name="T30" fmla="*/ 16 w 17"/>
                  <a:gd name="T31" fmla="*/ 11 h 17"/>
                  <a:gd name="T32" fmla="*/ 16 w 17"/>
                  <a:gd name="T3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7">
                    <a:moveTo>
                      <a:pt x="16" y="8"/>
                    </a:move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6" y="11"/>
                    </a:lnTo>
                    <a:lnTo>
                      <a:pt x="16" y="8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261"/>
              <p:cNvSpPr>
                <a:spLocks/>
              </p:cNvSpPr>
              <p:nvPr/>
            </p:nvSpPr>
            <p:spPr bwMode="auto">
              <a:xfrm>
                <a:off x="1753" y="1584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7 h 92"/>
                  <a:gd name="T6" fmla="*/ 21 w 93"/>
                  <a:gd name="T7" fmla="*/ 83 h 92"/>
                  <a:gd name="T8" fmla="*/ 14 w 93"/>
                  <a:gd name="T9" fmla="*/ 77 h 92"/>
                  <a:gd name="T10" fmla="*/ 8 w 93"/>
                  <a:gd name="T11" fmla="*/ 70 h 92"/>
                  <a:gd name="T12" fmla="*/ 4 w 93"/>
                  <a:gd name="T13" fmla="*/ 63 h 92"/>
                  <a:gd name="T14" fmla="*/ 1 w 93"/>
                  <a:gd name="T15" fmla="*/ 54 h 92"/>
                  <a:gd name="T16" fmla="*/ 0 w 93"/>
                  <a:gd name="T17" fmla="*/ 45 h 92"/>
                  <a:gd name="T18" fmla="*/ 1 w 93"/>
                  <a:gd name="T19" fmla="*/ 35 h 92"/>
                  <a:gd name="T20" fmla="*/ 4 w 93"/>
                  <a:gd name="T21" fmla="*/ 27 h 92"/>
                  <a:gd name="T22" fmla="*/ 8 w 93"/>
                  <a:gd name="T23" fmla="*/ 19 h 92"/>
                  <a:gd name="T24" fmla="*/ 14 w 93"/>
                  <a:gd name="T25" fmla="*/ 12 h 92"/>
                  <a:gd name="T26" fmla="*/ 21 w 93"/>
                  <a:gd name="T27" fmla="*/ 7 h 92"/>
                  <a:gd name="T28" fmla="*/ 28 w 93"/>
                  <a:gd name="T29" fmla="*/ 2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2 h 92"/>
                  <a:gd name="T38" fmla="*/ 72 w 93"/>
                  <a:gd name="T39" fmla="*/ 7 h 92"/>
                  <a:gd name="T40" fmla="*/ 79 w 93"/>
                  <a:gd name="T41" fmla="*/ 12 h 92"/>
                  <a:gd name="T42" fmla="*/ 84 w 93"/>
                  <a:gd name="T43" fmla="*/ 19 h 92"/>
                  <a:gd name="T44" fmla="*/ 89 w 93"/>
                  <a:gd name="T45" fmla="*/ 27 h 92"/>
                  <a:gd name="T46" fmla="*/ 91 w 93"/>
                  <a:gd name="T47" fmla="*/ 35 h 92"/>
                  <a:gd name="T48" fmla="*/ 92 w 93"/>
                  <a:gd name="T49" fmla="*/ 45 h 92"/>
                  <a:gd name="T50" fmla="*/ 91 w 93"/>
                  <a:gd name="T51" fmla="*/ 54 h 92"/>
                  <a:gd name="T52" fmla="*/ 89 w 93"/>
                  <a:gd name="T53" fmla="*/ 63 h 92"/>
                  <a:gd name="T54" fmla="*/ 84 w 93"/>
                  <a:gd name="T55" fmla="*/ 70 h 92"/>
                  <a:gd name="T56" fmla="*/ 79 w 93"/>
                  <a:gd name="T57" fmla="*/ 77 h 92"/>
                  <a:gd name="T58" fmla="*/ 72 w 93"/>
                  <a:gd name="T59" fmla="*/ 83 h 92"/>
                  <a:gd name="T60" fmla="*/ 64 w 93"/>
                  <a:gd name="T61" fmla="*/ 87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7"/>
                    </a:lnTo>
                    <a:lnTo>
                      <a:pt x="21" y="83"/>
                    </a:lnTo>
                    <a:lnTo>
                      <a:pt x="14" y="77"/>
                    </a:lnTo>
                    <a:lnTo>
                      <a:pt x="8" y="70"/>
                    </a:lnTo>
                    <a:lnTo>
                      <a:pt x="4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5"/>
                    </a:lnTo>
                    <a:lnTo>
                      <a:pt x="4" y="27"/>
                    </a:lnTo>
                    <a:lnTo>
                      <a:pt x="8" y="19"/>
                    </a:lnTo>
                    <a:lnTo>
                      <a:pt x="14" y="12"/>
                    </a:lnTo>
                    <a:lnTo>
                      <a:pt x="21" y="7"/>
                    </a:lnTo>
                    <a:lnTo>
                      <a:pt x="28" y="2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2"/>
                    </a:lnTo>
                    <a:lnTo>
                      <a:pt x="72" y="7"/>
                    </a:lnTo>
                    <a:lnTo>
                      <a:pt x="79" y="12"/>
                    </a:lnTo>
                    <a:lnTo>
                      <a:pt x="84" y="19"/>
                    </a:lnTo>
                    <a:lnTo>
                      <a:pt x="89" y="27"/>
                    </a:lnTo>
                    <a:lnTo>
                      <a:pt x="91" y="35"/>
                    </a:lnTo>
                    <a:lnTo>
                      <a:pt x="92" y="45"/>
                    </a:lnTo>
                    <a:lnTo>
                      <a:pt x="91" y="54"/>
                    </a:lnTo>
                    <a:lnTo>
                      <a:pt x="89" y="63"/>
                    </a:lnTo>
                    <a:lnTo>
                      <a:pt x="84" y="70"/>
                    </a:lnTo>
                    <a:lnTo>
                      <a:pt x="79" y="77"/>
                    </a:lnTo>
                    <a:lnTo>
                      <a:pt x="72" y="83"/>
                    </a:lnTo>
                    <a:lnTo>
                      <a:pt x="64" y="87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262"/>
              <p:cNvSpPr>
                <a:spLocks/>
              </p:cNvSpPr>
              <p:nvPr/>
            </p:nvSpPr>
            <p:spPr bwMode="auto">
              <a:xfrm>
                <a:off x="1765" y="1595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2 w 69"/>
                  <a:gd name="T13" fmla="*/ 38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2" y="38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263"/>
              <p:cNvSpPr>
                <a:spLocks/>
              </p:cNvSpPr>
              <p:nvPr/>
            </p:nvSpPr>
            <p:spPr bwMode="auto">
              <a:xfrm>
                <a:off x="940" y="1751"/>
                <a:ext cx="92" cy="93"/>
              </a:xfrm>
              <a:custGeom>
                <a:avLst/>
                <a:gdLst>
                  <a:gd name="T0" fmla="*/ 46 w 92"/>
                  <a:gd name="T1" fmla="*/ 92 h 93"/>
                  <a:gd name="T2" fmla="*/ 36 w 92"/>
                  <a:gd name="T3" fmla="*/ 91 h 93"/>
                  <a:gd name="T4" fmla="*/ 28 w 92"/>
                  <a:gd name="T5" fmla="*/ 88 h 93"/>
                  <a:gd name="T6" fmla="*/ 20 w 92"/>
                  <a:gd name="T7" fmla="*/ 84 h 93"/>
                  <a:gd name="T8" fmla="*/ 13 w 92"/>
                  <a:gd name="T9" fmla="*/ 79 h 93"/>
                  <a:gd name="T10" fmla="*/ 8 w 92"/>
                  <a:gd name="T11" fmla="*/ 72 h 93"/>
                  <a:gd name="T12" fmla="*/ 3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7 h 93"/>
                  <a:gd name="T20" fmla="*/ 3 w 92"/>
                  <a:gd name="T21" fmla="*/ 28 h 93"/>
                  <a:gd name="T22" fmla="*/ 8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8 w 92"/>
                  <a:gd name="T29" fmla="*/ 4 h 93"/>
                  <a:gd name="T30" fmla="*/ 36 w 92"/>
                  <a:gd name="T31" fmla="*/ 1 h 93"/>
                  <a:gd name="T32" fmla="*/ 46 w 92"/>
                  <a:gd name="T33" fmla="*/ 0 h 93"/>
                  <a:gd name="T34" fmla="*/ 55 w 92"/>
                  <a:gd name="T35" fmla="*/ 1 h 93"/>
                  <a:gd name="T36" fmla="*/ 64 w 92"/>
                  <a:gd name="T37" fmla="*/ 4 h 93"/>
                  <a:gd name="T38" fmla="*/ 71 w 92"/>
                  <a:gd name="T39" fmla="*/ 8 h 93"/>
                  <a:gd name="T40" fmla="*/ 78 w 92"/>
                  <a:gd name="T41" fmla="*/ 13 h 93"/>
                  <a:gd name="T42" fmla="*/ 84 w 92"/>
                  <a:gd name="T43" fmla="*/ 20 h 93"/>
                  <a:gd name="T44" fmla="*/ 88 w 92"/>
                  <a:gd name="T45" fmla="*/ 28 h 93"/>
                  <a:gd name="T46" fmla="*/ 91 w 92"/>
                  <a:gd name="T47" fmla="*/ 37 h 93"/>
                  <a:gd name="T48" fmla="*/ 91 w 92"/>
                  <a:gd name="T49" fmla="*/ 46 h 93"/>
                  <a:gd name="T50" fmla="*/ 91 w 92"/>
                  <a:gd name="T51" fmla="*/ 55 h 93"/>
                  <a:gd name="T52" fmla="*/ 88 w 92"/>
                  <a:gd name="T53" fmla="*/ 64 h 93"/>
                  <a:gd name="T54" fmla="*/ 84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4 w 92"/>
                  <a:gd name="T61" fmla="*/ 88 h 93"/>
                  <a:gd name="T62" fmla="*/ 55 w 92"/>
                  <a:gd name="T63" fmla="*/ 91 h 93"/>
                  <a:gd name="T64" fmla="*/ 46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1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264"/>
              <p:cNvSpPr>
                <a:spLocks/>
              </p:cNvSpPr>
              <p:nvPr/>
            </p:nvSpPr>
            <p:spPr bwMode="auto">
              <a:xfrm>
                <a:off x="940" y="1751"/>
                <a:ext cx="92" cy="93"/>
              </a:xfrm>
              <a:custGeom>
                <a:avLst/>
                <a:gdLst>
                  <a:gd name="T0" fmla="*/ 46 w 92"/>
                  <a:gd name="T1" fmla="*/ 92 h 93"/>
                  <a:gd name="T2" fmla="*/ 36 w 92"/>
                  <a:gd name="T3" fmla="*/ 91 h 93"/>
                  <a:gd name="T4" fmla="*/ 28 w 92"/>
                  <a:gd name="T5" fmla="*/ 88 h 93"/>
                  <a:gd name="T6" fmla="*/ 20 w 92"/>
                  <a:gd name="T7" fmla="*/ 84 h 93"/>
                  <a:gd name="T8" fmla="*/ 13 w 92"/>
                  <a:gd name="T9" fmla="*/ 79 h 93"/>
                  <a:gd name="T10" fmla="*/ 8 w 92"/>
                  <a:gd name="T11" fmla="*/ 72 h 93"/>
                  <a:gd name="T12" fmla="*/ 3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7 h 93"/>
                  <a:gd name="T20" fmla="*/ 3 w 92"/>
                  <a:gd name="T21" fmla="*/ 28 h 93"/>
                  <a:gd name="T22" fmla="*/ 8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8 w 92"/>
                  <a:gd name="T29" fmla="*/ 4 h 93"/>
                  <a:gd name="T30" fmla="*/ 36 w 92"/>
                  <a:gd name="T31" fmla="*/ 1 h 93"/>
                  <a:gd name="T32" fmla="*/ 46 w 92"/>
                  <a:gd name="T33" fmla="*/ 0 h 93"/>
                  <a:gd name="T34" fmla="*/ 55 w 92"/>
                  <a:gd name="T35" fmla="*/ 1 h 93"/>
                  <a:gd name="T36" fmla="*/ 64 w 92"/>
                  <a:gd name="T37" fmla="*/ 4 h 93"/>
                  <a:gd name="T38" fmla="*/ 71 w 92"/>
                  <a:gd name="T39" fmla="*/ 8 h 93"/>
                  <a:gd name="T40" fmla="*/ 78 w 92"/>
                  <a:gd name="T41" fmla="*/ 13 h 93"/>
                  <a:gd name="T42" fmla="*/ 84 w 92"/>
                  <a:gd name="T43" fmla="*/ 20 h 93"/>
                  <a:gd name="T44" fmla="*/ 88 w 92"/>
                  <a:gd name="T45" fmla="*/ 28 h 93"/>
                  <a:gd name="T46" fmla="*/ 91 w 92"/>
                  <a:gd name="T47" fmla="*/ 37 h 93"/>
                  <a:gd name="T48" fmla="*/ 91 w 92"/>
                  <a:gd name="T49" fmla="*/ 46 h 93"/>
                  <a:gd name="T50" fmla="*/ 91 w 92"/>
                  <a:gd name="T51" fmla="*/ 55 h 93"/>
                  <a:gd name="T52" fmla="*/ 88 w 92"/>
                  <a:gd name="T53" fmla="*/ 64 h 93"/>
                  <a:gd name="T54" fmla="*/ 84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4 w 92"/>
                  <a:gd name="T61" fmla="*/ 88 h 93"/>
                  <a:gd name="T62" fmla="*/ 55 w 92"/>
                  <a:gd name="T63" fmla="*/ 91 h 93"/>
                  <a:gd name="T64" fmla="*/ 46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1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265"/>
              <p:cNvSpPr>
                <a:spLocks/>
              </p:cNvSpPr>
              <p:nvPr/>
            </p:nvSpPr>
            <p:spPr bwMode="auto">
              <a:xfrm>
                <a:off x="952" y="1763"/>
                <a:ext cx="69" cy="70"/>
              </a:xfrm>
              <a:custGeom>
                <a:avLst/>
                <a:gdLst>
                  <a:gd name="T0" fmla="*/ 38 w 69"/>
                  <a:gd name="T1" fmla="*/ 31 h 70"/>
                  <a:gd name="T2" fmla="*/ 38 w 69"/>
                  <a:gd name="T3" fmla="*/ 0 h 70"/>
                  <a:gd name="T4" fmla="*/ 31 w 69"/>
                  <a:gd name="T5" fmla="*/ 0 h 70"/>
                  <a:gd name="T6" fmla="*/ 31 w 69"/>
                  <a:gd name="T7" fmla="*/ 31 h 70"/>
                  <a:gd name="T8" fmla="*/ 0 w 69"/>
                  <a:gd name="T9" fmla="*/ 31 h 70"/>
                  <a:gd name="T10" fmla="*/ 0 w 69"/>
                  <a:gd name="T11" fmla="*/ 38 h 70"/>
                  <a:gd name="T12" fmla="*/ 31 w 69"/>
                  <a:gd name="T13" fmla="*/ 38 h 70"/>
                  <a:gd name="T14" fmla="*/ 31 w 69"/>
                  <a:gd name="T15" fmla="*/ 69 h 70"/>
                  <a:gd name="T16" fmla="*/ 38 w 69"/>
                  <a:gd name="T17" fmla="*/ 69 h 70"/>
                  <a:gd name="T18" fmla="*/ 38 w 69"/>
                  <a:gd name="T19" fmla="*/ 38 h 70"/>
                  <a:gd name="T20" fmla="*/ 68 w 69"/>
                  <a:gd name="T21" fmla="*/ 38 h 70"/>
                  <a:gd name="T22" fmla="*/ 68 w 69"/>
                  <a:gd name="T23" fmla="*/ 31 h 70"/>
                  <a:gd name="T24" fmla="*/ 38 w 69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8" y="69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266"/>
              <p:cNvSpPr>
                <a:spLocks/>
              </p:cNvSpPr>
              <p:nvPr/>
            </p:nvSpPr>
            <p:spPr bwMode="auto">
              <a:xfrm>
                <a:off x="851" y="2077"/>
                <a:ext cx="92" cy="92"/>
              </a:xfrm>
              <a:custGeom>
                <a:avLst/>
                <a:gdLst>
                  <a:gd name="T0" fmla="*/ 46 w 92"/>
                  <a:gd name="T1" fmla="*/ 91 h 92"/>
                  <a:gd name="T2" fmla="*/ 36 w 92"/>
                  <a:gd name="T3" fmla="*/ 90 h 92"/>
                  <a:gd name="T4" fmla="*/ 28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8 w 92"/>
                  <a:gd name="T11" fmla="*/ 71 h 92"/>
                  <a:gd name="T12" fmla="*/ 3 w 92"/>
                  <a:gd name="T13" fmla="*/ 63 h 92"/>
                  <a:gd name="T14" fmla="*/ 1 w 92"/>
                  <a:gd name="T15" fmla="*/ 55 h 92"/>
                  <a:gd name="T16" fmla="*/ 0 w 92"/>
                  <a:gd name="T17" fmla="*/ 46 h 92"/>
                  <a:gd name="T18" fmla="*/ 1 w 92"/>
                  <a:gd name="T19" fmla="*/ 36 h 92"/>
                  <a:gd name="T20" fmla="*/ 3 w 92"/>
                  <a:gd name="T21" fmla="*/ 28 h 92"/>
                  <a:gd name="T22" fmla="*/ 8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8 w 92"/>
                  <a:gd name="T29" fmla="*/ 3 h 92"/>
                  <a:gd name="T30" fmla="*/ 36 w 92"/>
                  <a:gd name="T31" fmla="*/ 1 h 92"/>
                  <a:gd name="T32" fmla="*/ 46 w 92"/>
                  <a:gd name="T33" fmla="*/ 0 h 92"/>
                  <a:gd name="T34" fmla="*/ 55 w 92"/>
                  <a:gd name="T35" fmla="*/ 1 h 92"/>
                  <a:gd name="T36" fmla="*/ 64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4 w 92"/>
                  <a:gd name="T43" fmla="*/ 20 h 92"/>
                  <a:gd name="T44" fmla="*/ 88 w 92"/>
                  <a:gd name="T45" fmla="*/ 28 h 92"/>
                  <a:gd name="T46" fmla="*/ 91 w 92"/>
                  <a:gd name="T47" fmla="*/ 36 h 92"/>
                  <a:gd name="T48" fmla="*/ 91 w 92"/>
                  <a:gd name="T49" fmla="*/ 46 h 92"/>
                  <a:gd name="T50" fmla="*/ 91 w 92"/>
                  <a:gd name="T51" fmla="*/ 55 h 92"/>
                  <a:gd name="T52" fmla="*/ 88 w 92"/>
                  <a:gd name="T53" fmla="*/ 63 h 92"/>
                  <a:gd name="T54" fmla="*/ 84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4 w 92"/>
                  <a:gd name="T61" fmla="*/ 88 h 92"/>
                  <a:gd name="T62" fmla="*/ 55 w 92"/>
                  <a:gd name="T63" fmla="*/ 90 h 92"/>
                  <a:gd name="T64" fmla="*/ 46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1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267"/>
              <p:cNvSpPr>
                <a:spLocks/>
              </p:cNvSpPr>
              <p:nvPr/>
            </p:nvSpPr>
            <p:spPr bwMode="auto">
              <a:xfrm>
                <a:off x="851" y="2077"/>
                <a:ext cx="92" cy="92"/>
              </a:xfrm>
              <a:custGeom>
                <a:avLst/>
                <a:gdLst>
                  <a:gd name="T0" fmla="*/ 46 w 92"/>
                  <a:gd name="T1" fmla="*/ 91 h 92"/>
                  <a:gd name="T2" fmla="*/ 36 w 92"/>
                  <a:gd name="T3" fmla="*/ 90 h 92"/>
                  <a:gd name="T4" fmla="*/ 28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8 w 92"/>
                  <a:gd name="T11" fmla="*/ 71 h 92"/>
                  <a:gd name="T12" fmla="*/ 3 w 92"/>
                  <a:gd name="T13" fmla="*/ 63 h 92"/>
                  <a:gd name="T14" fmla="*/ 1 w 92"/>
                  <a:gd name="T15" fmla="*/ 55 h 92"/>
                  <a:gd name="T16" fmla="*/ 0 w 92"/>
                  <a:gd name="T17" fmla="*/ 46 h 92"/>
                  <a:gd name="T18" fmla="*/ 1 w 92"/>
                  <a:gd name="T19" fmla="*/ 36 h 92"/>
                  <a:gd name="T20" fmla="*/ 3 w 92"/>
                  <a:gd name="T21" fmla="*/ 28 h 92"/>
                  <a:gd name="T22" fmla="*/ 8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8 w 92"/>
                  <a:gd name="T29" fmla="*/ 3 h 92"/>
                  <a:gd name="T30" fmla="*/ 36 w 92"/>
                  <a:gd name="T31" fmla="*/ 1 h 92"/>
                  <a:gd name="T32" fmla="*/ 46 w 92"/>
                  <a:gd name="T33" fmla="*/ 0 h 92"/>
                  <a:gd name="T34" fmla="*/ 55 w 92"/>
                  <a:gd name="T35" fmla="*/ 1 h 92"/>
                  <a:gd name="T36" fmla="*/ 64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4 w 92"/>
                  <a:gd name="T43" fmla="*/ 20 h 92"/>
                  <a:gd name="T44" fmla="*/ 88 w 92"/>
                  <a:gd name="T45" fmla="*/ 28 h 92"/>
                  <a:gd name="T46" fmla="*/ 91 w 92"/>
                  <a:gd name="T47" fmla="*/ 36 h 92"/>
                  <a:gd name="T48" fmla="*/ 91 w 92"/>
                  <a:gd name="T49" fmla="*/ 46 h 92"/>
                  <a:gd name="T50" fmla="*/ 91 w 92"/>
                  <a:gd name="T51" fmla="*/ 55 h 92"/>
                  <a:gd name="T52" fmla="*/ 88 w 92"/>
                  <a:gd name="T53" fmla="*/ 63 h 92"/>
                  <a:gd name="T54" fmla="*/ 84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4 w 92"/>
                  <a:gd name="T61" fmla="*/ 88 h 92"/>
                  <a:gd name="T62" fmla="*/ 55 w 92"/>
                  <a:gd name="T63" fmla="*/ 90 h 92"/>
                  <a:gd name="T64" fmla="*/ 46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1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Freeform 268"/>
              <p:cNvSpPr>
                <a:spLocks/>
              </p:cNvSpPr>
              <p:nvPr/>
            </p:nvSpPr>
            <p:spPr bwMode="auto">
              <a:xfrm>
                <a:off x="863" y="2089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269"/>
              <p:cNvSpPr>
                <a:spLocks/>
              </p:cNvSpPr>
              <p:nvPr/>
            </p:nvSpPr>
            <p:spPr bwMode="auto">
              <a:xfrm>
                <a:off x="836" y="2180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9 h 93"/>
                  <a:gd name="T10" fmla="*/ 7 w 92"/>
                  <a:gd name="T11" fmla="*/ 72 h 93"/>
                  <a:gd name="T12" fmla="*/ 3 w 92"/>
                  <a:gd name="T13" fmla="*/ 64 h 93"/>
                  <a:gd name="T14" fmla="*/ 0 w 92"/>
                  <a:gd name="T15" fmla="*/ 56 h 93"/>
                  <a:gd name="T16" fmla="*/ 0 w 92"/>
                  <a:gd name="T17" fmla="*/ 46 h 93"/>
                  <a:gd name="T18" fmla="*/ 0 w 92"/>
                  <a:gd name="T19" fmla="*/ 37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4 h 93"/>
                  <a:gd name="T26" fmla="*/ 20 w 92"/>
                  <a:gd name="T27" fmla="*/ 8 h 93"/>
                  <a:gd name="T28" fmla="*/ 27 w 92"/>
                  <a:gd name="T29" fmla="*/ 4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4 h 93"/>
                  <a:gd name="T38" fmla="*/ 71 w 92"/>
                  <a:gd name="T39" fmla="*/ 8 h 93"/>
                  <a:gd name="T40" fmla="*/ 78 w 92"/>
                  <a:gd name="T41" fmla="*/ 14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7 h 93"/>
                  <a:gd name="T48" fmla="*/ 91 w 92"/>
                  <a:gd name="T49" fmla="*/ 46 h 93"/>
                  <a:gd name="T50" fmla="*/ 90 w 92"/>
                  <a:gd name="T51" fmla="*/ 56 h 93"/>
                  <a:gd name="T52" fmla="*/ 88 w 92"/>
                  <a:gd name="T53" fmla="*/ 64 h 93"/>
                  <a:gd name="T54" fmla="*/ 83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0" y="56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7" y="4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7"/>
                    </a:lnTo>
                    <a:lnTo>
                      <a:pt x="91" y="46"/>
                    </a:lnTo>
                    <a:lnTo>
                      <a:pt x="90" y="56"/>
                    </a:lnTo>
                    <a:lnTo>
                      <a:pt x="88" y="64"/>
                    </a:lnTo>
                    <a:lnTo>
                      <a:pt x="83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270"/>
              <p:cNvSpPr>
                <a:spLocks/>
              </p:cNvSpPr>
              <p:nvPr/>
            </p:nvSpPr>
            <p:spPr bwMode="auto">
              <a:xfrm>
                <a:off x="836" y="2180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9 h 93"/>
                  <a:gd name="T10" fmla="*/ 7 w 92"/>
                  <a:gd name="T11" fmla="*/ 72 h 93"/>
                  <a:gd name="T12" fmla="*/ 3 w 92"/>
                  <a:gd name="T13" fmla="*/ 64 h 93"/>
                  <a:gd name="T14" fmla="*/ 0 w 92"/>
                  <a:gd name="T15" fmla="*/ 56 h 93"/>
                  <a:gd name="T16" fmla="*/ 0 w 92"/>
                  <a:gd name="T17" fmla="*/ 46 h 93"/>
                  <a:gd name="T18" fmla="*/ 0 w 92"/>
                  <a:gd name="T19" fmla="*/ 37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4 h 93"/>
                  <a:gd name="T26" fmla="*/ 20 w 92"/>
                  <a:gd name="T27" fmla="*/ 8 h 93"/>
                  <a:gd name="T28" fmla="*/ 27 w 92"/>
                  <a:gd name="T29" fmla="*/ 4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4 h 93"/>
                  <a:gd name="T38" fmla="*/ 71 w 92"/>
                  <a:gd name="T39" fmla="*/ 8 h 93"/>
                  <a:gd name="T40" fmla="*/ 78 w 92"/>
                  <a:gd name="T41" fmla="*/ 14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7 h 93"/>
                  <a:gd name="T48" fmla="*/ 91 w 92"/>
                  <a:gd name="T49" fmla="*/ 46 h 93"/>
                  <a:gd name="T50" fmla="*/ 90 w 92"/>
                  <a:gd name="T51" fmla="*/ 56 h 93"/>
                  <a:gd name="T52" fmla="*/ 88 w 92"/>
                  <a:gd name="T53" fmla="*/ 64 h 93"/>
                  <a:gd name="T54" fmla="*/ 83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0" y="56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7" y="4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7"/>
                    </a:lnTo>
                    <a:lnTo>
                      <a:pt x="91" y="46"/>
                    </a:lnTo>
                    <a:lnTo>
                      <a:pt x="90" y="56"/>
                    </a:lnTo>
                    <a:lnTo>
                      <a:pt x="88" y="64"/>
                    </a:lnTo>
                    <a:lnTo>
                      <a:pt x="83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271"/>
              <p:cNvSpPr>
                <a:spLocks/>
              </p:cNvSpPr>
              <p:nvPr/>
            </p:nvSpPr>
            <p:spPr bwMode="auto">
              <a:xfrm>
                <a:off x="848" y="2192"/>
                <a:ext cx="69" cy="70"/>
              </a:xfrm>
              <a:custGeom>
                <a:avLst/>
                <a:gdLst>
                  <a:gd name="T0" fmla="*/ 37 w 69"/>
                  <a:gd name="T1" fmla="*/ 32 h 70"/>
                  <a:gd name="T2" fmla="*/ 37 w 69"/>
                  <a:gd name="T3" fmla="*/ 0 h 70"/>
                  <a:gd name="T4" fmla="*/ 31 w 69"/>
                  <a:gd name="T5" fmla="*/ 0 h 70"/>
                  <a:gd name="T6" fmla="*/ 31 w 69"/>
                  <a:gd name="T7" fmla="*/ 32 h 70"/>
                  <a:gd name="T8" fmla="*/ 0 w 69"/>
                  <a:gd name="T9" fmla="*/ 32 h 70"/>
                  <a:gd name="T10" fmla="*/ 0 w 69"/>
                  <a:gd name="T11" fmla="*/ 38 h 70"/>
                  <a:gd name="T12" fmla="*/ 31 w 69"/>
                  <a:gd name="T13" fmla="*/ 38 h 70"/>
                  <a:gd name="T14" fmla="*/ 31 w 69"/>
                  <a:gd name="T15" fmla="*/ 69 h 70"/>
                  <a:gd name="T16" fmla="*/ 37 w 69"/>
                  <a:gd name="T17" fmla="*/ 69 h 70"/>
                  <a:gd name="T18" fmla="*/ 37 w 69"/>
                  <a:gd name="T19" fmla="*/ 38 h 70"/>
                  <a:gd name="T20" fmla="*/ 68 w 69"/>
                  <a:gd name="T21" fmla="*/ 38 h 70"/>
                  <a:gd name="T22" fmla="*/ 68 w 69"/>
                  <a:gd name="T23" fmla="*/ 32 h 70"/>
                  <a:gd name="T24" fmla="*/ 37 w 69"/>
                  <a:gd name="T25" fmla="*/ 3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7" y="32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2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7" y="69"/>
                    </a:lnTo>
                    <a:lnTo>
                      <a:pt x="37" y="38"/>
                    </a:lnTo>
                    <a:lnTo>
                      <a:pt x="68" y="38"/>
                    </a:lnTo>
                    <a:lnTo>
                      <a:pt x="68" y="32"/>
                    </a:lnTo>
                    <a:lnTo>
                      <a:pt x="37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272"/>
              <p:cNvSpPr>
                <a:spLocks/>
              </p:cNvSpPr>
              <p:nvPr/>
            </p:nvSpPr>
            <p:spPr bwMode="auto">
              <a:xfrm>
                <a:off x="846" y="2301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4 h 92"/>
                  <a:gd name="T14" fmla="*/ 1 w 93"/>
                  <a:gd name="T15" fmla="*/ 56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8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6 h 92"/>
                  <a:gd name="T52" fmla="*/ 88 w 93"/>
                  <a:gd name="T53" fmla="*/ 64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4"/>
                    </a:lnTo>
                    <a:lnTo>
                      <a:pt x="1" y="56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6"/>
                    </a:lnTo>
                    <a:lnTo>
                      <a:pt x="88" y="64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273"/>
              <p:cNvSpPr>
                <a:spLocks/>
              </p:cNvSpPr>
              <p:nvPr/>
            </p:nvSpPr>
            <p:spPr bwMode="auto">
              <a:xfrm>
                <a:off x="846" y="2301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4 h 92"/>
                  <a:gd name="T14" fmla="*/ 1 w 93"/>
                  <a:gd name="T15" fmla="*/ 56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8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6 h 92"/>
                  <a:gd name="T52" fmla="*/ 88 w 93"/>
                  <a:gd name="T53" fmla="*/ 64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4"/>
                    </a:lnTo>
                    <a:lnTo>
                      <a:pt x="1" y="56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6"/>
                    </a:lnTo>
                    <a:lnTo>
                      <a:pt x="88" y="64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274"/>
              <p:cNvSpPr>
                <a:spLocks/>
              </p:cNvSpPr>
              <p:nvPr/>
            </p:nvSpPr>
            <p:spPr bwMode="auto">
              <a:xfrm>
                <a:off x="858" y="2313"/>
                <a:ext cx="69" cy="69"/>
              </a:xfrm>
              <a:custGeom>
                <a:avLst/>
                <a:gdLst>
                  <a:gd name="T0" fmla="*/ 38 w 69"/>
                  <a:gd name="T1" fmla="*/ 32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2 h 69"/>
                  <a:gd name="T8" fmla="*/ 0 w 69"/>
                  <a:gd name="T9" fmla="*/ 32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2 h 69"/>
                  <a:gd name="T24" fmla="*/ 38 w 69"/>
                  <a:gd name="T25" fmla="*/ 3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2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2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2"/>
                    </a:lnTo>
                    <a:lnTo>
                      <a:pt x="38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275"/>
              <p:cNvSpPr>
                <a:spLocks/>
              </p:cNvSpPr>
              <p:nvPr/>
            </p:nvSpPr>
            <p:spPr bwMode="auto">
              <a:xfrm>
                <a:off x="885" y="2394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276"/>
              <p:cNvSpPr>
                <a:spLocks/>
              </p:cNvSpPr>
              <p:nvPr/>
            </p:nvSpPr>
            <p:spPr bwMode="auto">
              <a:xfrm>
                <a:off x="885" y="2394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277"/>
              <p:cNvSpPr>
                <a:spLocks/>
              </p:cNvSpPr>
              <p:nvPr/>
            </p:nvSpPr>
            <p:spPr bwMode="auto">
              <a:xfrm>
                <a:off x="897" y="2406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278"/>
              <p:cNvSpPr>
                <a:spLocks/>
              </p:cNvSpPr>
              <p:nvPr/>
            </p:nvSpPr>
            <p:spPr bwMode="auto">
              <a:xfrm>
                <a:off x="963" y="2463"/>
                <a:ext cx="92" cy="92"/>
              </a:xfrm>
              <a:custGeom>
                <a:avLst/>
                <a:gdLst>
                  <a:gd name="T0" fmla="*/ 45 w 92"/>
                  <a:gd name="T1" fmla="*/ 91 h 92"/>
                  <a:gd name="T2" fmla="*/ 36 w 92"/>
                  <a:gd name="T3" fmla="*/ 90 h 92"/>
                  <a:gd name="T4" fmla="*/ 27 w 92"/>
                  <a:gd name="T5" fmla="*/ 88 h 92"/>
                  <a:gd name="T6" fmla="*/ 20 w 92"/>
                  <a:gd name="T7" fmla="*/ 83 h 92"/>
                  <a:gd name="T8" fmla="*/ 13 w 92"/>
                  <a:gd name="T9" fmla="*/ 78 h 92"/>
                  <a:gd name="T10" fmla="*/ 7 w 92"/>
                  <a:gd name="T11" fmla="*/ 71 h 92"/>
                  <a:gd name="T12" fmla="*/ 3 w 92"/>
                  <a:gd name="T13" fmla="*/ 63 h 92"/>
                  <a:gd name="T14" fmla="*/ 0 w 92"/>
                  <a:gd name="T15" fmla="*/ 55 h 92"/>
                  <a:gd name="T16" fmla="*/ 0 w 92"/>
                  <a:gd name="T17" fmla="*/ 45 h 92"/>
                  <a:gd name="T18" fmla="*/ 0 w 92"/>
                  <a:gd name="T19" fmla="*/ 36 h 92"/>
                  <a:gd name="T20" fmla="*/ 3 w 92"/>
                  <a:gd name="T21" fmla="*/ 27 h 92"/>
                  <a:gd name="T22" fmla="*/ 7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7 w 92"/>
                  <a:gd name="T29" fmla="*/ 3 h 92"/>
                  <a:gd name="T30" fmla="*/ 36 w 92"/>
                  <a:gd name="T31" fmla="*/ 0 h 92"/>
                  <a:gd name="T32" fmla="*/ 45 w 92"/>
                  <a:gd name="T33" fmla="*/ 0 h 92"/>
                  <a:gd name="T34" fmla="*/ 55 w 92"/>
                  <a:gd name="T35" fmla="*/ 0 h 92"/>
                  <a:gd name="T36" fmla="*/ 63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3 w 92"/>
                  <a:gd name="T43" fmla="*/ 20 h 92"/>
                  <a:gd name="T44" fmla="*/ 88 w 92"/>
                  <a:gd name="T45" fmla="*/ 27 h 92"/>
                  <a:gd name="T46" fmla="*/ 90 w 92"/>
                  <a:gd name="T47" fmla="*/ 36 h 92"/>
                  <a:gd name="T48" fmla="*/ 91 w 92"/>
                  <a:gd name="T49" fmla="*/ 45 h 92"/>
                  <a:gd name="T50" fmla="*/ 90 w 92"/>
                  <a:gd name="T51" fmla="*/ 55 h 92"/>
                  <a:gd name="T52" fmla="*/ 88 w 92"/>
                  <a:gd name="T53" fmla="*/ 63 h 92"/>
                  <a:gd name="T54" fmla="*/ 83 w 92"/>
                  <a:gd name="T55" fmla="*/ 71 h 92"/>
                  <a:gd name="T56" fmla="*/ 78 w 92"/>
                  <a:gd name="T57" fmla="*/ 78 h 92"/>
                  <a:gd name="T58" fmla="*/ 71 w 92"/>
                  <a:gd name="T59" fmla="*/ 83 h 92"/>
                  <a:gd name="T60" fmla="*/ 63 w 92"/>
                  <a:gd name="T61" fmla="*/ 88 h 92"/>
                  <a:gd name="T62" fmla="*/ 55 w 92"/>
                  <a:gd name="T63" fmla="*/ 90 h 92"/>
                  <a:gd name="T64" fmla="*/ 45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5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3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6"/>
                    </a:lnTo>
                    <a:lnTo>
                      <a:pt x="3" y="27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3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7"/>
                    </a:lnTo>
                    <a:lnTo>
                      <a:pt x="90" y="36"/>
                    </a:lnTo>
                    <a:lnTo>
                      <a:pt x="91" y="45"/>
                    </a:lnTo>
                    <a:lnTo>
                      <a:pt x="90" y="55"/>
                    </a:lnTo>
                    <a:lnTo>
                      <a:pt x="88" y="63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3"/>
                    </a:lnTo>
                    <a:lnTo>
                      <a:pt x="63" y="88"/>
                    </a:lnTo>
                    <a:lnTo>
                      <a:pt x="55" y="90"/>
                    </a:lnTo>
                    <a:lnTo>
                      <a:pt x="45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279"/>
              <p:cNvSpPr>
                <a:spLocks/>
              </p:cNvSpPr>
              <p:nvPr/>
            </p:nvSpPr>
            <p:spPr bwMode="auto">
              <a:xfrm>
                <a:off x="963" y="2463"/>
                <a:ext cx="92" cy="92"/>
              </a:xfrm>
              <a:custGeom>
                <a:avLst/>
                <a:gdLst>
                  <a:gd name="T0" fmla="*/ 45 w 92"/>
                  <a:gd name="T1" fmla="*/ 91 h 92"/>
                  <a:gd name="T2" fmla="*/ 36 w 92"/>
                  <a:gd name="T3" fmla="*/ 90 h 92"/>
                  <a:gd name="T4" fmla="*/ 27 w 92"/>
                  <a:gd name="T5" fmla="*/ 88 h 92"/>
                  <a:gd name="T6" fmla="*/ 20 w 92"/>
                  <a:gd name="T7" fmla="*/ 83 h 92"/>
                  <a:gd name="T8" fmla="*/ 13 w 92"/>
                  <a:gd name="T9" fmla="*/ 78 h 92"/>
                  <a:gd name="T10" fmla="*/ 7 w 92"/>
                  <a:gd name="T11" fmla="*/ 71 h 92"/>
                  <a:gd name="T12" fmla="*/ 3 w 92"/>
                  <a:gd name="T13" fmla="*/ 63 h 92"/>
                  <a:gd name="T14" fmla="*/ 0 w 92"/>
                  <a:gd name="T15" fmla="*/ 55 h 92"/>
                  <a:gd name="T16" fmla="*/ 0 w 92"/>
                  <a:gd name="T17" fmla="*/ 45 h 92"/>
                  <a:gd name="T18" fmla="*/ 0 w 92"/>
                  <a:gd name="T19" fmla="*/ 36 h 92"/>
                  <a:gd name="T20" fmla="*/ 3 w 92"/>
                  <a:gd name="T21" fmla="*/ 27 h 92"/>
                  <a:gd name="T22" fmla="*/ 7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7 w 92"/>
                  <a:gd name="T29" fmla="*/ 3 h 92"/>
                  <a:gd name="T30" fmla="*/ 36 w 92"/>
                  <a:gd name="T31" fmla="*/ 0 h 92"/>
                  <a:gd name="T32" fmla="*/ 45 w 92"/>
                  <a:gd name="T33" fmla="*/ 0 h 92"/>
                  <a:gd name="T34" fmla="*/ 55 w 92"/>
                  <a:gd name="T35" fmla="*/ 0 h 92"/>
                  <a:gd name="T36" fmla="*/ 63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3 w 92"/>
                  <a:gd name="T43" fmla="*/ 20 h 92"/>
                  <a:gd name="T44" fmla="*/ 88 w 92"/>
                  <a:gd name="T45" fmla="*/ 27 h 92"/>
                  <a:gd name="T46" fmla="*/ 90 w 92"/>
                  <a:gd name="T47" fmla="*/ 36 h 92"/>
                  <a:gd name="T48" fmla="*/ 91 w 92"/>
                  <a:gd name="T49" fmla="*/ 45 h 92"/>
                  <a:gd name="T50" fmla="*/ 90 w 92"/>
                  <a:gd name="T51" fmla="*/ 55 h 92"/>
                  <a:gd name="T52" fmla="*/ 88 w 92"/>
                  <a:gd name="T53" fmla="*/ 63 h 92"/>
                  <a:gd name="T54" fmla="*/ 83 w 92"/>
                  <a:gd name="T55" fmla="*/ 71 h 92"/>
                  <a:gd name="T56" fmla="*/ 78 w 92"/>
                  <a:gd name="T57" fmla="*/ 78 h 92"/>
                  <a:gd name="T58" fmla="*/ 71 w 92"/>
                  <a:gd name="T59" fmla="*/ 83 h 92"/>
                  <a:gd name="T60" fmla="*/ 63 w 92"/>
                  <a:gd name="T61" fmla="*/ 88 h 92"/>
                  <a:gd name="T62" fmla="*/ 55 w 92"/>
                  <a:gd name="T63" fmla="*/ 90 h 92"/>
                  <a:gd name="T64" fmla="*/ 45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5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3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6"/>
                    </a:lnTo>
                    <a:lnTo>
                      <a:pt x="3" y="27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3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7"/>
                    </a:lnTo>
                    <a:lnTo>
                      <a:pt x="90" y="36"/>
                    </a:lnTo>
                    <a:lnTo>
                      <a:pt x="91" y="45"/>
                    </a:lnTo>
                    <a:lnTo>
                      <a:pt x="90" y="55"/>
                    </a:lnTo>
                    <a:lnTo>
                      <a:pt x="88" y="63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3"/>
                    </a:lnTo>
                    <a:lnTo>
                      <a:pt x="63" y="88"/>
                    </a:lnTo>
                    <a:lnTo>
                      <a:pt x="55" y="90"/>
                    </a:lnTo>
                    <a:lnTo>
                      <a:pt x="45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280"/>
              <p:cNvSpPr>
                <a:spLocks/>
              </p:cNvSpPr>
              <p:nvPr/>
            </p:nvSpPr>
            <p:spPr bwMode="auto">
              <a:xfrm>
                <a:off x="975" y="2475"/>
                <a:ext cx="69" cy="69"/>
              </a:xfrm>
              <a:custGeom>
                <a:avLst/>
                <a:gdLst>
                  <a:gd name="T0" fmla="*/ 37 w 69"/>
                  <a:gd name="T1" fmla="*/ 31 h 69"/>
                  <a:gd name="T2" fmla="*/ 37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7 w 69"/>
                  <a:gd name="T17" fmla="*/ 68 h 69"/>
                  <a:gd name="T18" fmla="*/ 37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7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7" y="31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7" y="68"/>
                    </a:lnTo>
                    <a:lnTo>
                      <a:pt x="37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7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281"/>
              <p:cNvSpPr>
                <a:spLocks/>
              </p:cNvSpPr>
              <p:nvPr/>
            </p:nvSpPr>
            <p:spPr bwMode="auto">
              <a:xfrm>
                <a:off x="1057" y="2531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6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6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282"/>
              <p:cNvSpPr>
                <a:spLocks/>
              </p:cNvSpPr>
              <p:nvPr/>
            </p:nvSpPr>
            <p:spPr bwMode="auto">
              <a:xfrm>
                <a:off x="1057" y="2531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6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6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283"/>
              <p:cNvSpPr>
                <a:spLocks/>
              </p:cNvSpPr>
              <p:nvPr/>
            </p:nvSpPr>
            <p:spPr bwMode="auto">
              <a:xfrm>
                <a:off x="1069" y="2543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284"/>
              <p:cNvSpPr>
                <a:spLocks/>
              </p:cNvSpPr>
              <p:nvPr/>
            </p:nvSpPr>
            <p:spPr bwMode="auto">
              <a:xfrm>
                <a:off x="1160" y="2558"/>
                <a:ext cx="92" cy="93"/>
              </a:xfrm>
              <a:custGeom>
                <a:avLst/>
                <a:gdLst>
                  <a:gd name="T0" fmla="*/ 46 w 92"/>
                  <a:gd name="T1" fmla="*/ 92 h 93"/>
                  <a:gd name="T2" fmla="*/ 37 w 92"/>
                  <a:gd name="T3" fmla="*/ 91 h 93"/>
                  <a:gd name="T4" fmla="*/ 28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8 w 92"/>
                  <a:gd name="T11" fmla="*/ 72 h 93"/>
                  <a:gd name="T12" fmla="*/ 4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6 h 93"/>
                  <a:gd name="T20" fmla="*/ 4 w 92"/>
                  <a:gd name="T21" fmla="*/ 28 h 93"/>
                  <a:gd name="T22" fmla="*/ 8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8 w 92"/>
                  <a:gd name="T29" fmla="*/ 3 h 93"/>
                  <a:gd name="T30" fmla="*/ 37 w 92"/>
                  <a:gd name="T31" fmla="*/ 1 h 93"/>
                  <a:gd name="T32" fmla="*/ 46 w 92"/>
                  <a:gd name="T33" fmla="*/ 0 h 93"/>
                  <a:gd name="T34" fmla="*/ 55 w 92"/>
                  <a:gd name="T35" fmla="*/ 1 h 93"/>
                  <a:gd name="T36" fmla="*/ 64 w 92"/>
                  <a:gd name="T37" fmla="*/ 3 h 93"/>
                  <a:gd name="T38" fmla="*/ 72 w 92"/>
                  <a:gd name="T39" fmla="*/ 8 h 93"/>
                  <a:gd name="T40" fmla="*/ 77 w 92"/>
                  <a:gd name="T41" fmla="*/ 13 h 93"/>
                  <a:gd name="T42" fmla="*/ 83 w 92"/>
                  <a:gd name="T43" fmla="*/ 20 h 93"/>
                  <a:gd name="T44" fmla="*/ 87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7 w 92"/>
                  <a:gd name="T53" fmla="*/ 64 h 93"/>
                  <a:gd name="T54" fmla="*/ 83 w 92"/>
                  <a:gd name="T55" fmla="*/ 72 h 93"/>
                  <a:gd name="T56" fmla="*/ 77 w 92"/>
                  <a:gd name="T57" fmla="*/ 78 h 93"/>
                  <a:gd name="T58" fmla="*/ 72 w 92"/>
                  <a:gd name="T59" fmla="*/ 84 h 93"/>
                  <a:gd name="T60" fmla="*/ 64 w 92"/>
                  <a:gd name="T61" fmla="*/ 88 h 93"/>
                  <a:gd name="T62" fmla="*/ 55 w 92"/>
                  <a:gd name="T63" fmla="*/ 91 h 93"/>
                  <a:gd name="T64" fmla="*/ 46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8"/>
                    </a:lnTo>
                    <a:lnTo>
                      <a:pt x="77" y="13"/>
                    </a:lnTo>
                    <a:lnTo>
                      <a:pt x="83" y="20"/>
                    </a:lnTo>
                    <a:lnTo>
                      <a:pt x="87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7" y="64"/>
                    </a:lnTo>
                    <a:lnTo>
                      <a:pt x="83" y="72"/>
                    </a:lnTo>
                    <a:lnTo>
                      <a:pt x="77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285"/>
              <p:cNvSpPr>
                <a:spLocks/>
              </p:cNvSpPr>
              <p:nvPr/>
            </p:nvSpPr>
            <p:spPr bwMode="auto">
              <a:xfrm>
                <a:off x="1160" y="2558"/>
                <a:ext cx="92" cy="93"/>
              </a:xfrm>
              <a:custGeom>
                <a:avLst/>
                <a:gdLst>
                  <a:gd name="T0" fmla="*/ 46 w 92"/>
                  <a:gd name="T1" fmla="*/ 92 h 93"/>
                  <a:gd name="T2" fmla="*/ 37 w 92"/>
                  <a:gd name="T3" fmla="*/ 91 h 93"/>
                  <a:gd name="T4" fmla="*/ 28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8 w 92"/>
                  <a:gd name="T11" fmla="*/ 72 h 93"/>
                  <a:gd name="T12" fmla="*/ 4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6 h 93"/>
                  <a:gd name="T20" fmla="*/ 4 w 92"/>
                  <a:gd name="T21" fmla="*/ 28 h 93"/>
                  <a:gd name="T22" fmla="*/ 8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8 w 92"/>
                  <a:gd name="T29" fmla="*/ 3 h 93"/>
                  <a:gd name="T30" fmla="*/ 37 w 92"/>
                  <a:gd name="T31" fmla="*/ 1 h 93"/>
                  <a:gd name="T32" fmla="*/ 46 w 92"/>
                  <a:gd name="T33" fmla="*/ 0 h 93"/>
                  <a:gd name="T34" fmla="*/ 55 w 92"/>
                  <a:gd name="T35" fmla="*/ 1 h 93"/>
                  <a:gd name="T36" fmla="*/ 64 w 92"/>
                  <a:gd name="T37" fmla="*/ 3 h 93"/>
                  <a:gd name="T38" fmla="*/ 72 w 92"/>
                  <a:gd name="T39" fmla="*/ 8 h 93"/>
                  <a:gd name="T40" fmla="*/ 77 w 92"/>
                  <a:gd name="T41" fmla="*/ 13 h 93"/>
                  <a:gd name="T42" fmla="*/ 83 w 92"/>
                  <a:gd name="T43" fmla="*/ 20 h 93"/>
                  <a:gd name="T44" fmla="*/ 87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7 w 92"/>
                  <a:gd name="T53" fmla="*/ 64 h 93"/>
                  <a:gd name="T54" fmla="*/ 83 w 92"/>
                  <a:gd name="T55" fmla="*/ 72 h 93"/>
                  <a:gd name="T56" fmla="*/ 77 w 92"/>
                  <a:gd name="T57" fmla="*/ 78 h 93"/>
                  <a:gd name="T58" fmla="*/ 72 w 92"/>
                  <a:gd name="T59" fmla="*/ 84 h 93"/>
                  <a:gd name="T60" fmla="*/ 64 w 92"/>
                  <a:gd name="T61" fmla="*/ 88 h 93"/>
                  <a:gd name="T62" fmla="*/ 55 w 92"/>
                  <a:gd name="T63" fmla="*/ 91 h 93"/>
                  <a:gd name="T64" fmla="*/ 46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8"/>
                    </a:lnTo>
                    <a:lnTo>
                      <a:pt x="77" y="13"/>
                    </a:lnTo>
                    <a:lnTo>
                      <a:pt x="83" y="20"/>
                    </a:lnTo>
                    <a:lnTo>
                      <a:pt x="87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7" y="64"/>
                    </a:lnTo>
                    <a:lnTo>
                      <a:pt x="83" y="72"/>
                    </a:lnTo>
                    <a:lnTo>
                      <a:pt x="77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286"/>
              <p:cNvSpPr>
                <a:spLocks/>
              </p:cNvSpPr>
              <p:nvPr/>
            </p:nvSpPr>
            <p:spPr bwMode="auto">
              <a:xfrm>
                <a:off x="1172" y="2570"/>
                <a:ext cx="68" cy="70"/>
              </a:xfrm>
              <a:custGeom>
                <a:avLst/>
                <a:gdLst>
                  <a:gd name="T0" fmla="*/ 38 w 68"/>
                  <a:gd name="T1" fmla="*/ 31 h 70"/>
                  <a:gd name="T2" fmla="*/ 38 w 68"/>
                  <a:gd name="T3" fmla="*/ 0 h 70"/>
                  <a:gd name="T4" fmla="*/ 31 w 68"/>
                  <a:gd name="T5" fmla="*/ 0 h 70"/>
                  <a:gd name="T6" fmla="*/ 31 w 68"/>
                  <a:gd name="T7" fmla="*/ 31 h 70"/>
                  <a:gd name="T8" fmla="*/ 0 w 68"/>
                  <a:gd name="T9" fmla="*/ 31 h 70"/>
                  <a:gd name="T10" fmla="*/ 0 w 68"/>
                  <a:gd name="T11" fmla="*/ 38 h 70"/>
                  <a:gd name="T12" fmla="*/ 31 w 68"/>
                  <a:gd name="T13" fmla="*/ 38 h 70"/>
                  <a:gd name="T14" fmla="*/ 31 w 68"/>
                  <a:gd name="T15" fmla="*/ 69 h 70"/>
                  <a:gd name="T16" fmla="*/ 38 w 68"/>
                  <a:gd name="T17" fmla="*/ 69 h 70"/>
                  <a:gd name="T18" fmla="*/ 38 w 68"/>
                  <a:gd name="T19" fmla="*/ 38 h 70"/>
                  <a:gd name="T20" fmla="*/ 67 w 68"/>
                  <a:gd name="T21" fmla="*/ 38 h 70"/>
                  <a:gd name="T22" fmla="*/ 67 w 68"/>
                  <a:gd name="T23" fmla="*/ 31 h 70"/>
                  <a:gd name="T24" fmla="*/ 38 w 68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70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8" y="69"/>
                    </a:lnTo>
                    <a:lnTo>
                      <a:pt x="38" y="38"/>
                    </a:lnTo>
                    <a:lnTo>
                      <a:pt x="67" y="38"/>
                    </a:lnTo>
                    <a:lnTo>
                      <a:pt x="67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287"/>
              <p:cNvSpPr>
                <a:spLocks/>
              </p:cNvSpPr>
              <p:nvPr/>
            </p:nvSpPr>
            <p:spPr bwMode="auto">
              <a:xfrm>
                <a:off x="720" y="1902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288"/>
              <p:cNvSpPr>
                <a:spLocks/>
              </p:cNvSpPr>
              <p:nvPr/>
            </p:nvSpPr>
            <p:spPr bwMode="auto">
              <a:xfrm>
                <a:off x="720" y="1902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289"/>
              <p:cNvSpPr>
                <a:spLocks/>
              </p:cNvSpPr>
              <p:nvPr/>
            </p:nvSpPr>
            <p:spPr bwMode="auto">
              <a:xfrm>
                <a:off x="732" y="1945"/>
                <a:ext cx="69" cy="17"/>
              </a:xfrm>
              <a:custGeom>
                <a:avLst/>
                <a:gdLst>
                  <a:gd name="T0" fmla="*/ 0 w 69"/>
                  <a:gd name="T1" fmla="*/ 0 h 17"/>
                  <a:gd name="T2" fmla="*/ 0 w 69"/>
                  <a:gd name="T3" fmla="*/ 16 h 17"/>
                  <a:gd name="T4" fmla="*/ 68 w 69"/>
                  <a:gd name="T5" fmla="*/ 16 h 17"/>
                  <a:gd name="T6" fmla="*/ 68 w 69"/>
                  <a:gd name="T7" fmla="*/ 0 h 17"/>
                  <a:gd name="T8" fmla="*/ 0 w 6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0"/>
                    </a:moveTo>
                    <a:lnTo>
                      <a:pt x="0" y="16"/>
                    </a:lnTo>
                    <a:lnTo>
                      <a:pt x="68" y="16"/>
                    </a:lnTo>
                    <a:lnTo>
                      <a:pt x="6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290"/>
              <p:cNvSpPr>
                <a:spLocks/>
              </p:cNvSpPr>
              <p:nvPr/>
            </p:nvSpPr>
            <p:spPr bwMode="auto">
              <a:xfrm>
                <a:off x="2054" y="2449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1 h 93"/>
                  <a:gd name="T12" fmla="*/ 3 w 92"/>
                  <a:gd name="T13" fmla="*/ 64 h 93"/>
                  <a:gd name="T14" fmla="*/ 0 w 92"/>
                  <a:gd name="T15" fmla="*/ 55 h 93"/>
                  <a:gd name="T16" fmla="*/ 0 w 92"/>
                  <a:gd name="T17" fmla="*/ 46 h 93"/>
                  <a:gd name="T18" fmla="*/ 0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3 w 92"/>
                  <a:gd name="T55" fmla="*/ 71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4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Freeform 291"/>
              <p:cNvSpPr>
                <a:spLocks/>
              </p:cNvSpPr>
              <p:nvPr/>
            </p:nvSpPr>
            <p:spPr bwMode="auto">
              <a:xfrm>
                <a:off x="2054" y="2449"/>
                <a:ext cx="92" cy="93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1 h 93"/>
                  <a:gd name="T12" fmla="*/ 3 w 92"/>
                  <a:gd name="T13" fmla="*/ 64 h 93"/>
                  <a:gd name="T14" fmla="*/ 0 w 92"/>
                  <a:gd name="T15" fmla="*/ 55 h 93"/>
                  <a:gd name="T16" fmla="*/ 0 w 92"/>
                  <a:gd name="T17" fmla="*/ 46 h 93"/>
                  <a:gd name="T18" fmla="*/ 0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3 w 92"/>
                  <a:gd name="T55" fmla="*/ 71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4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Freeform 292"/>
              <p:cNvSpPr>
                <a:spLocks/>
              </p:cNvSpPr>
              <p:nvPr/>
            </p:nvSpPr>
            <p:spPr bwMode="auto">
              <a:xfrm>
                <a:off x="2066" y="2493"/>
                <a:ext cx="69" cy="17"/>
              </a:xfrm>
              <a:custGeom>
                <a:avLst/>
                <a:gdLst>
                  <a:gd name="T0" fmla="*/ 0 w 69"/>
                  <a:gd name="T1" fmla="*/ 0 h 17"/>
                  <a:gd name="T2" fmla="*/ 0 w 69"/>
                  <a:gd name="T3" fmla="*/ 16 h 17"/>
                  <a:gd name="T4" fmla="*/ 68 w 69"/>
                  <a:gd name="T5" fmla="*/ 16 h 17"/>
                  <a:gd name="T6" fmla="*/ 68 w 69"/>
                  <a:gd name="T7" fmla="*/ 0 h 17"/>
                  <a:gd name="T8" fmla="*/ 0 w 6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0"/>
                    </a:moveTo>
                    <a:lnTo>
                      <a:pt x="0" y="16"/>
                    </a:lnTo>
                    <a:lnTo>
                      <a:pt x="68" y="16"/>
                    </a:lnTo>
                    <a:lnTo>
                      <a:pt x="6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Freeform 293"/>
              <p:cNvSpPr>
                <a:spLocks/>
              </p:cNvSpPr>
              <p:nvPr/>
            </p:nvSpPr>
            <p:spPr bwMode="auto">
              <a:xfrm>
                <a:off x="1562" y="2361"/>
                <a:ext cx="91" cy="91"/>
              </a:xfrm>
              <a:custGeom>
                <a:avLst/>
                <a:gdLst>
                  <a:gd name="T0" fmla="*/ 45 w 91"/>
                  <a:gd name="T1" fmla="*/ 90 h 91"/>
                  <a:gd name="T2" fmla="*/ 36 w 91"/>
                  <a:gd name="T3" fmla="*/ 90 h 91"/>
                  <a:gd name="T4" fmla="*/ 27 w 91"/>
                  <a:gd name="T5" fmla="*/ 87 h 91"/>
                  <a:gd name="T6" fmla="*/ 20 w 91"/>
                  <a:gd name="T7" fmla="*/ 83 h 91"/>
                  <a:gd name="T8" fmla="*/ 13 w 91"/>
                  <a:gd name="T9" fmla="*/ 77 h 91"/>
                  <a:gd name="T10" fmla="*/ 7 w 91"/>
                  <a:gd name="T11" fmla="*/ 70 h 91"/>
                  <a:gd name="T12" fmla="*/ 3 w 91"/>
                  <a:gd name="T13" fmla="*/ 63 h 91"/>
                  <a:gd name="T14" fmla="*/ 0 w 91"/>
                  <a:gd name="T15" fmla="*/ 54 h 91"/>
                  <a:gd name="T16" fmla="*/ 0 w 91"/>
                  <a:gd name="T17" fmla="*/ 45 h 91"/>
                  <a:gd name="T18" fmla="*/ 0 w 91"/>
                  <a:gd name="T19" fmla="*/ 35 h 91"/>
                  <a:gd name="T20" fmla="*/ 3 w 91"/>
                  <a:gd name="T21" fmla="*/ 27 h 91"/>
                  <a:gd name="T22" fmla="*/ 7 w 91"/>
                  <a:gd name="T23" fmla="*/ 19 h 91"/>
                  <a:gd name="T24" fmla="*/ 13 w 91"/>
                  <a:gd name="T25" fmla="*/ 12 h 91"/>
                  <a:gd name="T26" fmla="*/ 20 w 91"/>
                  <a:gd name="T27" fmla="*/ 8 h 91"/>
                  <a:gd name="T28" fmla="*/ 27 w 91"/>
                  <a:gd name="T29" fmla="*/ 3 h 91"/>
                  <a:gd name="T30" fmla="*/ 36 w 91"/>
                  <a:gd name="T31" fmla="*/ 1 h 91"/>
                  <a:gd name="T32" fmla="*/ 45 w 91"/>
                  <a:gd name="T33" fmla="*/ 0 h 91"/>
                  <a:gd name="T34" fmla="*/ 55 w 91"/>
                  <a:gd name="T35" fmla="*/ 1 h 91"/>
                  <a:gd name="T36" fmla="*/ 63 w 91"/>
                  <a:gd name="T37" fmla="*/ 3 h 91"/>
                  <a:gd name="T38" fmla="*/ 71 w 91"/>
                  <a:gd name="T39" fmla="*/ 8 h 91"/>
                  <a:gd name="T40" fmla="*/ 78 w 91"/>
                  <a:gd name="T41" fmla="*/ 12 h 91"/>
                  <a:gd name="T42" fmla="*/ 82 w 91"/>
                  <a:gd name="T43" fmla="*/ 19 h 91"/>
                  <a:gd name="T44" fmla="*/ 87 w 91"/>
                  <a:gd name="T45" fmla="*/ 27 h 91"/>
                  <a:gd name="T46" fmla="*/ 89 w 91"/>
                  <a:gd name="T47" fmla="*/ 35 h 91"/>
                  <a:gd name="T48" fmla="*/ 90 w 91"/>
                  <a:gd name="T49" fmla="*/ 45 h 91"/>
                  <a:gd name="T50" fmla="*/ 89 w 91"/>
                  <a:gd name="T51" fmla="*/ 54 h 91"/>
                  <a:gd name="T52" fmla="*/ 87 w 91"/>
                  <a:gd name="T53" fmla="*/ 63 h 91"/>
                  <a:gd name="T54" fmla="*/ 82 w 91"/>
                  <a:gd name="T55" fmla="*/ 70 h 91"/>
                  <a:gd name="T56" fmla="*/ 78 w 91"/>
                  <a:gd name="T57" fmla="*/ 77 h 91"/>
                  <a:gd name="T58" fmla="*/ 71 w 91"/>
                  <a:gd name="T59" fmla="*/ 83 h 91"/>
                  <a:gd name="T60" fmla="*/ 63 w 91"/>
                  <a:gd name="T61" fmla="*/ 87 h 91"/>
                  <a:gd name="T62" fmla="*/ 55 w 91"/>
                  <a:gd name="T63" fmla="*/ 90 h 91"/>
                  <a:gd name="T64" fmla="*/ 45 w 91"/>
                  <a:gd name="T65" fmla="*/ 9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1">
                    <a:moveTo>
                      <a:pt x="45" y="90"/>
                    </a:moveTo>
                    <a:lnTo>
                      <a:pt x="36" y="90"/>
                    </a:lnTo>
                    <a:lnTo>
                      <a:pt x="27" y="87"/>
                    </a:lnTo>
                    <a:lnTo>
                      <a:pt x="20" y="83"/>
                    </a:lnTo>
                    <a:lnTo>
                      <a:pt x="13" y="77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0" y="35"/>
                    </a:lnTo>
                    <a:lnTo>
                      <a:pt x="3" y="27"/>
                    </a:lnTo>
                    <a:lnTo>
                      <a:pt x="7" y="19"/>
                    </a:lnTo>
                    <a:lnTo>
                      <a:pt x="13" y="12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2"/>
                    </a:lnTo>
                    <a:lnTo>
                      <a:pt x="82" y="19"/>
                    </a:lnTo>
                    <a:lnTo>
                      <a:pt x="87" y="27"/>
                    </a:lnTo>
                    <a:lnTo>
                      <a:pt x="89" y="35"/>
                    </a:lnTo>
                    <a:lnTo>
                      <a:pt x="90" y="45"/>
                    </a:lnTo>
                    <a:lnTo>
                      <a:pt x="89" y="54"/>
                    </a:lnTo>
                    <a:lnTo>
                      <a:pt x="87" y="63"/>
                    </a:lnTo>
                    <a:lnTo>
                      <a:pt x="82" y="70"/>
                    </a:lnTo>
                    <a:lnTo>
                      <a:pt x="78" y="77"/>
                    </a:lnTo>
                    <a:lnTo>
                      <a:pt x="71" y="83"/>
                    </a:lnTo>
                    <a:lnTo>
                      <a:pt x="63" y="87"/>
                    </a:lnTo>
                    <a:lnTo>
                      <a:pt x="55" y="90"/>
                    </a:lnTo>
                    <a:lnTo>
                      <a:pt x="45" y="90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294"/>
              <p:cNvSpPr>
                <a:spLocks/>
              </p:cNvSpPr>
              <p:nvPr/>
            </p:nvSpPr>
            <p:spPr bwMode="auto">
              <a:xfrm>
                <a:off x="1562" y="2361"/>
                <a:ext cx="91" cy="91"/>
              </a:xfrm>
              <a:custGeom>
                <a:avLst/>
                <a:gdLst>
                  <a:gd name="T0" fmla="*/ 45 w 91"/>
                  <a:gd name="T1" fmla="*/ 90 h 91"/>
                  <a:gd name="T2" fmla="*/ 36 w 91"/>
                  <a:gd name="T3" fmla="*/ 90 h 91"/>
                  <a:gd name="T4" fmla="*/ 27 w 91"/>
                  <a:gd name="T5" fmla="*/ 87 h 91"/>
                  <a:gd name="T6" fmla="*/ 20 w 91"/>
                  <a:gd name="T7" fmla="*/ 83 h 91"/>
                  <a:gd name="T8" fmla="*/ 13 w 91"/>
                  <a:gd name="T9" fmla="*/ 77 h 91"/>
                  <a:gd name="T10" fmla="*/ 7 w 91"/>
                  <a:gd name="T11" fmla="*/ 70 h 91"/>
                  <a:gd name="T12" fmla="*/ 3 w 91"/>
                  <a:gd name="T13" fmla="*/ 63 h 91"/>
                  <a:gd name="T14" fmla="*/ 0 w 91"/>
                  <a:gd name="T15" fmla="*/ 54 h 91"/>
                  <a:gd name="T16" fmla="*/ 0 w 91"/>
                  <a:gd name="T17" fmla="*/ 45 h 91"/>
                  <a:gd name="T18" fmla="*/ 0 w 91"/>
                  <a:gd name="T19" fmla="*/ 35 h 91"/>
                  <a:gd name="T20" fmla="*/ 3 w 91"/>
                  <a:gd name="T21" fmla="*/ 27 h 91"/>
                  <a:gd name="T22" fmla="*/ 7 w 91"/>
                  <a:gd name="T23" fmla="*/ 19 h 91"/>
                  <a:gd name="T24" fmla="*/ 13 w 91"/>
                  <a:gd name="T25" fmla="*/ 12 h 91"/>
                  <a:gd name="T26" fmla="*/ 20 w 91"/>
                  <a:gd name="T27" fmla="*/ 8 h 91"/>
                  <a:gd name="T28" fmla="*/ 27 w 91"/>
                  <a:gd name="T29" fmla="*/ 3 h 91"/>
                  <a:gd name="T30" fmla="*/ 36 w 91"/>
                  <a:gd name="T31" fmla="*/ 1 h 91"/>
                  <a:gd name="T32" fmla="*/ 45 w 91"/>
                  <a:gd name="T33" fmla="*/ 0 h 91"/>
                  <a:gd name="T34" fmla="*/ 55 w 91"/>
                  <a:gd name="T35" fmla="*/ 1 h 91"/>
                  <a:gd name="T36" fmla="*/ 63 w 91"/>
                  <a:gd name="T37" fmla="*/ 3 h 91"/>
                  <a:gd name="T38" fmla="*/ 71 w 91"/>
                  <a:gd name="T39" fmla="*/ 8 h 91"/>
                  <a:gd name="T40" fmla="*/ 78 w 91"/>
                  <a:gd name="T41" fmla="*/ 12 h 91"/>
                  <a:gd name="T42" fmla="*/ 82 w 91"/>
                  <a:gd name="T43" fmla="*/ 19 h 91"/>
                  <a:gd name="T44" fmla="*/ 87 w 91"/>
                  <a:gd name="T45" fmla="*/ 27 h 91"/>
                  <a:gd name="T46" fmla="*/ 89 w 91"/>
                  <a:gd name="T47" fmla="*/ 35 h 91"/>
                  <a:gd name="T48" fmla="*/ 90 w 91"/>
                  <a:gd name="T49" fmla="*/ 45 h 91"/>
                  <a:gd name="T50" fmla="*/ 89 w 91"/>
                  <a:gd name="T51" fmla="*/ 54 h 91"/>
                  <a:gd name="T52" fmla="*/ 87 w 91"/>
                  <a:gd name="T53" fmla="*/ 63 h 91"/>
                  <a:gd name="T54" fmla="*/ 82 w 91"/>
                  <a:gd name="T55" fmla="*/ 70 h 91"/>
                  <a:gd name="T56" fmla="*/ 78 w 91"/>
                  <a:gd name="T57" fmla="*/ 77 h 91"/>
                  <a:gd name="T58" fmla="*/ 71 w 91"/>
                  <a:gd name="T59" fmla="*/ 83 h 91"/>
                  <a:gd name="T60" fmla="*/ 63 w 91"/>
                  <a:gd name="T61" fmla="*/ 87 h 91"/>
                  <a:gd name="T62" fmla="*/ 55 w 91"/>
                  <a:gd name="T63" fmla="*/ 90 h 91"/>
                  <a:gd name="T64" fmla="*/ 45 w 91"/>
                  <a:gd name="T65" fmla="*/ 9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1">
                    <a:moveTo>
                      <a:pt x="45" y="90"/>
                    </a:moveTo>
                    <a:lnTo>
                      <a:pt x="36" y="90"/>
                    </a:lnTo>
                    <a:lnTo>
                      <a:pt x="27" y="87"/>
                    </a:lnTo>
                    <a:lnTo>
                      <a:pt x="20" y="83"/>
                    </a:lnTo>
                    <a:lnTo>
                      <a:pt x="13" y="77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0" y="35"/>
                    </a:lnTo>
                    <a:lnTo>
                      <a:pt x="3" y="27"/>
                    </a:lnTo>
                    <a:lnTo>
                      <a:pt x="7" y="19"/>
                    </a:lnTo>
                    <a:lnTo>
                      <a:pt x="13" y="12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2"/>
                    </a:lnTo>
                    <a:lnTo>
                      <a:pt x="82" y="19"/>
                    </a:lnTo>
                    <a:lnTo>
                      <a:pt x="87" y="27"/>
                    </a:lnTo>
                    <a:lnTo>
                      <a:pt x="89" y="35"/>
                    </a:lnTo>
                    <a:lnTo>
                      <a:pt x="90" y="45"/>
                    </a:lnTo>
                    <a:lnTo>
                      <a:pt x="89" y="54"/>
                    </a:lnTo>
                    <a:lnTo>
                      <a:pt x="87" y="63"/>
                    </a:lnTo>
                    <a:lnTo>
                      <a:pt x="82" y="70"/>
                    </a:lnTo>
                    <a:lnTo>
                      <a:pt x="78" y="77"/>
                    </a:lnTo>
                    <a:lnTo>
                      <a:pt x="71" y="83"/>
                    </a:lnTo>
                    <a:lnTo>
                      <a:pt x="63" y="87"/>
                    </a:lnTo>
                    <a:lnTo>
                      <a:pt x="55" y="90"/>
                    </a:lnTo>
                    <a:lnTo>
                      <a:pt x="45" y="9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Freeform 295"/>
              <p:cNvSpPr>
                <a:spLocks/>
              </p:cNvSpPr>
              <p:nvPr/>
            </p:nvSpPr>
            <p:spPr bwMode="auto">
              <a:xfrm>
                <a:off x="1574" y="2372"/>
                <a:ext cx="69" cy="69"/>
              </a:xfrm>
              <a:custGeom>
                <a:avLst/>
                <a:gdLst>
                  <a:gd name="T0" fmla="*/ 37 w 69"/>
                  <a:gd name="T1" fmla="*/ 31 h 69"/>
                  <a:gd name="T2" fmla="*/ 37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7 w 69"/>
                  <a:gd name="T17" fmla="*/ 68 h 69"/>
                  <a:gd name="T18" fmla="*/ 37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7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7" y="31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7" y="68"/>
                    </a:lnTo>
                    <a:lnTo>
                      <a:pt x="37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7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Freeform 296"/>
              <p:cNvSpPr>
                <a:spLocks/>
              </p:cNvSpPr>
              <p:nvPr/>
            </p:nvSpPr>
            <p:spPr bwMode="auto">
              <a:xfrm>
                <a:off x="1595" y="2237"/>
                <a:ext cx="91" cy="93"/>
              </a:xfrm>
              <a:custGeom>
                <a:avLst/>
                <a:gdLst>
                  <a:gd name="T0" fmla="*/ 46 w 91"/>
                  <a:gd name="T1" fmla="*/ 92 h 93"/>
                  <a:gd name="T2" fmla="*/ 36 w 91"/>
                  <a:gd name="T3" fmla="*/ 91 h 93"/>
                  <a:gd name="T4" fmla="*/ 28 w 91"/>
                  <a:gd name="T5" fmla="*/ 88 h 93"/>
                  <a:gd name="T6" fmla="*/ 20 w 91"/>
                  <a:gd name="T7" fmla="*/ 84 h 93"/>
                  <a:gd name="T8" fmla="*/ 13 w 91"/>
                  <a:gd name="T9" fmla="*/ 79 h 93"/>
                  <a:gd name="T10" fmla="*/ 8 w 91"/>
                  <a:gd name="T11" fmla="*/ 72 h 93"/>
                  <a:gd name="T12" fmla="*/ 3 w 91"/>
                  <a:gd name="T13" fmla="*/ 64 h 93"/>
                  <a:gd name="T14" fmla="*/ 1 w 91"/>
                  <a:gd name="T15" fmla="*/ 55 h 93"/>
                  <a:gd name="T16" fmla="*/ 0 w 91"/>
                  <a:gd name="T17" fmla="*/ 46 h 93"/>
                  <a:gd name="T18" fmla="*/ 1 w 91"/>
                  <a:gd name="T19" fmla="*/ 37 h 93"/>
                  <a:gd name="T20" fmla="*/ 3 w 91"/>
                  <a:gd name="T21" fmla="*/ 28 h 93"/>
                  <a:gd name="T22" fmla="*/ 8 w 91"/>
                  <a:gd name="T23" fmla="*/ 20 h 93"/>
                  <a:gd name="T24" fmla="*/ 13 w 91"/>
                  <a:gd name="T25" fmla="*/ 13 h 93"/>
                  <a:gd name="T26" fmla="*/ 20 w 91"/>
                  <a:gd name="T27" fmla="*/ 8 h 93"/>
                  <a:gd name="T28" fmla="*/ 28 w 91"/>
                  <a:gd name="T29" fmla="*/ 4 h 93"/>
                  <a:gd name="T30" fmla="*/ 36 w 91"/>
                  <a:gd name="T31" fmla="*/ 1 h 93"/>
                  <a:gd name="T32" fmla="*/ 46 w 91"/>
                  <a:gd name="T33" fmla="*/ 0 h 93"/>
                  <a:gd name="T34" fmla="*/ 54 w 91"/>
                  <a:gd name="T35" fmla="*/ 1 h 93"/>
                  <a:gd name="T36" fmla="*/ 63 w 91"/>
                  <a:gd name="T37" fmla="*/ 4 h 93"/>
                  <a:gd name="T38" fmla="*/ 70 w 91"/>
                  <a:gd name="T39" fmla="*/ 8 h 93"/>
                  <a:gd name="T40" fmla="*/ 77 w 91"/>
                  <a:gd name="T41" fmla="*/ 13 h 93"/>
                  <a:gd name="T42" fmla="*/ 83 w 91"/>
                  <a:gd name="T43" fmla="*/ 20 h 93"/>
                  <a:gd name="T44" fmla="*/ 87 w 91"/>
                  <a:gd name="T45" fmla="*/ 28 h 93"/>
                  <a:gd name="T46" fmla="*/ 90 w 91"/>
                  <a:gd name="T47" fmla="*/ 37 h 93"/>
                  <a:gd name="T48" fmla="*/ 90 w 91"/>
                  <a:gd name="T49" fmla="*/ 46 h 93"/>
                  <a:gd name="T50" fmla="*/ 90 w 91"/>
                  <a:gd name="T51" fmla="*/ 55 h 93"/>
                  <a:gd name="T52" fmla="*/ 87 w 91"/>
                  <a:gd name="T53" fmla="*/ 64 h 93"/>
                  <a:gd name="T54" fmla="*/ 83 w 91"/>
                  <a:gd name="T55" fmla="*/ 72 h 93"/>
                  <a:gd name="T56" fmla="*/ 77 w 91"/>
                  <a:gd name="T57" fmla="*/ 79 h 93"/>
                  <a:gd name="T58" fmla="*/ 70 w 91"/>
                  <a:gd name="T59" fmla="*/ 84 h 93"/>
                  <a:gd name="T60" fmla="*/ 63 w 91"/>
                  <a:gd name="T61" fmla="*/ 88 h 93"/>
                  <a:gd name="T62" fmla="*/ 54 w 91"/>
                  <a:gd name="T63" fmla="*/ 91 h 93"/>
                  <a:gd name="T64" fmla="*/ 46 w 91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4" y="1"/>
                    </a:lnTo>
                    <a:lnTo>
                      <a:pt x="63" y="4"/>
                    </a:lnTo>
                    <a:lnTo>
                      <a:pt x="70" y="8"/>
                    </a:lnTo>
                    <a:lnTo>
                      <a:pt x="77" y="13"/>
                    </a:lnTo>
                    <a:lnTo>
                      <a:pt x="83" y="20"/>
                    </a:lnTo>
                    <a:lnTo>
                      <a:pt x="87" y="28"/>
                    </a:lnTo>
                    <a:lnTo>
                      <a:pt x="90" y="37"/>
                    </a:lnTo>
                    <a:lnTo>
                      <a:pt x="90" y="46"/>
                    </a:lnTo>
                    <a:lnTo>
                      <a:pt x="90" y="55"/>
                    </a:lnTo>
                    <a:lnTo>
                      <a:pt x="87" y="64"/>
                    </a:lnTo>
                    <a:lnTo>
                      <a:pt x="83" y="72"/>
                    </a:lnTo>
                    <a:lnTo>
                      <a:pt x="77" y="79"/>
                    </a:lnTo>
                    <a:lnTo>
                      <a:pt x="70" y="84"/>
                    </a:lnTo>
                    <a:lnTo>
                      <a:pt x="63" y="88"/>
                    </a:lnTo>
                    <a:lnTo>
                      <a:pt x="54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Freeform 297"/>
              <p:cNvSpPr>
                <a:spLocks/>
              </p:cNvSpPr>
              <p:nvPr/>
            </p:nvSpPr>
            <p:spPr bwMode="auto">
              <a:xfrm>
                <a:off x="1595" y="2237"/>
                <a:ext cx="91" cy="93"/>
              </a:xfrm>
              <a:custGeom>
                <a:avLst/>
                <a:gdLst>
                  <a:gd name="T0" fmla="*/ 46 w 91"/>
                  <a:gd name="T1" fmla="*/ 92 h 93"/>
                  <a:gd name="T2" fmla="*/ 36 w 91"/>
                  <a:gd name="T3" fmla="*/ 91 h 93"/>
                  <a:gd name="T4" fmla="*/ 28 w 91"/>
                  <a:gd name="T5" fmla="*/ 88 h 93"/>
                  <a:gd name="T6" fmla="*/ 20 w 91"/>
                  <a:gd name="T7" fmla="*/ 84 h 93"/>
                  <a:gd name="T8" fmla="*/ 13 w 91"/>
                  <a:gd name="T9" fmla="*/ 79 h 93"/>
                  <a:gd name="T10" fmla="*/ 8 w 91"/>
                  <a:gd name="T11" fmla="*/ 72 h 93"/>
                  <a:gd name="T12" fmla="*/ 3 w 91"/>
                  <a:gd name="T13" fmla="*/ 64 h 93"/>
                  <a:gd name="T14" fmla="*/ 1 w 91"/>
                  <a:gd name="T15" fmla="*/ 55 h 93"/>
                  <a:gd name="T16" fmla="*/ 0 w 91"/>
                  <a:gd name="T17" fmla="*/ 46 h 93"/>
                  <a:gd name="T18" fmla="*/ 1 w 91"/>
                  <a:gd name="T19" fmla="*/ 37 h 93"/>
                  <a:gd name="T20" fmla="*/ 3 w 91"/>
                  <a:gd name="T21" fmla="*/ 28 h 93"/>
                  <a:gd name="T22" fmla="*/ 8 w 91"/>
                  <a:gd name="T23" fmla="*/ 20 h 93"/>
                  <a:gd name="T24" fmla="*/ 13 w 91"/>
                  <a:gd name="T25" fmla="*/ 13 h 93"/>
                  <a:gd name="T26" fmla="*/ 20 w 91"/>
                  <a:gd name="T27" fmla="*/ 8 h 93"/>
                  <a:gd name="T28" fmla="*/ 28 w 91"/>
                  <a:gd name="T29" fmla="*/ 4 h 93"/>
                  <a:gd name="T30" fmla="*/ 36 w 91"/>
                  <a:gd name="T31" fmla="*/ 1 h 93"/>
                  <a:gd name="T32" fmla="*/ 46 w 91"/>
                  <a:gd name="T33" fmla="*/ 0 h 93"/>
                  <a:gd name="T34" fmla="*/ 54 w 91"/>
                  <a:gd name="T35" fmla="*/ 1 h 93"/>
                  <a:gd name="T36" fmla="*/ 63 w 91"/>
                  <a:gd name="T37" fmla="*/ 4 h 93"/>
                  <a:gd name="T38" fmla="*/ 70 w 91"/>
                  <a:gd name="T39" fmla="*/ 8 h 93"/>
                  <a:gd name="T40" fmla="*/ 77 w 91"/>
                  <a:gd name="T41" fmla="*/ 13 h 93"/>
                  <a:gd name="T42" fmla="*/ 83 w 91"/>
                  <a:gd name="T43" fmla="*/ 20 h 93"/>
                  <a:gd name="T44" fmla="*/ 87 w 91"/>
                  <a:gd name="T45" fmla="*/ 28 h 93"/>
                  <a:gd name="T46" fmla="*/ 90 w 91"/>
                  <a:gd name="T47" fmla="*/ 37 h 93"/>
                  <a:gd name="T48" fmla="*/ 90 w 91"/>
                  <a:gd name="T49" fmla="*/ 46 h 93"/>
                  <a:gd name="T50" fmla="*/ 90 w 91"/>
                  <a:gd name="T51" fmla="*/ 55 h 93"/>
                  <a:gd name="T52" fmla="*/ 87 w 91"/>
                  <a:gd name="T53" fmla="*/ 64 h 93"/>
                  <a:gd name="T54" fmla="*/ 83 w 91"/>
                  <a:gd name="T55" fmla="*/ 72 h 93"/>
                  <a:gd name="T56" fmla="*/ 77 w 91"/>
                  <a:gd name="T57" fmla="*/ 79 h 93"/>
                  <a:gd name="T58" fmla="*/ 70 w 91"/>
                  <a:gd name="T59" fmla="*/ 84 h 93"/>
                  <a:gd name="T60" fmla="*/ 63 w 91"/>
                  <a:gd name="T61" fmla="*/ 88 h 93"/>
                  <a:gd name="T62" fmla="*/ 54 w 91"/>
                  <a:gd name="T63" fmla="*/ 91 h 93"/>
                  <a:gd name="T64" fmla="*/ 46 w 91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4" y="1"/>
                    </a:lnTo>
                    <a:lnTo>
                      <a:pt x="63" y="4"/>
                    </a:lnTo>
                    <a:lnTo>
                      <a:pt x="70" y="8"/>
                    </a:lnTo>
                    <a:lnTo>
                      <a:pt x="77" y="13"/>
                    </a:lnTo>
                    <a:lnTo>
                      <a:pt x="83" y="20"/>
                    </a:lnTo>
                    <a:lnTo>
                      <a:pt x="87" y="28"/>
                    </a:lnTo>
                    <a:lnTo>
                      <a:pt x="90" y="37"/>
                    </a:lnTo>
                    <a:lnTo>
                      <a:pt x="90" y="46"/>
                    </a:lnTo>
                    <a:lnTo>
                      <a:pt x="90" y="55"/>
                    </a:lnTo>
                    <a:lnTo>
                      <a:pt x="87" y="64"/>
                    </a:lnTo>
                    <a:lnTo>
                      <a:pt x="83" y="72"/>
                    </a:lnTo>
                    <a:lnTo>
                      <a:pt x="77" y="79"/>
                    </a:lnTo>
                    <a:lnTo>
                      <a:pt x="70" y="84"/>
                    </a:lnTo>
                    <a:lnTo>
                      <a:pt x="63" y="88"/>
                    </a:lnTo>
                    <a:lnTo>
                      <a:pt x="54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Freeform 298"/>
              <p:cNvSpPr>
                <a:spLocks/>
              </p:cNvSpPr>
              <p:nvPr/>
            </p:nvSpPr>
            <p:spPr bwMode="auto">
              <a:xfrm>
                <a:off x="1607" y="2249"/>
                <a:ext cx="68" cy="70"/>
              </a:xfrm>
              <a:custGeom>
                <a:avLst/>
                <a:gdLst>
                  <a:gd name="T0" fmla="*/ 37 w 68"/>
                  <a:gd name="T1" fmla="*/ 31 h 70"/>
                  <a:gd name="T2" fmla="*/ 37 w 68"/>
                  <a:gd name="T3" fmla="*/ 0 h 70"/>
                  <a:gd name="T4" fmla="*/ 31 w 68"/>
                  <a:gd name="T5" fmla="*/ 0 h 70"/>
                  <a:gd name="T6" fmla="*/ 31 w 68"/>
                  <a:gd name="T7" fmla="*/ 31 h 70"/>
                  <a:gd name="T8" fmla="*/ 0 w 68"/>
                  <a:gd name="T9" fmla="*/ 31 h 70"/>
                  <a:gd name="T10" fmla="*/ 0 w 68"/>
                  <a:gd name="T11" fmla="*/ 38 h 70"/>
                  <a:gd name="T12" fmla="*/ 31 w 68"/>
                  <a:gd name="T13" fmla="*/ 38 h 70"/>
                  <a:gd name="T14" fmla="*/ 31 w 68"/>
                  <a:gd name="T15" fmla="*/ 69 h 70"/>
                  <a:gd name="T16" fmla="*/ 37 w 68"/>
                  <a:gd name="T17" fmla="*/ 69 h 70"/>
                  <a:gd name="T18" fmla="*/ 37 w 68"/>
                  <a:gd name="T19" fmla="*/ 38 h 70"/>
                  <a:gd name="T20" fmla="*/ 67 w 68"/>
                  <a:gd name="T21" fmla="*/ 38 h 70"/>
                  <a:gd name="T22" fmla="*/ 67 w 68"/>
                  <a:gd name="T23" fmla="*/ 31 h 70"/>
                  <a:gd name="T24" fmla="*/ 37 w 68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70">
                    <a:moveTo>
                      <a:pt x="37" y="31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7" y="69"/>
                    </a:lnTo>
                    <a:lnTo>
                      <a:pt x="37" y="38"/>
                    </a:lnTo>
                    <a:lnTo>
                      <a:pt x="67" y="38"/>
                    </a:lnTo>
                    <a:lnTo>
                      <a:pt x="67" y="31"/>
                    </a:lnTo>
                    <a:lnTo>
                      <a:pt x="37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Freeform 299"/>
              <p:cNvSpPr>
                <a:spLocks/>
              </p:cNvSpPr>
              <p:nvPr/>
            </p:nvSpPr>
            <p:spPr bwMode="auto">
              <a:xfrm>
                <a:off x="1332" y="2543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Freeform 300"/>
              <p:cNvSpPr>
                <a:spLocks/>
              </p:cNvSpPr>
              <p:nvPr/>
            </p:nvSpPr>
            <p:spPr bwMode="auto">
              <a:xfrm>
                <a:off x="1332" y="2543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Freeform 301"/>
              <p:cNvSpPr>
                <a:spLocks/>
              </p:cNvSpPr>
              <p:nvPr/>
            </p:nvSpPr>
            <p:spPr bwMode="auto">
              <a:xfrm>
                <a:off x="1344" y="2555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2 w 69"/>
                  <a:gd name="T13" fmla="*/ 38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2" y="38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Freeform 302"/>
              <p:cNvSpPr>
                <a:spLocks/>
              </p:cNvSpPr>
              <p:nvPr/>
            </p:nvSpPr>
            <p:spPr bwMode="auto">
              <a:xfrm>
                <a:off x="1432" y="2495"/>
                <a:ext cx="92" cy="92"/>
              </a:xfrm>
              <a:custGeom>
                <a:avLst/>
                <a:gdLst>
                  <a:gd name="T0" fmla="*/ 45 w 92"/>
                  <a:gd name="T1" fmla="*/ 91 h 92"/>
                  <a:gd name="T2" fmla="*/ 36 w 92"/>
                  <a:gd name="T3" fmla="*/ 90 h 92"/>
                  <a:gd name="T4" fmla="*/ 27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7 w 92"/>
                  <a:gd name="T11" fmla="*/ 71 h 92"/>
                  <a:gd name="T12" fmla="*/ 3 w 92"/>
                  <a:gd name="T13" fmla="*/ 63 h 92"/>
                  <a:gd name="T14" fmla="*/ 0 w 92"/>
                  <a:gd name="T15" fmla="*/ 55 h 92"/>
                  <a:gd name="T16" fmla="*/ 0 w 92"/>
                  <a:gd name="T17" fmla="*/ 46 h 92"/>
                  <a:gd name="T18" fmla="*/ 0 w 92"/>
                  <a:gd name="T19" fmla="*/ 36 h 92"/>
                  <a:gd name="T20" fmla="*/ 3 w 92"/>
                  <a:gd name="T21" fmla="*/ 28 h 92"/>
                  <a:gd name="T22" fmla="*/ 7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7 w 92"/>
                  <a:gd name="T29" fmla="*/ 3 h 92"/>
                  <a:gd name="T30" fmla="*/ 36 w 92"/>
                  <a:gd name="T31" fmla="*/ 1 h 92"/>
                  <a:gd name="T32" fmla="*/ 45 w 92"/>
                  <a:gd name="T33" fmla="*/ 0 h 92"/>
                  <a:gd name="T34" fmla="*/ 55 w 92"/>
                  <a:gd name="T35" fmla="*/ 1 h 92"/>
                  <a:gd name="T36" fmla="*/ 63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3 w 92"/>
                  <a:gd name="T43" fmla="*/ 20 h 92"/>
                  <a:gd name="T44" fmla="*/ 88 w 92"/>
                  <a:gd name="T45" fmla="*/ 28 h 92"/>
                  <a:gd name="T46" fmla="*/ 90 w 92"/>
                  <a:gd name="T47" fmla="*/ 36 h 92"/>
                  <a:gd name="T48" fmla="*/ 91 w 92"/>
                  <a:gd name="T49" fmla="*/ 46 h 92"/>
                  <a:gd name="T50" fmla="*/ 90 w 92"/>
                  <a:gd name="T51" fmla="*/ 55 h 92"/>
                  <a:gd name="T52" fmla="*/ 88 w 92"/>
                  <a:gd name="T53" fmla="*/ 63 h 92"/>
                  <a:gd name="T54" fmla="*/ 83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3 w 92"/>
                  <a:gd name="T61" fmla="*/ 88 h 92"/>
                  <a:gd name="T62" fmla="*/ 55 w 92"/>
                  <a:gd name="T63" fmla="*/ 90 h 92"/>
                  <a:gd name="T64" fmla="*/ 45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5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3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0"/>
                    </a:lnTo>
                    <a:lnTo>
                      <a:pt x="45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Freeform 303"/>
              <p:cNvSpPr>
                <a:spLocks/>
              </p:cNvSpPr>
              <p:nvPr/>
            </p:nvSpPr>
            <p:spPr bwMode="auto">
              <a:xfrm>
                <a:off x="1432" y="2495"/>
                <a:ext cx="92" cy="92"/>
              </a:xfrm>
              <a:custGeom>
                <a:avLst/>
                <a:gdLst>
                  <a:gd name="T0" fmla="*/ 45 w 92"/>
                  <a:gd name="T1" fmla="*/ 91 h 92"/>
                  <a:gd name="T2" fmla="*/ 36 w 92"/>
                  <a:gd name="T3" fmla="*/ 90 h 92"/>
                  <a:gd name="T4" fmla="*/ 27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7 w 92"/>
                  <a:gd name="T11" fmla="*/ 71 h 92"/>
                  <a:gd name="T12" fmla="*/ 3 w 92"/>
                  <a:gd name="T13" fmla="*/ 63 h 92"/>
                  <a:gd name="T14" fmla="*/ 0 w 92"/>
                  <a:gd name="T15" fmla="*/ 55 h 92"/>
                  <a:gd name="T16" fmla="*/ 0 w 92"/>
                  <a:gd name="T17" fmla="*/ 46 h 92"/>
                  <a:gd name="T18" fmla="*/ 0 w 92"/>
                  <a:gd name="T19" fmla="*/ 36 h 92"/>
                  <a:gd name="T20" fmla="*/ 3 w 92"/>
                  <a:gd name="T21" fmla="*/ 28 h 92"/>
                  <a:gd name="T22" fmla="*/ 7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7 w 92"/>
                  <a:gd name="T29" fmla="*/ 3 h 92"/>
                  <a:gd name="T30" fmla="*/ 36 w 92"/>
                  <a:gd name="T31" fmla="*/ 1 h 92"/>
                  <a:gd name="T32" fmla="*/ 45 w 92"/>
                  <a:gd name="T33" fmla="*/ 0 h 92"/>
                  <a:gd name="T34" fmla="*/ 55 w 92"/>
                  <a:gd name="T35" fmla="*/ 1 h 92"/>
                  <a:gd name="T36" fmla="*/ 63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3 w 92"/>
                  <a:gd name="T43" fmla="*/ 20 h 92"/>
                  <a:gd name="T44" fmla="*/ 88 w 92"/>
                  <a:gd name="T45" fmla="*/ 28 h 92"/>
                  <a:gd name="T46" fmla="*/ 90 w 92"/>
                  <a:gd name="T47" fmla="*/ 36 h 92"/>
                  <a:gd name="T48" fmla="*/ 91 w 92"/>
                  <a:gd name="T49" fmla="*/ 46 h 92"/>
                  <a:gd name="T50" fmla="*/ 90 w 92"/>
                  <a:gd name="T51" fmla="*/ 55 h 92"/>
                  <a:gd name="T52" fmla="*/ 88 w 92"/>
                  <a:gd name="T53" fmla="*/ 63 h 92"/>
                  <a:gd name="T54" fmla="*/ 83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3 w 92"/>
                  <a:gd name="T61" fmla="*/ 88 h 92"/>
                  <a:gd name="T62" fmla="*/ 55 w 92"/>
                  <a:gd name="T63" fmla="*/ 90 h 92"/>
                  <a:gd name="T64" fmla="*/ 45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5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3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0"/>
                    </a:lnTo>
                    <a:lnTo>
                      <a:pt x="45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Freeform 304"/>
              <p:cNvSpPr>
                <a:spLocks/>
              </p:cNvSpPr>
              <p:nvPr/>
            </p:nvSpPr>
            <p:spPr bwMode="auto">
              <a:xfrm>
                <a:off x="1444" y="2507"/>
                <a:ext cx="69" cy="69"/>
              </a:xfrm>
              <a:custGeom>
                <a:avLst/>
                <a:gdLst>
                  <a:gd name="T0" fmla="*/ 37 w 69"/>
                  <a:gd name="T1" fmla="*/ 31 h 69"/>
                  <a:gd name="T2" fmla="*/ 37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7 w 69"/>
                  <a:gd name="T17" fmla="*/ 68 h 69"/>
                  <a:gd name="T18" fmla="*/ 37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7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7" y="31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7" y="68"/>
                    </a:lnTo>
                    <a:lnTo>
                      <a:pt x="37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7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Freeform 305"/>
              <p:cNvSpPr>
                <a:spLocks/>
              </p:cNvSpPr>
              <p:nvPr/>
            </p:nvSpPr>
            <p:spPr bwMode="auto">
              <a:xfrm>
                <a:off x="1510" y="2652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1 h 92"/>
                  <a:gd name="T4" fmla="*/ 28 w 93"/>
                  <a:gd name="T5" fmla="*/ 88 h 92"/>
                  <a:gd name="T6" fmla="*/ 20 w 93"/>
                  <a:gd name="T7" fmla="*/ 84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4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4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1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Freeform 306"/>
              <p:cNvSpPr>
                <a:spLocks/>
              </p:cNvSpPr>
              <p:nvPr/>
            </p:nvSpPr>
            <p:spPr bwMode="auto">
              <a:xfrm>
                <a:off x="1510" y="2652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1 h 92"/>
                  <a:gd name="T4" fmla="*/ 28 w 93"/>
                  <a:gd name="T5" fmla="*/ 88 h 92"/>
                  <a:gd name="T6" fmla="*/ 20 w 93"/>
                  <a:gd name="T7" fmla="*/ 84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4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4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1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Freeform 307"/>
              <p:cNvSpPr>
                <a:spLocks/>
              </p:cNvSpPr>
              <p:nvPr/>
            </p:nvSpPr>
            <p:spPr bwMode="auto">
              <a:xfrm>
                <a:off x="1522" y="2664"/>
                <a:ext cx="69" cy="69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Freeform 308"/>
              <p:cNvSpPr>
                <a:spLocks/>
              </p:cNvSpPr>
              <p:nvPr/>
            </p:nvSpPr>
            <p:spPr bwMode="auto">
              <a:xfrm>
                <a:off x="1721" y="2422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1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9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1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9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Freeform 309"/>
              <p:cNvSpPr>
                <a:spLocks/>
              </p:cNvSpPr>
              <p:nvPr/>
            </p:nvSpPr>
            <p:spPr bwMode="auto">
              <a:xfrm>
                <a:off x="1721" y="2422"/>
                <a:ext cx="93" cy="92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1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9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1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9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10" name="Picture 3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  <p:sp>
        <p:nvSpPr>
          <p:cNvPr id="311" name="TextBox 310"/>
          <p:cNvSpPr txBox="1"/>
          <p:nvPr/>
        </p:nvSpPr>
        <p:spPr>
          <a:xfrm>
            <a:off x="173042" y="681335"/>
            <a:ext cx="467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Potencial </a:t>
            </a:r>
            <a:r>
              <a:rPr lang="es-MX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Zeta_Funcionamiento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2" name="Picture 3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411" y="2264810"/>
            <a:ext cx="3659333" cy="14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 285"/>
          <p:cNvGrpSpPr/>
          <p:nvPr/>
        </p:nvGrpSpPr>
        <p:grpSpPr>
          <a:xfrm>
            <a:off x="304800" y="914400"/>
            <a:ext cx="8534400" cy="5207000"/>
            <a:chOff x="304800" y="914400"/>
            <a:chExt cx="8534400" cy="5207000"/>
          </a:xfrm>
        </p:grpSpPr>
        <p:sp>
          <p:nvSpPr>
            <p:cNvPr id="2" name="Rectangle 8"/>
            <p:cNvSpPr txBox="1">
              <a:spLocks noChangeArrowheads="1"/>
            </p:cNvSpPr>
            <p:nvPr/>
          </p:nvSpPr>
          <p:spPr>
            <a:xfrm>
              <a:off x="4572000" y="914400"/>
              <a:ext cx="4267200" cy="4798750"/>
            </a:xfrm>
            <a:prstGeom prst="rect">
              <a:avLst/>
            </a:prstGeom>
            <a:noFill/>
            <a:ln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0488" tIns="44450" rIns="90488" bIns="4445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endParaRPr lang="en-US" altLang="en-US" sz="2000" dirty="0" smtClean="0"/>
            </a:p>
            <a:p>
              <a:pPr marL="0" indent="0" algn="just">
                <a:buFontTx/>
                <a:buNone/>
              </a:pPr>
              <a:r>
                <a:rPr lang="es-MX" altLang="en-US" sz="2000" dirty="0" smtClean="0"/>
                <a:t>El líquido que rodea a la partícula esta en dos partes:</a:t>
              </a:r>
            </a:p>
            <a:p>
              <a:pPr algn="just">
                <a:buFont typeface="Calibri" panose="020F0502020204030204" pitchFamily="34" charset="0"/>
                <a:buChar char="─"/>
              </a:pPr>
              <a:r>
                <a:rPr lang="es-MX" altLang="en-US" sz="2000" dirty="0" smtClean="0"/>
                <a:t>la región interna (capa de </a:t>
              </a:r>
              <a:r>
                <a:rPr lang="es-MX" altLang="en-US" sz="2000" dirty="0" err="1" smtClean="0"/>
                <a:t>Stern</a:t>
              </a:r>
              <a:r>
                <a:rPr lang="es-MX" altLang="en-US" sz="2000" dirty="0" smtClean="0"/>
                <a:t>) en donde los iones están fuertemente ligados </a:t>
              </a:r>
              <a:endParaRPr lang="es-MX" altLang="en-US" sz="2000" dirty="0"/>
            </a:p>
            <a:p>
              <a:pPr algn="just">
                <a:buFont typeface="Calibri" panose="020F0502020204030204" pitchFamily="34" charset="0"/>
                <a:buChar char="─"/>
              </a:pPr>
              <a:r>
                <a:rPr lang="es-MX" altLang="en-US" sz="2000" dirty="0" smtClean="0"/>
                <a:t>la región externa (capa difusa) en donde están menos firmes.</a:t>
              </a:r>
            </a:p>
            <a:p>
              <a:pPr marL="0" indent="0" algn="just">
                <a:buFontTx/>
                <a:buNone/>
              </a:pPr>
              <a:endParaRPr lang="en-US" altLang="en-US" sz="2000" dirty="0" smtClean="0"/>
            </a:p>
            <a:p>
              <a:pPr marL="0" indent="0" algn="just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s-MX" altLang="en-US" sz="2000" dirty="0" smtClean="0"/>
                <a:t>Dentro de la capa difusa es en donde se mide el potencial zeta (valencia y todos los iones que se difunden con la partícula e interactúan como una sola entidad)</a:t>
              </a:r>
              <a:endParaRPr lang="en-US" altLang="en-US" sz="2000" b="1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4800" y="1371600"/>
              <a:ext cx="4032250" cy="4749800"/>
              <a:chOff x="539750" y="1401763"/>
              <a:chExt cx="4032250" cy="4749800"/>
            </a:xfrm>
          </p:grpSpPr>
          <p:sp>
            <p:nvSpPr>
              <p:cNvPr id="4" name="Rectangle 4"/>
              <p:cNvSpPr>
                <a:spLocks noChangeArrowheads="1"/>
              </p:cNvSpPr>
              <p:nvPr/>
            </p:nvSpPr>
            <p:spPr bwMode="auto">
              <a:xfrm rot="5400000">
                <a:off x="2054225" y="4579938"/>
                <a:ext cx="250825" cy="301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 b="1">
                    <a:solidFill>
                      <a:srgbClr val="FFFFFF"/>
                    </a:solidFill>
                    <a:latin typeface="Arial" pitchFamily="34" charset="0"/>
                  </a:rPr>
                  <a:t>{</a:t>
                </a:r>
              </a:p>
            </p:txBody>
          </p:sp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 rot="16200000">
                <a:off x="1641476" y="4027487"/>
                <a:ext cx="1098550" cy="301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 b="1">
                    <a:solidFill>
                      <a:srgbClr val="FFFFFF"/>
                    </a:solidFill>
                    <a:latin typeface="Arial" pitchFamily="34" charset="0"/>
                  </a:rPr>
                  <a:t>Stern layer</a:t>
                </a: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539750" y="1412875"/>
                <a:ext cx="2020888" cy="2024063"/>
              </a:xfrm>
              <a:custGeom>
                <a:avLst/>
                <a:gdLst>
                  <a:gd name="T0" fmla="*/ 572 w 1273"/>
                  <a:gd name="T1" fmla="*/ 1270 h 1275"/>
                  <a:gd name="T2" fmla="*/ 478 w 1273"/>
                  <a:gd name="T3" fmla="*/ 1254 h 1275"/>
                  <a:gd name="T4" fmla="*/ 389 w 1273"/>
                  <a:gd name="T5" fmla="*/ 1223 h 1275"/>
                  <a:gd name="T6" fmla="*/ 307 w 1273"/>
                  <a:gd name="T7" fmla="*/ 1181 h 1275"/>
                  <a:gd name="T8" fmla="*/ 232 w 1273"/>
                  <a:gd name="T9" fmla="*/ 1128 h 1275"/>
                  <a:gd name="T10" fmla="*/ 166 w 1273"/>
                  <a:gd name="T11" fmla="*/ 1064 h 1275"/>
                  <a:gd name="T12" fmla="*/ 109 w 1273"/>
                  <a:gd name="T13" fmla="*/ 991 h 1275"/>
                  <a:gd name="T14" fmla="*/ 63 w 1273"/>
                  <a:gd name="T15" fmla="*/ 911 h 1275"/>
                  <a:gd name="T16" fmla="*/ 29 w 1273"/>
                  <a:gd name="T17" fmla="*/ 825 h 1275"/>
                  <a:gd name="T18" fmla="*/ 7 w 1273"/>
                  <a:gd name="T19" fmla="*/ 734 h 1275"/>
                  <a:gd name="T20" fmla="*/ 0 w 1273"/>
                  <a:gd name="T21" fmla="*/ 637 h 1275"/>
                  <a:gd name="T22" fmla="*/ 7 w 1273"/>
                  <a:gd name="T23" fmla="*/ 541 h 1275"/>
                  <a:gd name="T24" fmla="*/ 29 w 1273"/>
                  <a:gd name="T25" fmla="*/ 448 h 1275"/>
                  <a:gd name="T26" fmla="*/ 63 w 1273"/>
                  <a:gd name="T27" fmla="*/ 362 h 1275"/>
                  <a:gd name="T28" fmla="*/ 109 w 1273"/>
                  <a:gd name="T29" fmla="*/ 282 h 1275"/>
                  <a:gd name="T30" fmla="*/ 166 w 1273"/>
                  <a:gd name="T31" fmla="*/ 210 h 1275"/>
                  <a:gd name="T32" fmla="*/ 232 w 1273"/>
                  <a:gd name="T33" fmla="*/ 146 h 1275"/>
                  <a:gd name="T34" fmla="*/ 307 w 1273"/>
                  <a:gd name="T35" fmla="*/ 93 h 1275"/>
                  <a:gd name="T36" fmla="*/ 389 w 1273"/>
                  <a:gd name="T37" fmla="*/ 51 h 1275"/>
                  <a:gd name="T38" fmla="*/ 478 w 1273"/>
                  <a:gd name="T39" fmla="*/ 20 h 1275"/>
                  <a:gd name="T40" fmla="*/ 572 w 1273"/>
                  <a:gd name="T41" fmla="*/ 4 h 1275"/>
                  <a:gd name="T42" fmla="*/ 668 w 1273"/>
                  <a:gd name="T43" fmla="*/ 1 h 1275"/>
                  <a:gd name="T44" fmla="*/ 764 w 1273"/>
                  <a:gd name="T45" fmla="*/ 13 h 1275"/>
                  <a:gd name="T46" fmla="*/ 854 w 1273"/>
                  <a:gd name="T47" fmla="*/ 39 h 1275"/>
                  <a:gd name="T48" fmla="*/ 938 w 1273"/>
                  <a:gd name="T49" fmla="*/ 78 h 1275"/>
                  <a:gd name="T50" fmla="*/ 1016 w 1273"/>
                  <a:gd name="T51" fmla="*/ 128 h 1275"/>
                  <a:gd name="T52" fmla="*/ 1084 w 1273"/>
                  <a:gd name="T53" fmla="*/ 188 h 1275"/>
                  <a:gd name="T54" fmla="*/ 1144 w 1273"/>
                  <a:gd name="T55" fmla="*/ 256 h 1275"/>
                  <a:gd name="T56" fmla="*/ 1194 w 1273"/>
                  <a:gd name="T57" fmla="*/ 334 h 1275"/>
                  <a:gd name="T58" fmla="*/ 1233 w 1273"/>
                  <a:gd name="T59" fmla="*/ 419 h 1275"/>
                  <a:gd name="T60" fmla="*/ 1259 w 1273"/>
                  <a:gd name="T61" fmla="*/ 509 h 1275"/>
                  <a:gd name="T62" fmla="*/ 1271 w 1273"/>
                  <a:gd name="T63" fmla="*/ 605 h 1275"/>
                  <a:gd name="T64" fmla="*/ 1268 w 1273"/>
                  <a:gd name="T65" fmla="*/ 702 h 1275"/>
                  <a:gd name="T66" fmla="*/ 1252 w 1273"/>
                  <a:gd name="T67" fmla="*/ 795 h 1275"/>
                  <a:gd name="T68" fmla="*/ 1221 w 1273"/>
                  <a:gd name="T69" fmla="*/ 883 h 1275"/>
                  <a:gd name="T70" fmla="*/ 1179 w 1273"/>
                  <a:gd name="T71" fmla="*/ 966 h 1275"/>
                  <a:gd name="T72" fmla="*/ 1126 w 1273"/>
                  <a:gd name="T73" fmla="*/ 1041 h 1275"/>
                  <a:gd name="T74" fmla="*/ 1062 w 1273"/>
                  <a:gd name="T75" fmla="*/ 1107 h 1275"/>
                  <a:gd name="T76" fmla="*/ 991 w 1273"/>
                  <a:gd name="T77" fmla="*/ 1164 h 1275"/>
                  <a:gd name="T78" fmla="*/ 911 w 1273"/>
                  <a:gd name="T79" fmla="*/ 1211 h 1275"/>
                  <a:gd name="T80" fmla="*/ 824 w 1273"/>
                  <a:gd name="T81" fmla="*/ 1245 h 1275"/>
                  <a:gd name="T82" fmla="*/ 732 w 1273"/>
                  <a:gd name="T83" fmla="*/ 1267 h 1275"/>
                  <a:gd name="T84" fmla="*/ 636 w 1273"/>
                  <a:gd name="T85" fmla="*/ 1274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73" h="1275">
                    <a:moveTo>
                      <a:pt x="636" y="1274"/>
                    </a:moveTo>
                    <a:lnTo>
                      <a:pt x="604" y="1273"/>
                    </a:lnTo>
                    <a:lnTo>
                      <a:pt x="572" y="1270"/>
                    </a:lnTo>
                    <a:lnTo>
                      <a:pt x="540" y="1267"/>
                    </a:lnTo>
                    <a:lnTo>
                      <a:pt x="509" y="1261"/>
                    </a:lnTo>
                    <a:lnTo>
                      <a:pt x="478" y="1254"/>
                    </a:lnTo>
                    <a:lnTo>
                      <a:pt x="448" y="1245"/>
                    </a:lnTo>
                    <a:lnTo>
                      <a:pt x="419" y="1235"/>
                    </a:lnTo>
                    <a:lnTo>
                      <a:pt x="389" y="1223"/>
                    </a:lnTo>
                    <a:lnTo>
                      <a:pt x="361" y="1211"/>
                    </a:lnTo>
                    <a:lnTo>
                      <a:pt x="334" y="1196"/>
                    </a:lnTo>
                    <a:lnTo>
                      <a:pt x="307" y="1181"/>
                    </a:lnTo>
                    <a:lnTo>
                      <a:pt x="281" y="1164"/>
                    </a:lnTo>
                    <a:lnTo>
                      <a:pt x="256" y="1146"/>
                    </a:lnTo>
                    <a:lnTo>
                      <a:pt x="232" y="1128"/>
                    </a:lnTo>
                    <a:lnTo>
                      <a:pt x="209" y="1107"/>
                    </a:lnTo>
                    <a:lnTo>
                      <a:pt x="188" y="1086"/>
                    </a:lnTo>
                    <a:lnTo>
                      <a:pt x="166" y="1064"/>
                    </a:lnTo>
                    <a:lnTo>
                      <a:pt x="146" y="1041"/>
                    </a:lnTo>
                    <a:lnTo>
                      <a:pt x="127" y="1017"/>
                    </a:lnTo>
                    <a:lnTo>
                      <a:pt x="109" y="991"/>
                    </a:lnTo>
                    <a:lnTo>
                      <a:pt x="93" y="966"/>
                    </a:lnTo>
                    <a:lnTo>
                      <a:pt x="77" y="939"/>
                    </a:lnTo>
                    <a:lnTo>
                      <a:pt x="63" y="911"/>
                    </a:lnTo>
                    <a:lnTo>
                      <a:pt x="50" y="883"/>
                    </a:lnTo>
                    <a:lnTo>
                      <a:pt x="39" y="854"/>
                    </a:lnTo>
                    <a:lnTo>
                      <a:pt x="29" y="825"/>
                    </a:lnTo>
                    <a:lnTo>
                      <a:pt x="20" y="795"/>
                    </a:lnTo>
                    <a:lnTo>
                      <a:pt x="13" y="765"/>
                    </a:lnTo>
                    <a:lnTo>
                      <a:pt x="7" y="734"/>
                    </a:lnTo>
                    <a:lnTo>
                      <a:pt x="3" y="702"/>
                    </a:lnTo>
                    <a:lnTo>
                      <a:pt x="1" y="670"/>
                    </a:lnTo>
                    <a:lnTo>
                      <a:pt x="0" y="637"/>
                    </a:lnTo>
                    <a:lnTo>
                      <a:pt x="1" y="605"/>
                    </a:lnTo>
                    <a:lnTo>
                      <a:pt x="3" y="572"/>
                    </a:lnTo>
                    <a:lnTo>
                      <a:pt x="7" y="541"/>
                    </a:lnTo>
                    <a:lnTo>
                      <a:pt x="13" y="509"/>
                    </a:lnTo>
                    <a:lnTo>
                      <a:pt x="20" y="478"/>
                    </a:lnTo>
                    <a:lnTo>
                      <a:pt x="29" y="448"/>
                    </a:lnTo>
                    <a:lnTo>
                      <a:pt x="39" y="419"/>
                    </a:lnTo>
                    <a:lnTo>
                      <a:pt x="50" y="390"/>
                    </a:lnTo>
                    <a:lnTo>
                      <a:pt x="63" y="362"/>
                    </a:lnTo>
                    <a:lnTo>
                      <a:pt x="77" y="334"/>
                    </a:lnTo>
                    <a:lnTo>
                      <a:pt x="93" y="307"/>
                    </a:lnTo>
                    <a:lnTo>
                      <a:pt x="109" y="282"/>
                    </a:lnTo>
                    <a:lnTo>
                      <a:pt x="127" y="256"/>
                    </a:lnTo>
                    <a:lnTo>
                      <a:pt x="146" y="233"/>
                    </a:lnTo>
                    <a:lnTo>
                      <a:pt x="166" y="210"/>
                    </a:lnTo>
                    <a:lnTo>
                      <a:pt x="188" y="188"/>
                    </a:lnTo>
                    <a:lnTo>
                      <a:pt x="209" y="167"/>
                    </a:lnTo>
                    <a:lnTo>
                      <a:pt x="232" y="146"/>
                    </a:lnTo>
                    <a:lnTo>
                      <a:pt x="256" y="128"/>
                    </a:lnTo>
                    <a:lnTo>
                      <a:pt x="281" y="110"/>
                    </a:lnTo>
                    <a:lnTo>
                      <a:pt x="307" y="93"/>
                    </a:lnTo>
                    <a:lnTo>
                      <a:pt x="334" y="78"/>
                    </a:lnTo>
                    <a:lnTo>
                      <a:pt x="361" y="63"/>
                    </a:lnTo>
                    <a:lnTo>
                      <a:pt x="389" y="51"/>
                    </a:lnTo>
                    <a:lnTo>
                      <a:pt x="419" y="39"/>
                    </a:lnTo>
                    <a:lnTo>
                      <a:pt x="448" y="29"/>
                    </a:lnTo>
                    <a:lnTo>
                      <a:pt x="478" y="20"/>
                    </a:lnTo>
                    <a:lnTo>
                      <a:pt x="509" y="13"/>
                    </a:lnTo>
                    <a:lnTo>
                      <a:pt x="540" y="7"/>
                    </a:lnTo>
                    <a:lnTo>
                      <a:pt x="572" y="4"/>
                    </a:lnTo>
                    <a:lnTo>
                      <a:pt x="604" y="1"/>
                    </a:lnTo>
                    <a:lnTo>
                      <a:pt x="636" y="0"/>
                    </a:lnTo>
                    <a:lnTo>
                      <a:pt x="668" y="1"/>
                    </a:lnTo>
                    <a:lnTo>
                      <a:pt x="700" y="4"/>
                    </a:lnTo>
                    <a:lnTo>
                      <a:pt x="732" y="7"/>
                    </a:lnTo>
                    <a:lnTo>
                      <a:pt x="764" y="13"/>
                    </a:lnTo>
                    <a:lnTo>
                      <a:pt x="794" y="20"/>
                    </a:lnTo>
                    <a:lnTo>
                      <a:pt x="824" y="29"/>
                    </a:lnTo>
                    <a:lnTo>
                      <a:pt x="854" y="39"/>
                    </a:lnTo>
                    <a:lnTo>
                      <a:pt x="882" y="51"/>
                    </a:lnTo>
                    <a:lnTo>
                      <a:pt x="911" y="63"/>
                    </a:lnTo>
                    <a:lnTo>
                      <a:pt x="938" y="78"/>
                    </a:lnTo>
                    <a:lnTo>
                      <a:pt x="965" y="93"/>
                    </a:lnTo>
                    <a:lnTo>
                      <a:pt x="991" y="110"/>
                    </a:lnTo>
                    <a:lnTo>
                      <a:pt x="1016" y="128"/>
                    </a:lnTo>
                    <a:lnTo>
                      <a:pt x="1039" y="146"/>
                    </a:lnTo>
                    <a:lnTo>
                      <a:pt x="1062" y="167"/>
                    </a:lnTo>
                    <a:lnTo>
                      <a:pt x="1084" y="188"/>
                    </a:lnTo>
                    <a:lnTo>
                      <a:pt x="1106" y="210"/>
                    </a:lnTo>
                    <a:lnTo>
                      <a:pt x="1126" y="233"/>
                    </a:lnTo>
                    <a:lnTo>
                      <a:pt x="1144" y="256"/>
                    </a:lnTo>
                    <a:lnTo>
                      <a:pt x="1162" y="282"/>
                    </a:lnTo>
                    <a:lnTo>
                      <a:pt x="1179" y="307"/>
                    </a:lnTo>
                    <a:lnTo>
                      <a:pt x="1194" y="334"/>
                    </a:lnTo>
                    <a:lnTo>
                      <a:pt x="1209" y="362"/>
                    </a:lnTo>
                    <a:lnTo>
                      <a:pt x="1221" y="390"/>
                    </a:lnTo>
                    <a:lnTo>
                      <a:pt x="1233" y="419"/>
                    </a:lnTo>
                    <a:lnTo>
                      <a:pt x="1243" y="448"/>
                    </a:lnTo>
                    <a:lnTo>
                      <a:pt x="1252" y="478"/>
                    </a:lnTo>
                    <a:lnTo>
                      <a:pt x="1259" y="509"/>
                    </a:lnTo>
                    <a:lnTo>
                      <a:pt x="1265" y="541"/>
                    </a:lnTo>
                    <a:lnTo>
                      <a:pt x="1268" y="572"/>
                    </a:lnTo>
                    <a:lnTo>
                      <a:pt x="1271" y="605"/>
                    </a:lnTo>
                    <a:lnTo>
                      <a:pt x="1272" y="637"/>
                    </a:lnTo>
                    <a:lnTo>
                      <a:pt x="1271" y="670"/>
                    </a:lnTo>
                    <a:lnTo>
                      <a:pt x="1268" y="702"/>
                    </a:lnTo>
                    <a:lnTo>
                      <a:pt x="1265" y="734"/>
                    </a:lnTo>
                    <a:lnTo>
                      <a:pt x="1259" y="765"/>
                    </a:lnTo>
                    <a:lnTo>
                      <a:pt x="1252" y="795"/>
                    </a:lnTo>
                    <a:lnTo>
                      <a:pt x="1243" y="825"/>
                    </a:lnTo>
                    <a:lnTo>
                      <a:pt x="1233" y="854"/>
                    </a:lnTo>
                    <a:lnTo>
                      <a:pt x="1221" y="883"/>
                    </a:lnTo>
                    <a:lnTo>
                      <a:pt x="1209" y="911"/>
                    </a:lnTo>
                    <a:lnTo>
                      <a:pt x="1194" y="939"/>
                    </a:lnTo>
                    <a:lnTo>
                      <a:pt x="1179" y="966"/>
                    </a:lnTo>
                    <a:lnTo>
                      <a:pt x="1162" y="991"/>
                    </a:lnTo>
                    <a:lnTo>
                      <a:pt x="1144" y="1017"/>
                    </a:lnTo>
                    <a:lnTo>
                      <a:pt x="1126" y="1041"/>
                    </a:lnTo>
                    <a:lnTo>
                      <a:pt x="1106" y="1064"/>
                    </a:lnTo>
                    <a:lnTo>
                      <a:pt x="1084" y="1086"/>
                    </a:lnTo>
                    <a:lnTo>
                      <a:pt x="1062" y="1107"/>
                    </a:lnTo>
                    <a:lnTo>
                      <a:pt x="1039" y="1128"/>
                    </a:lnTo>
                    <a:lnTo>
                      <a:pt x="1016" y="1146"/>
                    </a:lnTo>
                    <a:lnTo>
                      <a:pt x="991" y="1164"/>
                    </a:lnTo>
                    <a:lnTo>
                      <a:pt x="965" y="1181"/>
                    </a:lnTo>
                    <a:lnTo>
                      <a:pt x="938" y="1196"/>
                    </a:lnTo>
                    <a:lnTo>
                      <a:pt x="911" y="1211"/>
                    </a:lnTo>
                    <a:lnTo>
                      <a:pt x="882" y="1223"/>
                    </a:lnTo>
                    <a:lnTo>
                      <a:pt x="854" y="1235"/>
                    </a:lnTo>
                    <a:lnTo>
                      <a:pt x="824" y="1245"/>
                    </a:lnTo>
                    <a:lnTo>
                      <a:pt x="794" y="1254"/>
                    </a:lnTo>
                    <a:lnTo>
                      <a:pt x="764" y="1261"/>
                    </a:lnTo>
                    <a:lnTo>
                      <a:pt x="732" y="1267"/>
                    </a:lnTo>
                    <a:lnTo>
                      <a:pt x="700" y="1270"/>
                    </a:lnTo>
                    <a:lnTo>
                      <a:pt x="668" y="1273"/>
                    </a:lnTo>
                    <a:lnTo>
                      <a:pt x="636" y="1274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895600" y="1752600"/>
                <a:ext cx="1676400" cy="363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tx2"/>
                    </a:solidFill>
                    <a:latin typeface="Arial" pitchFamily="34" charset="0"/>
                  </a:rPr>
                  <a:t>Slipping plane</a:t>
                </a:r>
              </a:p>
            </p:txBody>
          </p:sp>
          <p:sp>
            <p:nvSpPr>
              <p:cNvPr id="8" name="Freeform 10"/>
              <p:cNvSpPr>
                <a:spLocks/>
              </p:cNvSpPr>
              <p:nvPr/>
            </p:nvSpPr>
            <p:spPr bwMode="auto">
              <a:xfrm>
                <a:off x="850900" y="1722438"/>
                <a:ext cx="1401763" cy="1403350"/>
              </a:xfrm>
              <a:custGeom>
                <a:avLst/>
                <a:gdLst>
                  <a:gd name="T0" fmla="*/ 397 w 883"/>
                  <a:gd name="T1" fmla="*/ 881 h 884"/>
                  <a:gd name="T2" fmla="*/ 332 w 883"/>
                  <a:gd name="T3" fmla="*/ 869 h 884"/>
                  <a:gd name="T4" fmla="*/ 270 w 883"/>
                  <a:gd name="T5" fmla="*/ 848 h 884"/>
                  <a:gd name="T6" fmla="*/ 213 w 883"/>
                  <a:gd name="T7" fmla="*/ 818 h 884"/>
                  <a:gd name="T8" fmla="*/ 161 w 883"/>
                  <a:gd name="T9" fmla="*/ 781 h 884"/>
                  <a:gd name="T10" fmla="*/ 115 w 883"/>
                  <a:gd name="T11" fmla="*/ 737 h 884"/>
                  <a:gd name="T12" fmla="*/ 75 w 883"/>
                  <a:gd name="T13" fmla="*/ 687 h 884"/>
                  <a:gd name="T14" fmla="*/ 43 w 883"/>
                  <a:gd name="T15" fmla="*/ 632 h 884"/>
                  <a:gd name="T16" fmla="*/ 19 w 883"/>
                  <a:gd name="T17" fmla="*/ 572 h 884"/>
                  <a:gd name="T18" fmla="*/ 5 w 883"/>
                  <a:gd name="T19" fmla="*/ 509 h 884"/>
                  <a:gd name="T20" fmla="*/ 0 w 883"/>
                  <a:gd name="T21" fmla="*/ 441 h 884"/>
                  <a:gd name="T22" fmla="*/ 5 w 883"/>
                  <a:gd name="T23" fmla="*/ 374 h 884"/>
                  <a:gd name="T24" fmla="*/ 19 w 883"/>
                  <a:gd name="T25" fmla="*/ 310 h 884"/>
                  <a:gd name="T26" fmla="*/ 43 w 883"/>
                  <a:gd name="T27" fmla="*/ 250 h 884"/>
                  <a:gd name="T28" fmla="*/ 75 w 883"/>
                  <a:gd name="T29" fmla="*/ 195 h 884"/>
                  <a:gd name="T30" fmla="*/ 115 w 883"/>
                  <a:gd name="T31" fmla="*/ 144 h 884"/>
                  <a:gd name="T32" fmla="*/ 161 w 883"/>
                  <a:gd name="T33" fmla="*/ 100 h 884"/>
                  <a:gd name="T34" fmla="*/ 213 w 883"/>
                  <a:gd name="T35" fmla="*/ 63 h 884"/>
                  <a:gd name="T36" fmla="*/ 270 w 883"/>
                  <a:gd name="T37" fmla="*/ 35 h 884"/>
                  <a:gd name="T38" fmla="*/ 332 w 883"/>
                  <a:gd name="T39" fmla="*/ 14 h 884"/>
                  <a:gd name="T40" fmla="*/ 397 w 883"/>
                  <a:gd name="T41" fmla="*/ 2 h 884"/>
                  <a:gd name="T42" fmla="*/ 463 w 883"/>
                  <a:gd name="T43" fmla="*/ 0 h 884"/>
                  <a:gd name="T44" fmla="*/ 529 w 883"/>
                  <a:gd name="T45" fmla="*/ 9 h 884"/>
                  <a:gd name="T46" fmla="*/ 592 w 883"/>
                  <a:gd name="T47" fmla="*/ 27 h 884"/>
                  <a:gd name="T48" fmla="*/ 651 w 883"/>
                  <a:gd name="T49" fmla="*/ 54 h 884"/>
                  <a:gd name="T50" fmla="*/ 705 w 883"/>
                  <a:gd name="T51" fmla="*/ 87 h 884"/>
                  <a:gd name="T52" fmla="*/ 753 w 883"/>
                  <a:gd name="T53" fmla="*/ 129 h 884"/>
                  <a:gd name="T54" fmla="*/ 795 w 883"/>
                  <a:gd name="T55" fmla="*/ 177 h 884"/>
                  <a:gd name="T56" fmla="*/ 828 w 883"/>
                  <a:gd name="T57" fmla="*/ 231 h 884"/>
                  <a:gd name="T58" fmla="*/ 855 w 883"/>
                  <a:gd name="T59" fmla="*/ 290 h 884"/>
                  <a:gd name="T60" fmla="*/ 873 w 883"/>
                  <a:gd name="T61" fmla="*/ 353 h 884"/>
                  <a:gd name="T62" fmla="*/ 882 w 883"/>
                  <a:gd name="T63" fmla="*/ 419 h 884"/>
                  <a:gd name="T64" fmla="*/ 880 w 883"/>
                  <a:gd name="T65" fmla="*/ 486 h 884"/>
                  <a:gd name="T66" fmla="*/ 868 w 883"/>
                  <a:gd name="T67" fmla="*/ 551 h 884"/>
                  <a:gd name="T68" fmla="*/ 847 w 883"/>
                  <a:gd name="T69" fmla="*/ 612 h 884"/>
                  <a:gd name="T70" fmla="*/ 819 w 883"/>
                  <a:gd name="T71" fmla="*/ 669 h 884"/>
                  <a:gd name="T72" fmla="*/ 781 w 883"/>
                  <a:gd name="T73" fmla="*/ 721 h 884"/>
                  <a:gd name="T74" fmla="*/ 737 w 883"/>
                  <a:gd name="T75" fmla="*/ 767 h 884"/>
                  <a:gd name="T76" fmla="*/ 687 w 883"/>
                  <a:gd name="T77" fmla="*/ 807 h 884"/>
                  <a:gd name="T78" fmla="*/ 632 w 883"/>
                  <a:gd name="T79" fmla="*/ 839 h 884"/>
                  <a:gd name="T80" fmla="*/ 571 w 883"/>
                  <a:gd name="T81" fmla="*/ 863 h 884"/>
                  <a:gd name="T82" fmla="*/ 508 w 883"/>
                  <a:gd name="T83" fmla="*/ 878 h 884"/>
                  <a:gd name="T84" fmla="*/ 441 w 883"/>
                  <a:gd name="T85" fmla="*/ 883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3" h="884">
                    <a:moveTo>
                      <a:pt x="441" y="883"/>
                    </a:moveTo>
                    <a:lnTo>
                      <a:pt x="418" y="882"/>
                    </a:lnTo>
                    <a:lnTo>
                      <a:pt x="397" y="881"/>
                    </a:lnTo>
                    <a:lnTo>
                      <a:pt x="374" y="878"/>
                    </a:lnTo>
                    <a:lnTo>
                      <a:pt x="353" y="874"/>
                    </a:lnTo>
                    <a:lnTo>
                      <a:pt x="332" y="869"/>
                    </a:lnTo>
                    <a:lnTo>
                      <a:pt x="311" y="863"/>
                    </a:lnTo>
                    <a:lnTo>
                      <a:pt x="290" y="856"/>
                    </a:lnTo>
                    <a:lnTo>
                      <a:pt x="270" y="848"/>
                    </a:lnTo>
                    <a:lnTo>
                      <a:pt x="250" y="839"/>
                    </a:lnTo>
                    <a:lnTo>
                      <a:pt x="232" y="829"/>
                    </a:lnTo>
                    <a:lnTo>
                      <a:pt x="213" y="818"/>
                    </a:lnTo>
                    <a:lnTo>
                      <a:pt x="195" y="807"/>
                    </a:lnTo>
                    <a:lnTo>
                      <a:pt x="178" y="794"/>
                    </a:lnTo>
                    <a:lnTo>
                      <a:pt x="161" y="781"/>
                    </a:lnTo>
                    <a:lnTo>
                      <a:pt x="145" y="767"/>
                    </a:lnTo>
                    <a:lnTo>
                      <a:pt x="129" y="753"/>
                    </a:lnTo>
                    <a:lnTo>
                      <a:pt x="115" y="737"/>
                    </a:lnTo>
                    <a:lnTo>
                      <a:pt x="101" y="721"/>
                    </a:lnTo>
                    <a:lnTo>
                      <a:pt x="88" y="704"/>
                    </a:lnTo>
                    <a:lnTo>
                      <a:pt x="75" y="687"/>
                    </a:lnTo>
                    <a:lnTo>
                      <a:pt x="64" y="669"/>
                    </a:lnTo>
                    <a:lnTo>
                      <a:pt x="53" y="651"/>
                    </a:lnTo>
                    <a:lnTo>
                      <a:pt x="43" y="632"/>
                    </a:lnTo>
                    <a:lnTo>
                      <a:pt x="34" y="612"/>
                    </a:lnTo>
                    <a:lnTo>
                      <a:pt x="26" y="592"/>
                    </a:lnTo>
                    <a:lnTo>
                      <a:pt x="19" y="572"/>
                    </a:lnTo>
                    <a:lnTo>
                      <a:pt x="13" y="551"/>
                    </a:lnTo>
                    <a:lnTo>
                      <a:pt x="8" y="530"/>
                    </a:lnTo>
                    <a:lnTo>
                      <a:pt x="5" y="509"/>
                    </a:lnTo>
                    <a:lnTo>
                      <a:pt x="2" y="486"/>
                    </a:lnTo>
                    <a:lnTo>
                      <a:pt x="1" y="464"/>
                    </a:lnTo>
                    <a:lnTo>
                      <a:pt x="0" y="441"/>
                    </a:lnTo>
                    <a:lnTo>
                      <a:pt x="1" y="419"/>
                    </a:lnTo>
                    <a:lnTo>
                      <a:pt x="2" y="396"/>
                    </a:lnTo>
                    <a:lnTo>
                      <a:pt x="5" y="374"/>
                    </a:lnTo>
                    <a:lnTo>
                      <a:pt x="8" y="353"/>
                    </a:lnTo>
                    <a:lnTo>
                      <a:pt x="13" y="331"/>
                    </a:lnTo>
                    <a:lnTo>
                      <a:pt x="19" y="310"/>
                    </a:lnTo>
                    <a:lnTo>
                      <a:pt x="26" y="290"/>
                    </a:lnTo>
                    <a:lnTo>
                      <a:pt x="34" y="270"/>
                    </a:lnTo>
                    <a:lnTo>
                      <a:pt x="43" y="250"/>
                    </a:lnTo>
                    <a:lnTo>
                      <a:pt x="53" y="231"/>
                    </a:lnTo>
                    <a:lnTo>
                      <a:pt x="64" y="213"/>
                    </a:lnTo>
                    <a:lnTo>
                      <a:pt x="75" y="195"/>
                    </a:lnTo>
                    <a:lnTo>
                      <a:pt x="88" y="177"/>
                    </a:lnTo>
                    <a:lnTo>
                      <a:pt x="101" y="161"/>
                    </a:lnTo>
                    <a:lnTo>
                      <a:pt x="115" y="144"/>
                    </a:lnTo>
                    <a:lnTo>
                      <a:pt x="129" y="129"/>
                    </a:lnTo>
                    <a:lnTo>
                      <a:pt x="145" y="114"/>
                    </a:lnTo>
                    <a:lnTo>
                      <a:pt x="161" y="100"/>
                    </a:lnTo>
                    <a:lnTo>
                      <a:pt x="178" y="87"/>
                    </a:lnTo>
                    <a:lnTo>
                      <a:pt x="195" y="75"/>
                    </a:lnTo>
                    <a:lnTo>
                      <a:pt x="213" y="63"/>
                    </a:lnTo>
                    <a:lnTo>
                      <a:pt x="232" y="54"/>
                    </a:lnTo>
                    <a:lnTo>
                      <a:pt x="250" y="44"/>
                    </a:lnTo>
                    <a:lnTo>
                      <a:pt x="270" y="35"/>
                    </a:lnTo>
                    <a:lnTo>
                      <a:pt x="290" y="27"/>
                    </a:lnTo>
                    <a:lnTo>
                      <a:pt x="311" y="20"/>
                    </a:lnTo>
                    <a:lnTo>
                      <a:pt x="332" y="14"/>
                    </a:lnTo>
                    <a:lnTo>
                      <a:pt x="353" y="9"/>
                    </a:lnTo>
                    <a:lnTo>
                      <a:pt x="374" y="5"/>
                    </a:lnTo>
                    <a:lnTo>
                      <a:pt x="397" y="2"/>
                    </a:lnTo>
                    <a:lnTo>
                      <a:pt x="418" y="0"/>
                    </a:lnTo>
                    <a:lnTo>
                      <a:pt x="441" y="0"/>
                    </a:lnTo>
                    <a:lnTo>
                      <a:pt x="463" y="0"/>
                    </a:lnTo>
                    <a:lnTo>
                      <a:pt x="485" y="2"/>
                    </a:lnTo>
                    <a:lnTo>
                      <a:pt x="508" y="5"/>
                    </a:lnTo>
                    <a:lnTo>
                      <a:pt x="529" y="9"/>
                    </a:lnTo>
                    <a:lnTo>
                      <a:pt x="550" y="14"/>
                    </a:lnTo>
                    <a:lnTo>
                      <a:pt x="571" y="20"/>
                    </a:lnTo>
                    <a:lnTo>
                      <a:pt x="592" y="27"/>
                    </a:lnTo>
                    <a:lnTo>
                      <a:pt x="612" y="35"/>
                    </a:lnTo>
                    <a:lnTo>
                      <a:pt x="632" y="44"/>
                    </a:lnTo>
                    <a:lnTo>
                      <a:pt x="651" y="54"/>
                    </a:lnTo>
                    <a:lnTo>
                      <a:pt x="669" y="63"/>
                    </a:lnTo>
                    <a:lnTo>
                      <a:pt x="687" y="75"/>
                    </a:lnTo>
                    <a:lnTo>
                      <a:pt x="705" y="87"/>
                    </a:lnTo>
                    <a:lnTo>
                      <a:pt x="721" y="100"/>
                    </a:lnTo>
                    <a:lnTo>
                      <a:pt x="737" y="114"/>
                    </a:lnTo>
                    <a:lnTo>
                      <a:pt x="753" y="129"/>
                    </a:lnTo>
                    <a:lnTo>
                      <a:pt x="768" y="144"/>
                    </a:lnTo>
                    <a:lnTo>
                      <a:pt x="781" y="161"/>
                    </a:lnTo>
                    <a:lnTo>
                      <a:pt x="795" y="177"/>
                    </a:lnTo>
                    <a:lnTo>
                      <a:pt x="807" y="195"/>
                    </a:lnTo>
                    <a:lnTo>
                      <a:pt x="819" y="213"/>
                    </a:lnTo>
                    <a:lnTo>
                      <a:pt x="828" y="231"/>
                    </a:lnTo>
                    <a:lnTo>
                      <a:pt x="838" y="250"/>
                    </a:lnTo>
                    <a:lnTo>
                      <a:pt x="847" y="270"/>
                    </a:lnTo>
                    <a:lnTo>
                      <a:pt x="855" y="290"/>
                    </a:lnTo>
                    <a:lnTo>
                      <a:pt x="862" y="310"/>
                    </a:lnTo>
                    <a:lnTo>
                      <a:pt x="868" y="331"/>
                    </a:lnTo>
                    <a:lnTo>
                      <a:pt x="873" y="353"/>
                    </a:lnTo>
                    <a:lnTo>
                      <a:pt x="877" y="374"/>
                    </a:lnTo>
                    <a:lnTo>
                      <a:pt x="880" y="396"/>
                    </a:lnTo>
                    <a:lnTo>
                      <a:pt x="882" y="419"/>
                    </a:lnTo>
                    <a:lnTo>
                      <a:pt x="882" y="441"/>
                    </a:lnTo>
                    <a:lnTo>
                      <a:pt x="882" y="464"/>
                    </a:lnTo>
                    <a:lnTo>
                      <a:pt x="880" y="486"/>
                    </a:lnTo>
                    <a:lnTo>
                      <a:pt x="877" y="509"/>
                    </a:lnTo>
                    <a:lnTo>
                      <a:pt x="873" y="530"/>
                    </a:lnTo>
                    <a:lnTo>
                      <a:pt x="868" y="551"/>
                    </a:lnTo>
                    <a:lnTo>
                      <a:pt x="862" y="572"/>
                    </a:lnTo>
                    <a:lnTo>
                      <a:pt x="855" y="592"/>
                    </a:lnTo>
                    <a:lnTo>
                      <a:pt x="847" y="612"/>
                    </a:lnTo>
                    <a:lnTo>
                      <a:pt x="838" y="632"/>
                    </a:lnTo>
                    <a:lnTo>
                      <a:pt x="828" y="651"/>
                    </a:lnTo>
                    <a:lnTo>
                      <a:pt x="819" y="669"/>
                    </a:lnTo>
                    <a:lnTo>
                      <a:pt x="807" y="687"/>
                    </a:lnTo>
                    <a:lnTo>
                      <a:pt x="795" y="704"/>
                    </a:lnTo>
                    <a:lnTo>
                      <a:pt x="781" y="721"/>
                    </a:lnTo>
                    <a:lnTo>
                      <a:pt x="768" y="737"/>
                    </a:lnTo>
                    <a:lnTo>
                      <a:pt x="753" y="753"/>
                    </a:lnTo>
                    <a:lnTo>
                      <a:pt x="737" y="767"/>
                    </a:lnTo>
                    <a:lnTo>
                      <a:pt x="721" y="781"/>
                    </a:lnTo>
                    <a:lnTo>
                      <a:pt x="705" y="794"/>
                    </a:lnTo>
                    <a:lnTo>
                      <a:pt x="687" y="807"/>
                    </a:lnTo>
                    <a:lnTo>
                      <a:pt x="669" y="818"/>
                    </a:lnTo>
                    <a:lnTo>
                      <a:pt x="651" y="829"/>
                    </a:lnTo>
                    <a:lnTo>
                      <a:pt x="632" y="839"/>
                    </a:lnTo>
                    <a:lnTo>
                      <a:pt x="612" y="848"/>
                    </a:lnTo>
                    <a:lnTo>
                      <a:pt x="592" y="856"/>
                    </a:lnTo>
                    <a:lnTo>
                      <a:pt x="571" y="863"/>
                    </a:lnTo>
                    <a:lnTo>
                      <a:pt x="550" y="869"/>
                    </a:lnTo>
                    <a:lnTo>
                      <a:pt x="529" y="874"/>
                    </a:lnTo>
                    <a:lnTo>
                      <a:pt x="508" y="878"/>
                    </a:lnTo>
                    <a:lnTo>
                      <a:pt x="485" y="881"/>
                    </a:lnTo>
                    <a:lnTo>
                      <a:pt x="463" y="882"/>
                    </a:lnTo>
                    <a:lnTo>
                      <a:pt x="441" y="883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auto">
              <a:xfrm>
                <a:off x="1073150" y="2647950"/>
                <a:ext cx="257175" cy="255588"/>
              </a:xfrm>
              <a:custGeom>
                <a:avLst/>
                <a:gdLst>
                  <a:gd name="T0" fmla="*/ 0 w 162"/>
                  <a:gd name="T1" fmla="*/ 0 h 161"/>
                  <a:gd name="T2" fmla="*/ 6 w 162"/>
                  <a:gd name="T3" fmla="*/ 13 h 161"/>
                  <a:gd name="T4" fmla="*/ 14 w 162"/>
                  <a:gd name="T5" fmla="*/ 26 h 161"/>
                  <a:gd name="T6" fmla="*/ 21 w 162"/>
                  <a:gd name="T7" fmla="*/ 38 h 161"/>
                  <a:gd name="T8" fmla="*/ 30 w 162"/>
                  <a:gd name="T9" fmla="*/ 50 h 161"/>
                  <a:gd name="T10" fmla="*/ 38 w 162"/>
                  <a:gd name="T11" fmla="*/ 62 h 161"/>
                  <a:gd name="T12" fmla="*/ 47 w 162"/>
                  <a:gd name="T13" fmla="*/ 73 h 161"/>
                  <a:gd name="T14" fmla="*/ 57 w 162"/>
                  <a:gd name="T15" fmla="*/ 83 h 161"/>
                  <a:gd name="T16" fmla="*/ 67 w 162"/>
                  <a:gd name="T17" fmla="*/ 94 h 161"/>
                  <a:gd name="T18" fmla="*/ 77 w 162"/>
                  <a:gd name="T19" fmla="*/ 104 h 161"/>
                  <a:gd name="T20" fmla="*/ 88 w 162"/>
                  <a:gd name="T21" fmla="*/ 113 h 161"/>
                  <a:gd name="T22" fmla="*/ 99 w 162"/>
                  <a:gd name="T23" fmla="*/ 122 h 161"/>
                  <a:gd name="T24" fmla="*/ 111 w 162"/>
                  <a:gd name="T25" fmla="*/ 131 h 161"/>
                  <a:gd name="T26" fmla="*/ 123 w 162"/>
                  <a:gd name="T27" fmla="*/ 139 h 161"/>
                  <a:gd name="T28" fmla="*/ 135 w 162"/>
                  <a:gd name="T29" fmla="*/ 147 h 161"/>
                  <a:gd name="T30" fmla="*/ 148 w 162"/>
                  <a:gd name="T31" fmla="*/ 154 h 161"/>
                  <a:gd name="T32" fmla="*/ 161 w 162"/>
                  <a:gd name="T33" fmla="*/ 160 h 161"/>
                  <a:gd name="T34" fmla="*/ 143 w 162"/>
                  <a:gd name="T35" fmla="*/ 148 h 161"/>
                  <a:gd name="T36" fmla="*/ 124 w 162"/>
                  <a:gd name="T37" fmla="*/ 135 h 161"/>
                  <a:gd name="T38" fmla="*/ 106 w 162"/>
                  <a:gd name="T39" fmla="*/ 120 h 161"/>
                  <a:gd name="T40" fmla="*/ 88 w 162"/>
                  <a:gd name="T41" fmla="*/ 105 h 161"/>
                  <a:gd name="T42" fmla="*/ 71 w 162"/>
                  <a:gd name="T43" fmla="*/ 88 h 161"/>
                  <a:gd name="T44" fmla="*/ 55 w 162"/>
                  <a:gd name="T45" fmla="*/ 72 h 161"/>
                  <a:gd name="T46" fmla="*/ 39 w 162"/>
                  <a:gd name="T47" fmla="*/ 54 h 161"/>
                  <a:gd name="T48" fmla="*/ 25 w 162"/>
                  <a:gd name="T49" fmla="*/ 35 h 161"/>
                  <a:gd name="T50" fmla="*/ 11 w 162"/>
                  <a:gd name="T51" fmla="*/ 16 h 161"/>
                  <a:gd name="T52" fmla="*/ 0 w 162"/>
                  <a:gd name="T53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2" h="161">
                    <a:moveTo>
                      <a:pt x="0" y="0"/>
                    </a:moveTo>
                    <a:lnTo>
                      <a:pt x="6" y="13"/>
                    </a:lnTo>
                    <a:lnTo>
                      <a:pt x="14" y="26"/>
                    </a:lnTo>
                    <a:lnTo>
                      <a:pt x="21" y="38"/>
                    </a:lnTo>
                    <a:lnTo>
                      <a:pt x="30" y="50"/>
                    </a:lnTo>
                    <a:lnTo>
                      <a:pt x="38" y="62"/>
                    </a:lnTo>
                    <a:lnTo>
                      <a:pt x="47" y="73"/>
                    </a:lnTo>
                    <a:lnTo>
                      <a:pt x="57" y="83"/>
                    </a:lnTo>
                    <a:lnTo>
                      <a:pt x="67" y="94"/>
                    </a:lnTo>
                    <a:lnTo>
                      <a:pt x="77" y="104"/>
                    </a:lnTo>
                    <a:lnTo>
                      <a:pt x="88" y="113"/>
                    </a:lnTo>
                    <a:lnTo>
                      <a:pt x="99" y="122"/>
                    </a:lnTo>
                    <a:lnTo>
                      <a:pt x="111" y="131"/>
                    </a:lnTo>
                    <a:lnTo>
                      <a:pt x="123" y="139"/>
                    </a:lnTo>
                    <a:lnTo>
                      <a:pt x="135" y="147"/>
                    </a:lnTo>
                    <a:lnTo>
                      <a:pt x="148" y="154"/>
                    </a:lnTo>
                    <a:lnTo>
                      <a:pt x="161" y="160"/>
                    </a:lnTo>
                    <a:lnTo>
                      <a:pt x="143" y="148"/>
                    </a:lnTo>
                    <a:lnTo>
                      <a:pt x="124" y="135"/>
                    </a:lnTo>
                    <a:lnTo>
                      <a:pt x="106" y="120"/>
                    </a:lnTo>
                    <a:lnTo>
                      <a:pt x="88" y="105"/>
                    </a:lnTo>
                    <a:lnTo>
                      <a:pt x="71" y="88"/>
                    </a:lnTo>
                    <a:lnTo>
                      <a:pt x="55" y="72"/>
                    </a:lnTo>
                    <a:lnTo>
                      <a:pt x="39" y="54"/>
                    </a:lnTo>
                    <a:lnTo>
                      <a:pt x="25" y="35"/>
                    </a:lnTo>
                    <a:lnTo>
                      <a:pt x="11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D1E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auto">
              <a:xfrm>
                <a:off x="1030288" y="2519363"/>
                <a:ext cx="430212" cy="427037"/>
              </a:xfrm>
              <a:custGeom>
                <a:avLst/>
                <a:gdLst>
                  <a:gd name="T0" fmla="*/ 186 w 271"/>
                  <a:gd name="T1" fmla="*/ 240 h 269"/>
                  <a:gd name="T2" fmla="*/ 191 w 271"/>
                  <a:gd name="T3" fmla="*/ 243 h 269"/>
                  <a:gd name="T4" fmla="*/ 196 w 271"/>
                  <a:gd name="T5" fmla="*/ 245 h 269"/>
                  <a:gd name="T6" fmla="*/ 201 w 271"/>
                  <a:gd name="T7" fmla="*/ 247 h 269"/>
                  <a:gd name="T8" fmla="*/ 206 w 271"/>
                  <a:gd name="T9" fmla="*/ 249 h 269"/>
                  <a:gd name="T10" fmla="*/ 211 w 271"/>
                  <a:gd name="T11" fmla="*/ 251 h 269"/>
                  <a:gd name="T12" fmla="*/ 216 w 271"/>
                  <a:gd name="T13" fmla="*/ 253 h 269"/>
                  <a:gd name="T14" fmla="*/ 222 w 271"/>
                  <a:gd name="T15" fmla="*/ 255 h 269"/>
                  <a:gd name="T16" fmla="*/ 227 w 271"/>
                  <a:gd name="T17" fmla="*/ 257 h 269"/>
                  <a:gd name="T18" fmla="*/ 232 w 271"/>
                  <a:gd name="T19" fmla="*/ 258 h 269"/>
                  <a:gd name="T20" fmla="*/ 237 w 271"/>
                  <a:gd name="T21" fmla="*/ 260 h 269"/>
                  <a:gd name="T22" fmla="*/ 243 w 271"/>
                  <a:gd name="T23" fmla="*/ 261 h 269"/>
                  <a:gd name="T24" fmla="*/ 248 w 271"/>
                  <a:gd name="T25" fmla="*/ 263 h 269"/>
                  <a:gd name="T26" fmla="*/ 254 w 271"/>
                  <a:gd name="T27" fmla="*/ 264 h 269"/>
                  <a:gd name="T28" fmla="*/ 259 w 271"/>
                  <a:gd name="T29" fmla="*/ 266 h 269"/>
                  <a:gd name="T30" fmla="*/ 264 w 271"/>
                  <a:gd name="T31" fmla="*/ 267 h 269"/>
                  <a:gd name="T32" fmla="*/ 270 w 271"/>
                  <a:gd name="T33" fmla="*/ 268 h 269"/>
                  <a:gd name="T34" fmla="*/ 258 w 271"/>
                  <a:gd name="T35" fmla="*/ 263 h 269"/>
                  <a:gd name="T36" fmla="*/ 237 w 271"/>
                  <a:gd name="T37" fmla="*/ 253 h 269"/>
                  <a:gd name="T38" fmla="*/ 216 w 271"/>
                  <a:gd name="T39" fmla="*/ 243 h 269"/>
                  <a:gd name="T40" fmla="*/ 196 w 271"/>
                  <a:gd name="T41" fmla="*/ 232 h 269"/>
                  <a:gd name="T42" fmla="*/ 177 w 271"/>
                  <a:gd name="T43" fmla="*/ 219 h 269"/>
                  <a:gd name="T44" fmla="*/ 158 w 271"/>
                  <a:gd name="T45" fmla="*/ 206 h 269"/>
                  <a:gd name="T46" fmla="*/ 140 w 271"/>
                  <a:gd name="T47" fmla="*/ 192 h 269"/>
                  <a:gd name="T48" fmla="*/ 123 w 271"/>
                  <a:gd name="T49" fmla="*/ 177 h 269"/>
                  <a:gd name="T50" fmla="*/ 107 w 271"/>
                  <a:gd name="T51" fmla="*/ 161 h 269"/>
                  <a:gd name="T52" fmla="*/ 91 w 271"/>
                  <a:gd name="T53" fmla="*/ 144 h 269"/>
                  <a:gd name="T54" fmla="*/ 76 w 271"/>
                  <a:gd name="T55" fmla="*/ 127 h 269"/>
                  <a:gd name="T56" fmla="*/ 62 w 271"/>
                  <a:gd name="T57" fmla="*/ 109 h 269"/>
                  <a:gd name="T58" fmla="*/ 48 w 271"/>
                  <a:gd name="T59" fmla="*/ 90 h 269"/>
                  <a:gd name="T60" fmla="*/ 36 w 271"/>
                  <a:gd name="T61" fmla="*/ 72 h 269"/>
                  <a:gd name="T62" fmla="*/ 24 w 271"/>
                  <a:gd name="T63" fmla="*/ 52 h 269"/>
                  <a:gd name="T64" fmla="*/ 14 w 271"/>
                  <a:gd name="T65" fmla="*/ 31 h 269"/>
                  <a:gd name="T66" fmla="*/ 5 w 271"/>
                  <a:gd name="T67" fmla="*/ 10 h 269"/>
                  <a:gd name="T68" fmla="*/ 0 w 271"/>
                  <a:gd name="T69" fmla="*/ 0 h 269"/>
                  <a:gd name="T70" fmla="*/ 2 w 271"/>
                  <a:gd name="T71" fmla="*/ 6 h 269"/>
                  <a:gd name="T72" fmla="*/ 3 w 271"/>
                  <a:gd name="T73" fmla="*/ 11 h 269"/>
                  <a:gd name="T74" fmla="*/ 4 w 271"/>
                  <a:gd name="T75" fmla="*/ 16 h 269"/>
                  <a:gd name="T76" fmla="*/ 5 w 271"/>
                  <a:gd name="T77" fmla="*/ 22 h 269"/>
                  <a:gd name="T78" fmla="*/ 7 w 271"/>
                  <a:gd name="T79" fmla="*/ 28 h 269"/>
                  <a:gd name="T80" fmla="*/ 8 w 271"/>
                  <a:gd name="T81" fmla="*/ 33 h 269"/>
                  <a:gd name="T82" fmla="*/ 10 w 271"/>
                  <a:gd name="T83" fmla="*/ 38 h 269"/>
                  <a:gd name="T84" fmla="*/ 12 w 271"/>
                  <a:gd name="T85" fmla="*/ 43 h 269"/>
                  <a:gd name="T86" fmla="*/ 13 w 271"/>
                  <a:gd name="T87" fmla="*/ 49 h 269"/>
                  <a:gd name="T88" fmla="*/ 15 w 271"/>
                  <a:gd name="T89" fmla="*/ 54 h 269"/>
                  <a:gd name="T90" fmla="*/ 17 w 271"/>
                  <a:gd name="T91" fmla="*/ 59 h 269"/>
                  <a:gd name="T92" fmla="*/ 19 w 271"/>
                  <a:gd name="T93" fmla="*/ 64 h 269"/>
                  <a:gd name="T94" fmla="*/ 21 w 271"/>
                  <a:gd name="T95" fmla="*/ 69 h 269"/>
                  <a:gd name="T96" fmla="*/ 24 w 271"/>
                  <a:gd name="T97" fmla="*/ 74 h 269"/>
                  <a:gd name="T98" fmla="*/ 26 w 271"/>
                  <a:gd name="T99" fmla="*/ 79 h 269"/>
                  <a:gd name="T100" fmla="*/ 28 w 271"/>
                  <a:gd name="T101" fmla="*/ 83 h 269"/>
                  <a:gd name="T102" fmla="*/ 38 w 271"/>
                  <a:gd name="T103" fmla="*/ 98 h 269"/>
                  <a:gd name="T104" fmla="*/ 51 w 271"/>
                  <a:gd name="T105" fmla="*/ 117 h 269"/>
                  <a:gd name="T106" fmla="*/ 66 w 271"/>
                  <a:gd name="T107" fmla="*/ 135 h 269"/>
                  <a:gd name="T108" fmla="*/ 81 w 271"/>
                  <a:gd name="T109" fmla="*/ 153 h 269"/>
                  <a:gd name="T110" fmla="*/ 98 w 271"/>
                  <a:gd name="T111" fmla="*/ 170 h 269"/>
                  <a:gd name="T112" fmla="*/ 115 w 271"/>
                  <a:gd name="T113" fmla="*/ 186 h 269"/>
                  <a:gd name="T114" fmla="*/ 132 w 271"/>
                  <a:gd name="T115" fmla="*/ 202 h 269"/>
                  <a:gd name="T116" fmla="*/ 151 w 271"/>
                  <a:gd name="T117" fmla="*/ 216 h 269"/>
                  <a:gd name="T118" fmla="*/ 170 w 271"/>
                  <a:gd name="T119" fmla="*/ 230 h 269"/>
                  <a:gd name="T120" fmla="*/ 186 w 271"/>
                  <a:gd name="T121" fmla="*/ 24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1" h="269">
                    <a:moveTo>
                      <a:pt x="186" y="240"/>
                    </a:moveTo>
                    <a:lnTo>
                      <a:pt x="191" y="243"/>
                    </a:lnTo>
                    <a:lnTo>
                      <a:pt x="196" y="245"/>
                    </a:lnTo>
                    <a:lnTo>
                      <a:pt x="201" y="247"/>
                    </a:lnTo>
                    <a:lnTo>
                      <a:pt x="206" y="249"/>
                    </a:lnTo>
                    <a:lnTo>
                      <a:pt x="211" y="251"/>
                    </a:lnTo>
                    <a:lnTo>
                      <a:pt x="216" y="253"/>
                    </a:lnTo>
                    <a:lnTo>
                      <a:pt x="222" y="255"/>
                    </a:lnTo>
                    <a:lnTo>
                      <a:pt x="227" y="257"/>
                    </a:lnTo>
                    <a:lnTo>
                      <a:pt x="232" y="258"/>
                    </a:lnTo>
                    <a:lnTo>
                      <a:pt x="237" y="260"/>
                    </a:lnTo>
                    <a:lnTo>
                      <a:pt x="243" y="261"/>
                    </a:lnTo>
                    <a:lnTo>
                      <a:pt x="248" y="263"/>
                    </a:lnTo>
                    <a:lnTo>
                      <a:pt x="254" y="264"/>
                    </a:lnTo>
                    <a:lnTo>
                      <a:pt x="259" y="266"/>
                    </a:lnTo>
                    <a:lnTo>
                      <a:pt x="264" y="267"/>
                    </a:lnTo>
                    <a:lnTo>
                      <a:pt x="270" y="268"/>
                    </a:lnTo>
                    <a:lnTo>
                      <a:pt x="258" y="263"/>
                    </a:lnTo>
                    <a:lnTo>
                      <a:pt x="237" y="253"/>
                    </a:lnTo>
                    <a:lnTo>
                      <a:pt x="216" y="243"/>
                    </a:lnTo>
                    <a:lnTo>
                      <a:pt x="196" y="232"/>
                    </a:lnTo>
                    <a:lnTo>
                      <a:pt x="177" y="219"/>
                    </a:lnTo>
                    <a:lnTo>
                      <a:pt x="158" y="206"/>
                    </a:lnTo>
                    <a:lnTo>
                      <a:pt x="140" y="192"/>
                    </a:lnTo>
                    <a:lnTo>
                      <a:pt x="123" y="177"/>
                    </a:lnTo>
                    <a:lnTo>
                      <a:pt x="107" y="161"/>
                    </a:lnTo>
                    <a:lnTo>
                      <a:pt x="91" y="144"/>
                    </a:lnTo>
                    <a:lnTo>
                      <a:pt x="76" y="127"/>
                    </a:lnTo>
                    <a:lnTo>
                      <a:pt x="62" y="109"/>
                    </a:lnTo>
                    <a:lnTo>
                      <a:pt x="48" y="90"/>
                    </a:lnTo>
                    <a:lnTo>
                      <a:pt x="36" y="72"/>
                    </a:lnTo>
                    <a:lnTo>
                      <a:pt x="24" y="52"/>
                    </a:lnTo>
                    <a:lnTo>
                      <a:pt x="14" y="31"/>
                    </a:lnTo>
                    <a:lnTo>
                      <a:pt x="5" y="10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3" y="11"/>
                    </a:lnTo>
                    <a:lnTo>
                      <a:pt x="4" y="16"/>
                    </a:lnTo>
                    <a:lnTo>
                      <a:pt x="5" y="22"/>
                    </a:lnTo>
                    <a:lnTo>
                      <a:pt x="7" y="28"/>
                    </a:lnTo>
                    <a:lnTo>
                      <a:pt x="8" y="33"/>
                    </a:lnTo>
                    <a:lnTo>
                      <a:pt x="10" y="38"/>
                    </a:lnTo>
                    <a:lnTo>
                      <a:pt x="12" y="43"/>
                    </a:lnTo>
                    <a:lnTo>
                      <a:pt x="13" y="49"/>
                    </a:lnTo>
                    <a:lnTo>
                      <a:pt x="15" y="54"/>
                    </a:lnTo>
                    <a:lnTo>
                      <a:pt x="17" y="59"/>
                    </a:lnTo>
                    <a:lnTo>
                      <a:pt x="19" y="64"/>
                    </a:lnTo>
                    <a:lnTo>
                      <a:pt x="21" y="69"/>
                    </a:lnTo>
                    <a:lnTo>
                      <a:pt x="24" y="74"/>
                    </a:lnTo>
                    <a:lnTo>
                      <a:pt x="26" y="79"/>
                    </a:lnTo>
                    <a:lnTo>
                      <a:pt x="28" y="83"/>
                    </a:lnTo>
                    <a:lnTo>
                      <a:pt x="38" y="98"/>
                    </a:lnTo>
                    <a:lnTo>
                      <a:pt x="51" y="117"/>
                    </a:lnTo>
                    <a:lnTo>
                      <a:pt x="66" y="135"/>
                    </a:lnTo>
                    <a:lnTo>
                      <a:pt x="81" y="153"/>
                    </a:lnTo>
                    <a:lnTo>
                      <a:pt x="98" y="170"/>
                    </a:lnTo>
                    <a:lnTo>
                      <a:pt x="115" y="186"/>
                    </a:lnTo>
                    <a:lnTo>
                      <a:pt x="132" y="202"/>
                    </a:lnTo>
                    <a:lnTo>
                      <a:pt x="151" y="216"/>
                    </a:lnTo>
                    <a:lnTo>
                      <a:pt x="170" y="230"/>
                    </a:lnTo>
                    <a:lnTo>
                      <a:pt x="186" y="240"/>
                    </a:lnTo>
                  </a:path>
                </a:pathLst>
              </a:custGeom>
              <a:solidFill>
                <a:srgbClr val="29151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3"/>
              <p:cNvSpPr>
                <a:spLocks/>
              </p:cNvSpPr>
              <p:nvPr/>
            </p:nvSpPr>
            <p:spPr bwMode="auto">
              <a:xfrm>
                <a:off x="1022350" y="2433638"/>
                <a:ext cx="522288" cy="520700"/>
              </a:xfrm>
              <a:custGeom>
                <a:avLst/>
                <a:gdLst>
                  <a:gd name="T0" fmla="*/ 272 w 329"/>
                  <a:gd name="T1" fmla="*/ 321 h 328"/>
                  <a:gd name="T2" fmla="*/ 279 w 329"/>
                  <a:gd name="T3" fmla="*/ 322 h 328"/>
                  <a:gd name="T4" fmla="*/ 286 w 329"/>
                  <a:gd name="T5" fmla="*/ 324 h 328"/>
                  <a:gd name="T6" fmla="*/ 293 w 329"/>
                  <a:gd name="T7" fmla="*/ 324 h 328"/>
                  <a:gd name="T8" fmla="*/ 300 w 329"/>
                  <a:gd name="T9" fmla="*/ 325 h 328"/>
                  <a:gd name="T10" fmla="*/ 307 w 329"/>
                  <a:gd name="T11" fmla="*/ 326 h 328"/>
                  <a:gd name="T12" fmla="*/ 313 w 329"/>
                  <a:gd name="T13" fmla="*/ 327 h 328"/>
                  <a:gd name="T14" fmla="*/ 321 w 329"/>
                  <a:gd name="T15" fmla="*/ 327 h 328"/>
                  <a:gd name="T16" fmla="*/ 328 w 329"/>
                  <a:gd name="T17" fmla="*/ 327 h 328"/>
                  <a:gd name="T18" fmla="*/ 309 w 329"/>
                  <a:gd name="T19" fmla="*/ 321 h 328"/>
                  <a:gd name="T20" fmla="*/ 289 w 329"/>
                  <a:gd name="T21" fmla="*/ 314 h 328"/>
                  <a:gd name="T22" fmla="*/ 268 w 329"/>
                  <a:gd name="T23" fmla="*/ 306 h 328"/>
                  <a:gd name="T24" fmla="*/ 247 w 329"/>
                  <a:gd name="T25" fmla="*/ 297 h 328"/>
                  <a:gd name="T26" fmla="*/ 227 w 329"/>
                  <a:gd name="T27" fmla="*/ 286 h 328"/>
                  <a:gd name="T28" fmla="*/ 207 w 329"/>
                  <a:gd name="T29" fmla="*/ 275 h 328"/>
                  <a:gd name="T30" fmla="*/ 189 w 329"/>
                  <a:gd name="T31" fmla="*/ 263 h 328"/>
                  <a:gd name="T32" fmla="*/ 171 w 329"/>
                  <a:gd name="T33" fmla="*/ 250 h 328"/>
                  <a:gd name="T34" fmla="*/ 153 w 329"/>
                  <a:gd name="T35" fmla="*/ 236 h 328"/>
                  <a:gd name="T36" fmla="*/ 136 w 329"/>
                  <a:gd name="T37" fmla="*/ 222 h 328"/>
                  <a:gd name="T38" fmla="*/ 120 w 329"/>
                  <a:gd name="T39" fmla="*/ 206 h 328"/>
                  <a:gd name="T40" fmla="*/ 105 w 329"/>
                  <a:gd name="T41" fmla="*/ 190 h 328"/>
                  <a:gd name="T42" fmla="*/ 90 w 329"/>
                  <a:gd name="T43" fmla="*/ 173 h 328"/>
                  <a:gd name="T44" fmla="*/ 76 w 329"/>
                  <a:gd name="T45" fmla="*/ 156 h 328"/>
                  <a:gd name="T46" fmla="*/ 63 w 329"/>
                  <a:gd name="T47" fmla="*/ 138 h 328"/>
                  <a:gd name="T48" fmla="*/ 51 w 329"/>
                  <a:gd name="T49" fmla="*/ 120 h 328"/>
                  <a:gd name="T50" fmla="*/ 40 w 329"/>
                  <a:gd name="T51" fmla="*/ 100 h 328"/>
                  <a:gd name="T52" fmla="*/ 30 w 329"/>
                  <a:gd name="T53" fmla="*/ 80 h 328"/>
                  <a:gd name="T54" fmla="*/ 20 w 329"/>
                  <a:gd name="T55" fmla="*/ 60 h 328"/>
                  <a:gd name="T56" fmla="*/ 12 w 329"/>
                  <a:gd name="T57" fmla="*/ 39 h 328"/>
                  <a:gd name="T58" fmla="*/ 5 w 329"/>
                  <a:gd name="T59" fmla="*/ 17 h 328"/>
                  <a:gd name="T60" fmla="*/ 0 w 329"/>
                  <a:gd name="T61" fmla="*/ 0 h 328"/>
                  <a:gd name="T62" fmla="*/ 0 w 329"/>
                  <a:gd name="T63" fmla="*/ 7 h 328"/>
                  <a:gd name="T64" fmla="*/ 0 w 329"/>
                  <a:gd name="T65" fmla="*/ 15 h 328"/>
                  <a:gd name="T66" fmla="*/ 1 w 329"/>
                  <a:gd name="T67" fmla="*/ 22 h 328"/>
                  <a:gd name="T68" fmla="*/ 2 w 329"/>
                  <a:gd name="T69" fmla="*/ 29 h 328"/>
                  <a:gd name="T70" fmla="*/ 2 w 329"/>
                  <a:gd name="T71" fmla="*/ 36 h 328"/>
                  <a:gd name="T72" fmla="*/ 4 w 329"/>
                  <a:gd name="T73" fmla="*/ 43 h 328"/>
                  <a:gd name="T74" fmla="*/ 5 w 329"/>
                  <a:gd name="T75" fmla="*/ 50 h 328"/>
                  <a:gd name="T76" fmla="*/ 6 w 329"/>
                  <a:gd name="T77" fmla="*/ 57 h 328"/>
                  <a:gd name="T78" fmla="*/ 9 w 329"/>
                  <a:gd name="T79" fmla="*/ 65 h 328"/>
                  <a:gd name="T80" fmla="*/ 19 w 329"/>
                  <a:gd name="T81" fmla="*/ 86 h 328"/>
                  <a:gd name="T82" fmla="*/ 29 w 329"/>
                  <a:gd name="T83" fmla="*/ 106 h 328"/>
                  <a:gd name="T84" fmla="*/ 41 w 329"/>
                  <a:gd name="T85" fmla="*/ 126 h 328"/>
                  <a:gd name="T86" fmla="*/ 53 w 329"/>
                  <a:gd name="T87" fmla="*/ 145 h 328"/>
                  <a:gd name="T88" fmla="*/ 66 w 329"/>
                  <a:gd name="T89" fmla="*/ 163 h 328"/>
                  <a:gd name="T90" fmla="*/ 80 w 329"/>
                  <a:gd name="T91" fmla="*/ 182 h 328"/>
                  <a:gd name="T92" fmla="*/ 95 w 329"/>
                  <a:gd name="T93" fmla="*/ 199 h 328"/>
                  <a:gd name="T94" fmla="*/ 111 w 329"/>
                  <a:gd name="T95" fmla="*/ 215 h 328"/>
                  <a:gd name="T96" fmla="*/ 128 w 329"/>
                  <a:gd name="T97" fmla="*/ 231 h 328"/>
                  <a:gd name="T98" fmla="*/ 145 w 329"/>
                  <a:gd name="T99" fmla="*/ 246 h 328"/>
                  <a:gd name="T100" fmla="*/ 163 w 329"/>
                  <a:gd name="T101" fmla="*/ 260 h 328"/>
                  <a:gd name="T102" fmla="*/ 182 w 329"/>
                  <a:gd name="T103" fmla="*/ 274 h 328"/>
                  <a:gd name="T104" fmla="*/ 201 w 329"/>
                  <a:gd name="T105" fmla="*/ 286 h 328"/>
                  <a:gd name="T106" fmla="*/ 221 w 329"/>
                  <a:gd name="T107" fmla="*/ 297 h 328"/>
                  <a:gd name="T108" fmla="*/ 242 w 329"/>
                  <a:gd name="T109" fmla="*/ 308 h 328"/>
                  <a:gd name="T110" fmla="*/ 263 w 329"/>
                  <a:gd name="T111" fmla="*/ 317 h 328"/>
                  <a:gd name="T112" fmla="*/ 272 w 329"/>
                  <a:gd name="T113" fmla="*/ 32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29" h="328">
                    <a:moveTo>
                      <a:pt x="272" y="321"/>
                    </a:moveTo>
                    <a:lnTo>
                      <a:pt x="279" y="322"/>
                    </a:lnTo>
                    <a:lnTo>
                      <a:pt x="286" y="324"/>
                    </a:lnTo>
                    <a:lnTo>
                      <a:pt x="293" y="324"/>
                    </a:lnTo>
                    <a:lnTo>
                      <a:pt x="300" y="325"/>
                    </a:lnTo>
                    <a:lnTo>
                      <a:pt x="307" y="326"/>
                    </a:lnTo>
                    <a:lnTo>
                      <a:pt x="313" y="327"/>
                    </a:lnTo>
                    <a:lnTo>
                      <a:pt x="321" y="327"/>
                    </a:lnTo>
                    <a:lnTo>
                      <a:pt x="328" y="327"/>
                    </a:lnTo>
                    <a:lnTo>
                      <a:pt x="309" y="321"/>
                    </a:lnTo>
                    <a:lnTo>
                      <a:pt x="289" y="314"/>
                    </a:lnTo>
                    <a:lnTo>
                      <a:pt x="268" y="306"/>
                    </a:lnTo>
                    <a:lnTo>
                      <a:pt x="247" y="297"/>
                    </a:lnTo>
                    <a:lnTo>
                      <a:pt x="227" y="286"/>
                    </a:lnTo>
                    <a:lnTo>
                      <a:pt x="207" y="275"/>
                    </a:lnTo>
                    <a:lnTo>
                      <a:pt x="189" y="263"/>
                    </a:lnTo>
                    <a:lnTo>
                      <a:pt x="171" y="250"/>
                    </a:lnTo>
                    <a:lnTo>
                      <a:pt x="153" y="236"/>
                    </a:lnTo>
                    <a:lnTo>
                      <a:pt x="136" y="222"/>
                    </a:lnTo>
                    <a:lnTo>
                      <a:pt x="120" y="206"/>
                    </a:lnTo>
                    <a:lnTo>
                      <a:pt x="105" y="190"/>
                    </a:lnTo>
                    <a:lnTo>
                      <a:pt x="90" y="173"/>
                    </a:lnTo>
                    <a:lnTo>
                      <a:pt x="76" y="156"/>
                    </a:lnTo>
                    <a:lnTo>
                      <a:pt x="63" y="138"/>
                    </a:lnTo>
                    <a:lnTo>
                      <a:pt x="51" y="120"/>
                    </a:lnTo>
                    <a:lnTo>
                      <a:pt x="40" y="100"/>
                    </a:lnTo>
                    <a:lnTo>
                      <a:pt x="30" y="80"/>
                    </a:lnTo>
                    <a:lnTo>
                      <a:pt x="20" y="60"/>
                    </a:lnTo>
                    <a:lnTo>
                      <a:pt x="12" y="39"/>
                    </a:lnTo>
                    <a:lnTo>
                      <a:pt x="5" y="17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5"/>
                    </a:lnTo>
                    <a:lnTo>
                      <a:pt x="1" y="22"/>
                    </a:lnTo>
                    <a:lnTo>
                      <a:pt x="2" y="29"/>
                    </a:lnTo>
                    <a:lnTo>
                      <a:pt x="2" y="36"/>
                    </a:lnTo>
                    <a:lnTo>
                      <a:pt x="4" y="43"/>
                    </a:lnTo>
                    <a:lnTo>
                      <a:pt x="5" y="50"/>
                    </a:lnTo>
                    <a:lnTo>
                      <a:pt x="6" y="57"/>
                    </a:lnTo>
                    <a:lnTo>
                      <a:pt x="9" y="65"/>
                    </a:lnTo>
                    <a:lnTo>
                      <a:pt x="19" y="86"/>
                    </a:lnTo>
                    <a:lnTo>
                      <a:pt x="29" y="106"/>
                    </a:lnTo>
                    <a:lnTo>
                      <a:pt x="41" y="126"/>
                    </a:lnTo>
                    <a:lnTo>
                      <a:pt x="53" y="145"/>
                    </a:lnTo>
                    <a:lnTo>
                      <a:pt x="66" y="163"/>
                    </a:lnTo>
                    <a:lnTo>
                      <a:pt x="80" y="182"/>
                    </a:lnTo>
                    <a:lnTo>
                      <a:pt x="95" y="199"/>
                    </a:lnTo>
                    <a:lnTo>
                      <a:pt x="111" y="215"/>
                    </a:lnTo>
                    <a:lnTo>
                      <a:pt x="128" y="231"/>
                    </a:lnTo>
                    <a:lnTo>
                      <a:pt x="145" y="246"/>
                    </a:lnTo>
                    <a:lnTo>
                      <a:pt x="163" y="260"/>
                    </a:lnTo>
                    <a:lnTo>
                      <a:pt x="182" y="274"/>
                    </a:lnTo>
                    <a:lnTo>
                      <a:pt x="201" y="286"/>
                    </a:lnTo>
                    <a:lnTo>
                      <a:pt x="221" y="297"/>
                    </a:lnTo>
                    <a:lnTo>
                      <a:pt x="242" y="308"/>
                    </a:lnTo>
                    <a:lnTo>
                      <a:pt x="263" y="317"/>
                    </a:lnTo>
                    <a:lnTo>
                      <a:pt x="272" y="321"/>
                    </a:lnTo>
                  </a:path>
                </a:pathLst>
              </a:custGeom>
              <a:solidFill>
                <a:srgbClr val="140A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1022350" y="2359025"/>
                <a:ext cx="596900" cy="595313"/>
              </a:xfrm>
              <a:custGeom>
                <a:avLst/>
                <a:gdLst>
                  <a:gd name="T0" fmla="*/ 328 w 376"/>
                  <a:gd name="T1" fmla="*/ 374 h 375"/>
                  <a:gd name="T2" fmla="*/ 332 w 376"/>
                  <a:gd name="T3" fmla="*/ 374 h 375"/>
                  <a:gd name="T4" fmla="*/ 339 w 376"/>
                  <a:gd name="T5" fmla="*/ 374 h 375"/>
                  <a:gd name="T6" fmla="*/ 350 w 376"/>
                  <a:gd name="T7" fmla="*/ 374 h 375"/>
                  <a:gd name="T8" fmla="*/ 360 w 376"/>
                  <a:gd name="T9" fmla="*/ 373 h 375"/>
                  <a:gd name="T10" fmla="*/ 370 w 376"/>
                  <a:gd name="T11" fmla="*/ 372 h 375"/>
                  <a:gd name="T12" fmla="*/ 356 w 376"/>
                  <a:gd name="T13" fmla="*/ 368 h 375"/>
                  <a:gd name="T14" fmla="*/ 313 w 376"/>
                  <a:gd name="T15" fmla="*/ 357 h 375"/>
                  <a:gd name="T16" fmla="*/ 272 w 376"/>
                  <a:gd name="T17" fmla="*/ 342 h 375"/>
                  <a:gd name="T18" fmla="*/ 233 w 376"/>
                  <a:gd name="T19" fmla="*/ 323 h 375"/>
                  <a:gd name="T20" fmla="*/ 196 w 376"/>
                  <a:gd name="T21" fmla="*/ 300 h 375"/>
                  <a:gd name="T22" fmla="*/ 161 w 376"/>
                  <a:gd name="T23" fmla="*/ 274 h 375"/>
                  <a:gd name="T24" fmla="*/ 129 w 376"/>
                  <a:gd name="T25" fmla="*/ 245 h 375"/>
                  <a:gd name="T26" fmla="*/ 100 w 376"/>
                  <a:gd name="T27" fmla="*/ 213 h 375"/>
                  <a:gd name="T28" fmla="*/ 73 w 376"/>
                  <a:gd name="T29" fmla="*/ 179 h 375"/>
                  <a:gd name="T30" fmla="*/ 51 w 376"/>
                  <a:gd name="T31" fmla="*/ 141 h 375"/>
                  <a:gd name="T32" fmla="*/ 32 w 376"/>
                  <a:gd name="T33" fmla="*/ 102 h 375"/>
                  <a:gd name="T34" fmla="*/ 17 w 376"/>
                  <a:gd name="T35" fmla="*/ 60 h 375"/>
                  <a:gd name="T36" fmla="*/ 5 w 376"/>
                  <a:gd name="T37" fmla="*/ 17 h 375"/>
                  <a:gd name="T38" fmla="*/ 2 w 376"/>
                  <a:gd name="T39" fmla="*/ 4 h 375"/>
                  <a:gd name="T40" fmla="*/ 0 w 376"/>
                  <a:gd name="T41" fmla="*/ 14 h 375"/>
                  <a:gd name="T42" fmla="*/ 0 w 376"/>
                  <a:gd name="T43" fmla="*/ 25 h 375"/>
                  <a:gd name="T44" fmla="*/ 0 w 376"/>
                  <a:gd name="T45" fmla="*/ 35 h 375"/>
                  <a:gd name="T46" fmla="*/ 0 w 376"/>
                  <a:gd name="T47" fmla="*/ 42 h 375"/>
                  <a:gd name="T48" fmla="*/ 0 w 376"/>
                  <a:gd name="T49" fmla="*/ 46 h 375"/>
                  <a:gd name="T50" fmla="*/ 5 w 376"/>
                  <a:gd name="T51" fmla="*/ 64 h 375"/>
                  <a:gd name="T52" fmla="*/ 20 w 376"/>
                  <a:gd name="T53" fmla="*/ 107 h 375"/>
                  <a:gd name="T54" fmla="*/ 40 w 376"/>
                  <a:gd name="T55" fmla="*/ 147 h 375"/>
                  <a:gd name="T56" fmla="*/ 63 w 376"/>
                  <a:gd name="T57" fmla="*/ 185 h 375"/>
                  <a:gd name="T58" fmla="*/ 90 w 376"/>
                  <a:gd name="T59" fmla="*/ 220 h 375"/>
                  <a:gd name="T60" fmla="*/ 120 w 376"/>
                  <a:gd name="T61" fmla="*/ 254 h 375"/>
                  <a:gd name="T62" fmla="*/ 153 w 376"/>
                  <a:gd name="T63" fmla="*/ 284 h 375"/>
                  <a:gd name="T64" fmla="*/ 189 w 376"/>
                  <a:gd name="T65" fmla="*/ 310 h 375"/>
                  <a:gd name="T66" fmla="*/ 227 w 376"/>
                  <a:gd name="T67" fmla="*/ 334 h 375"/>
                  <a:gd name="T68" fmla="*/ 268 w 376"/>
                  <a:gd name="T69" fmla="*/ 354 h 375"/>
                  <a:gd name="T70" fmla="*/ 309 w 376"/>
                  <a:gd name="T71" fmla="*/ 36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6" h="375">
                    <a:moveTo>
                      <a:pt x="326" y="374"/>
                    </a:moveTo>
                    <a:lnTo>
                      <a:pt x="328" y="374"/>
                    </a:lnTo>
                    <a:lnTo>
                      <a:pt x="330" y="374"/>
                    </a:lnTo>
                    <a:lnTo>
                      <a:pt x="332" y="374"/>
                    </a:lnTo>
                    <a:lnTo>
                      <a:pt x="334" y="374"/>
                    </a:lnTo>
                    <a:lnTo>
                      <a:pt x="339" y="374"/>
                    </a:lnTo>
                    <a:lnTo>
                      <a:pt x="344" y="374"/>
                    </a:lnTo>
                    <a:lnTo>
                      <a:pt x="350" y="374"/>
                    </a:lnTo>
                    <a:lnTo>
                      <a:pt x="355" y="374"/>
                    </a:lnTo>
                    <a:lnTo>
                      <a:pt x="360" y="373"/>
                    </a:lnTo>
                    <a:lnTo>
                      <a:pt x="365" y="373"/>
                    </a:lnTo>
                    <a:lnTo>
                      <a:pt x="370" y="372"/>
                    </a:lnTo>
                    <a:lnTo>
                      <a:pt x="375" y="371"/>
                    </a:lnTo>
                    <a:lnTo>
                      <a:pt x="356" y="368"/>
                    </a:lnTo>
                    <a:lnTo>
                      <a:pt x="334" y="363"/>
                    </a:lnTo>
                    <a:lnTo>
                      <a:pt x="313" y="357"/>
                    </a:lnTo>
                    <a:lnTo>
                      <a:pt x="293" y="350"/>
                    </a:lnTo>
                    <a:lnTo>
                      <a:pt x="272" y="342"/>
                    </a:lnTo>
                    <a:lnTo>
                      <a:pt x="252" y="333"/>
                    </a:lnTo>
                    <a:lnTo>
                      <a:pt x="233" y="323"/>
                    </a:lnTo>
                    <a:lnTo>
                      <a:pt x="214" y="312"/>
                    </a:lnTo>
                    <a:lnTo>
                      <a:pt x="196" y="300"/>
                    </a:lnTo>
                    <a:lnTo>
                      <a:pt x="178" y="287"/>
                    </a:lnTo>
                    <a:lnTo>
                      <a:pt x="161" y="274"/>
                    </a:lnTo>
                    <a:lnTo>
                      <a:pt x="144" y="260"/>
                    </a:lnTo>
                    <a:lnTo>
                      <a:pt x="129" y="245"/>
                    </a:lnTo>
                    <a:lnTo>
                      <a:pt x="114" y="229"/>
                    </a:lnTo>
                    <a:lnTo>
                      <a:pt x="100" y="213"/>
                    </a:lnTo>
                    <a:lnTo>
                      <a:pt x="86" y="196"/>
                    </a:lnTo>
                    <a:lnTo>
                      <a:pt x="73" y="179"/>
                    </a:lnTo>
                    <a:lnTo>
                      <a:pt x="62" y="160"/>
                    </a:lnTo>
                    <a:lnTo>
                      <a:pt x="51" y="141"/>
                    </a:lnTo>
                    <a:lnTo>
                      <a:pt x="41" y="122"/>
                    </a:lnTo>
                    <a:lnTo>
                      <a:pt x="32" y="102"/>
                    </a:lnTo>
                    <a:lnTo>
                      <a:pt x="24" y="81"/>
                    </a:lnTo>
                    <a:lnTo>
                      <a:pt x="17" y="60"/>
                    </a:lnTo>
                    <a:lnTo>
                      <a:pt x="11" y="39"/>
                    </a:lnTo>
                    <a:lnTo>
                      <a:pt x="5" y="17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1" y="10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49"/>
                    </a:lnTo>
                    <a:lnTo>
                      <a:pt x="5" y="64"/>
                    </a:lnTo>
                    <a:lnTo>
                      <a:pt x="12" y="86"/>
                    </a:lnTo>
                    <a:lnTo>
                      <a:pt x="20" y="107"/>
                    </a:lnTo>
                    <a:lnTo>
                      <a:pt x="29" y="127"/>
                    </a:lnTo>
                    <a:lnTo>
                      <a:pt x="40" y="147"/>
                    </a:lnTo>
                    <a:lnTo>
                      <a:pt x="51" y="167"/>
                    </a:lnTo>
                    <a:lnTo>
                      <a:pt x="63" y="185"/>
                    </a:lnTo>
                    <a:lnTo>
                      <a:pt x="76" y="203"/>
                    </a:lnTo>
                    <a:lnTo>
                      <a:pt x="90" y="220"/>
                    </a:lnTo>
                    <a:lnTo>
                      <a:pt x="104" y="238"/>
                    </a:lnTo>
                    <a:lnTo>
                      <a:pt x="120" y="254"/>
                    </a:lnTo>
                    <a:lnTo>
                      <a:pt x="136" y="269"/>
                    </a:lnTo>
                    <a:lnTo>
                      <a:pt x="153" y="284"/>
                    </a:lnTo>
                    <a:lnTo>
                      <a:pt x="171" y="297"/>
                    </a:lnTo>
                    <a:lnTo>
                      <a:pt x="189" y="310"/>
                    </a:lnTo>
                    <a:lnTo>
                      <a:pt x="207" y="323"/>
                    </a:lnTo>
                    <a:lnTo>
                      <a:pt x="227" y="334"/>
                    </a:lnTo>
                    <a:lnTo>
                      <a:pt x="247" y="344"/>
                    </a:lnTo>
                    <a:lnTo>
                      <a:pt x="268" y="354"/>
                    </a:lnTo>
                    <a:lnTo>
                      <a:pt x="289" y="362"/>
                    </a:lnTo>
                    <a:lnTo>
                      <a:pt x="309" y="369"/>
                    </a:lnTo>
                    <a:lnTo>
                      <a:pt x="326" y="374"/>
                    </a:lnTo>
                  </a:path>
                </a:pathLst>
              </a:custGeom>
              <a:solidFill>
                <a:srgbClr val="0A050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1025525" y="2295525"/>
                <a:ext cx="657225" cy="655638"/>
              </a:xfrm>
              <a:custGeom>
                <a:avLst/>
                <a:gdLst>
                  <a:gd name="T0" fmla="*/ 6 w 414"/>
                  <a:gd name="T1" fmla="*/ 5 h 413"/>
                  <a:gd name="T2" fmla="*/ 4 w 414"/>
                  <a:gd name="T3" fmla="*/ 15 h 413"/>
                  <a:gd name="T4" fmla="*/ 2 w 414"/>
                  <a:gd name="T5" fmla="*/ 25 h 413"/>
                  <a:gd name="T6" fmla="*/ 1 w 414"/>
                  <a:gd name="T7" fmla="*/ 35 h 413"/>
                  <a:gd name="T8" fmla="*/ 3 w 414"/>
                  <a:gd name="T9" fmla="*/ 57 h 413"/>
                  <a:gd name="T10" fmla="*/ 15 w 414"/>
                  <a:gd name="T11" fmla="*/ 100 h 413"/>
                  <a:gd name="T12" fmla="*/ 30 w 414"/>
                  <a:gd name="T13" fmla="*/ 142 h 413"/>
                  <a:gd name="T14" fmla="*/ 49 w 414"/>
                  <a:gd name="T15" fmla="*/ 181 h 413"/>
                  <a:gd name="T16" fmla="*/ 71 w 414"/>
                  <a:gd name="T17" fmla="*/ 219 h 413"/>
                  <a:gd name="T18" fmla="*/ 98 w 414"/>
                  <a:gd name="T19" fmla="*/ 253 h 413"/>
                  <a:gd name="T20" fmla="*/ 127 w 414"/>
                  <a:gd name="T21" fmla="*/ 285 h 413"/>
                  <a:gd name="T22" fmla="*/ 159 w 414"/>
                  <a:gd name="T23" fmla="*/ 314 h 413"/>
                  <a:gd name="T24" fmla="*/ 193 w 414"/>
                  <a:gd name="T25" fmla="*/ 340 h 413"/>
                  <a:gd name="T26" fmla="*/ 231 w 414"/>
                  <a:gd name="T27" fmla="*/ 363 h 413"/>
                  <a:gd name="T28" fmla="*/ 270 w 414"/>
                  <a:gd name="T29" fmla="*/ 382 h 413"/>
                  <a:gd name="T30" fmla="*/ 311 w 414"/>
                  <a:gd name="T31" fmla="*/ 397 h 413"/>
                  <a:gd name="T32" fmla="*/ 354 w 414"/>
                  <a:gd name="T33" fmla="*/ 408 h 413"/>
                  <a:gd name="T34" fmla="*/ 377 w 414"/>
                  <a:gd name="T35" fmla="*/ 411 h 413"/>
                  <a:gd name="T36" fmla="*/ 388 w 414"/>
                  <a:gd name="T37" fmla="*/ 410 h 413"/>
                  <a:gd name="T38" fmla="*/ 398 w 414"/>
                  <a:gd name="T39" fmla="*/ 408 h 413"/>
                  <a:gd name="T40" fmla="*/ 408 w 414"/>
                  <a:gd name="T41" fmla="*/ 405 h 413"/>
                  <a:gd name="T42" fmla="*/ 400 w 414"/>
                  <a:gd name="T43" fmla="*/ 403 h 413"/>
                  <a:gd name="T44" fmla="*/ 357 w 414"/>
                  <a:gd name="T45" fmla="*/ 396 h 413"/>
                  <a:gd name="T46" fmla="*/ 315 w 414"/>
                  <a:gd name="T47" fmla="*/ 385 h 413"/>
                  <a:gd name="T48" fmla="*/ 275 w 414"/>
                  <a:gd name="T49" fmla="*/ 370 h 413"/>
                  <a:gd name="T50" fmla="*/ 237 w 414"/>
                  <a:gd name="T51" fmla="*/ 352 h 413"/>
                  <a:gd name="T52" fmla="*/ 201 w 414"/>
                  <a:gd name="T53" fmla="*/ 330 h 413"/>
                  <a:gd name="T54" fmla="*/ 166 w 414"/>
                  <a:gd name="T55" fmla="*/ 304 h 413"/>
                  <a:gd name="T56" fmla="*/ 135 w 414"/>
                  <a:gd name="T57" fmla="*/ 276 h 413"/>
                  <a:gd name="T58" fmla="*/ 107 w 414"/>
                  <a:gd name="T59" fmla="*/ 245 h 413"/>
                  <a:gd name="T60" fmla="*/ 82 w 414"/>
                  <a:gd name="T61" fmla="*/ 212 h 413"/>
                  <a:gd name="T62" fmla="*/ 60 w 414"/>
                  <a:gd name="T63" fmla="*/ 176 h 413"/>
                  <a:gd name="T64" fmla="*/ 41 w 414"/>
                  <a:gd name="T65" fmla="*/ 137 h 413"/>
                  <a:gd name="T66" fmla="*/ 26 w 414"/>
                  <a:gd name="T67" fmla="*/ 97 h 413"/>
                  <a:gd name="T68" fmla="*/ 15 w 414"/>
                  <a:gd name="T69" fmla="*/ 55 h 413"/>
                  <a:gd name="T70" fmla="*/ 9 w 414"/>
                  <a:gd name="T71" fmla="*/ 11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4" h="413">
                    <a:moveTo>
                      <a:pt x="7" y="0"/>
                    </a:moveTo>
                    <a:lnTo>
                      <a:pt x="6" y="5"/>
                    </a:lnTo>
                    <a:lnTo>
                      <a:pt x="5" y="10"/>
                    </a:lnTo>
                    <a:lnTo>
                      <a:pt x="4" y="15"/>
                    </a:lnTo>
                    <a:lnTo>
                      <a:pt x="3" y="20"/>
                    </a:lnTo>
                    <a:lnTo>
                      <a:pt x="2" y="25"/>
                    </a:lnTo>
                    <a:lnTo>
                      <a:pt x="1" y="30"/>
                    </a:lnTo>
                    <a:lnTo>
                      <a:pt x="1" y="35"/>
                    </a:lnTo>
                    <a:lnTo>
                      <a:pt x="0" y="41"/>
                    </a:lnTo>
                    <a:lnTo>
                      <a:pt x="3" y="57"/>
                    </a:lnTo>
                    <a:lnTo>
                      <a:pt x="8" y="79"/>
                    </a:lnTo>
                    <a:lnTo>
                      <a:pt x="15" y="100"/>
                    </a:lnTo>
                    <a:lnTo>
                      <a:pt x="21" y="121"/>
                    </a:lnTo>
                    <a:lnTo>
                      <a:pt x="30" y="142"/>
                    </a:lnTo>
                    <a:lnTo>
                      <a:pt x="39" y="162"/>
                    </a:lnTo>
                    <a:lnTo>
                      <a:pt x="49" y="181"/>
                    </a:lnTo>
                    <a:lnTo>
                      <a:pt x="60" y="201"/>
                    </a:lnTo>
                    <a:lnTo>
                      <a:pt x="71" y="219"/>
                    </a:lnTo>
                    <a:lnTo>
                      <a:pt x="84" y="236"/>
                    </a:lnTo>
                    <a:lnTo>
                      <a:pt x="98" y="253"/>
                    </a:lnTo>
                    <a:lnTo>
                      <a:pt x="112" y="269"/>
                    </a:lnTo>
                    <a:lnTo>
                      <a:pt x="127" y="285"/>
                    </a:lnTo>
                    <a:lnTo>
                      <a:pt x="142" y="300"/>
                    </a:lnTo>
                    <a:lnTo>
                      <a:pt x="159" y="314"/>
                    </a:lnTo>
                    <a:lnTo>
                      <a:pt x="176" y="328"/>
                    </a:lnTo>
                    <a:lnTo>
                      <a:pt x="193" y="340"/>
                    </a:lnTo>
                    <a:lnTo>
                      <a:pt x="212" y="352"/>
                    </a:lnTo>
                    <a:lnTo>
                      <a:pt x="231" y="363"/>
                    </a:lnTo>
                    <a:lnTo>
                      <a:pt x="250" y="373"/>
                    </a:lnTo>
                    <a:lnTo>
                      <a:pt x="270" y="382"/>
                    </a:lnTo>
                    <a:lnTo>
                      <a:pt x="291" y="390"/>
                    </a:lnTo>
                    <a:lnTo>
                      <a:pt x="311" y="397"/>
                    </a:lnTo>
                    <a:lnTo>
                      <a:pt x="332" y="403"/>
                    </a:lnTo>
                    <a:lnTo>
                      <a:pt x="354" y="408"/>
                    </a:lnTo>
                    <a:lnTo>
                      <a:pt x="372" y="412"/>
                    </a:lnTo>
                    <a:lnTo>
                      <a:pt x="377" y="411"/>
                    </a:lnTo>
                    <a:lnTo>
                      <a:pt x="383" y="411"/>
                    </a:lnTo>
                    <a:lnTo>
                      <a:pt x="388" y="410"/>
                    </a:lnTo>
                    <a:lnTo>
                      <a:pt x="393" y="408"/>
                    </a:lnTo>
                    <a:lnTo>
                      <a:pt x="398" y="408"/>
                    </a:lnTo>
                    <a:lnTo>
                      <a:pt x="403" y="407"/>
                    </a:lnTo>
                    <a:lnTo>
                      <a:pt x="408" y="405"/>
                    </a:lnTo>
                    <a:lnTo>
                      <a:pt x="413" y="404"/>
                    </a:lnTo>
                    <a:lnTo>
                      <a:pt x="400" y="403"/>
                    </a:lnTo>
                    <a:lnTo>
                      <a:pt x="378" y="400"/>
                    </a:lnTo>
                    <a:lnTo>
                      <a:pt x="357" y="396"/>
                    </a:lnTo>
                    <a:lnTo>
                      <a:pt x="335" y="391"/>
                    </a:lnTo>
                    <a:lnTo>
                      <a:pt x="315" y="385"/>
                    </a:lnTo>
                    <a:lnTo>
                      <a:pt x="295" y="379"/>
                    </a:lnTo>
                    <a:lnTo>
                      <a:pt x="275" y="370"/>
                    </a:lnTo>
                    <a:lnTo>
                      <a:pt x="256" y="362"/>
                    </a:lnTo>
                    <a:lnTo>
                      <a:pt x="237" y="352"/>
                    </a:lnTo>
                    <a:lnTo>
                      <a:pt x="218" y="341"/>
                    </a:lnTo>
                    <a:lnTo>
                      <a:pt x="201" y="330"/>
                    </a:lnTo>
                    <a:lnTo>
                      <a:pt x="183" y="318"/>
                    </a:lnTo>
                    <a:lnTo>
                      <a:pt x="166" y="304"/>
                    </a:lnTo>
                    <a:lnTo>
                      <a:pt x="151" y="291"/>
                    </a:lnTo>
                    <a:lnTo>
                      <a:pt x="135" y="276"/>
                    </a:lnTo>
                    <a:lnTo>
                      <a:pt x="121" y="261"/>
                    </a:lnTo>
                    <a:lnTo>
                      <a:pt x="107" y="245"/>
                    </a:lnTo>
                    <a:lnTo>
                      <a:pt x="94" y="228"/>
                    </a:lnTo>
                    <a:lnTo>
                      <a:pt x="82" y="212"/>
                    </a:lnTo>
                    <a:lnTo>
                      <a:pt x="70" y="194"/>
                    </a:lnTo>
                    <a:lnTo>
                      <a:pt x="60" y="176"/>
                    </a:lnTo>
                    <a:lnTo>
                      <a:pt x="50" y="157"/>
                    </a:lnTo>
                    <a:lnTo>
                      <a:pt x="41" y="137"/>
                    </a:lnTo>
                    <a:lnTo>
                      <a:pt x="33" y="117"/>
                    </a:lnTo>
                    <a:lnTo>
                      <a:pt x="26" y="97"/>
                    </a:lnTo>
                    <a:lnTo>
                      <a:pt x="20" y="76"/>
                    </a:lnTo>
                    <a:lnTo>
                      <a:pt x="15" y="55"/>
                    </a:lnTo>
                    <a:lnTo>
                      <a:pt x="12" y="33"/>
                    </a:lnTo>
                    <a:lnTo>
                      <a:pt x="9" y="11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502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6"/>
              <p:cNvSpPr>
                <a:spLocks/>
              </p:cNvSpPr>
              <p:nvPr/>
            </p:nvSpPr>
            <p:spPr bwMode="auto">
              <a:xfrm>
                <a:off x="1036638" y="2238375"/>
                <a:ext cx="703262" cy="701675"/>
              </a:xfrm>
              <a:custGeom>
                <a:avLst/>
                <a:gdLst>
                  <a:gd name="T0" fmla="*/ 10 w 443"/>
                  <a:gd name="T1" fmla="*/ 4 h 442"/>
                  <a:gd name="T2" fmla="*/ 7 w 443"/>
                  <a:gd name="T3" fmla="*/ 13 h 442"/>
                  <a:gd name="T4" fmla="*/ 4 w 443"/>
                  <a:gd name="T5" fmla="*/ 23 h 442"/>
                  <a:gd name="T6" fmla="*/ 2 w 443"/>
                  <a:gd name="T7" fmla="*/ 32 h 442"/>
                  <a:gd name="T8" fmla="*/ 1 w 443"/>
                  <a:gd name="T9" fmla="*/ 47 h 442"/>
                  <a:gd name="T10" fmla="*/ 8 w 443"/>
                  <a:gd name="T11" fmla="*/ 91 h 442"/>
                  <a:gd name="T12" fmla="*/ 19 w 443"/>
                  <a:gd name="T13" fmla="*/ 133 h 442"/>
                  <a:gd name="T14" fmla="*/ 34 w 443"/>
                  <a:gd name="T15" fmla="*/ 173 h 442"/>
                  <a:gd name="T16" fmla="*/ 52 w 443"/>
                  <a:gd name="T17" fmla="*/ 212 h 442"/>
                  <a:gd name="T18" fmla="*/ 74 w 443"/>
                  <a:gd name="T19" fmla="*/ 248 h 442"/>
                  <a:gd name="T20" fmla="*/ 100 w 443"/>
                  <a:gd name="T21" fmla="*/ 281 h 442"/>
                  <a:gd name="T22" fmla="*/ 128 w 443"/>
                  <a:gd name="T23" fmla="*/ 312 h 442"/>
                  <a:gd name="T24" fmla="*/ 159 w 443"/>
                  <a:gd name="T25" fmla="*/ 341 h 442"/>
                  <a:gd name="T26" fmla="*/ 193 w 443"/>
                  <a:gd name="T27" fmla="*/ 366 h 442"/>
                  <a:gd name="T28" fmla="*/ 230 w 443"/>
                  <a:gd name="T29" fmla="*/ 388 h 442"/>
                  <a:gd name="T30" fmla="*/ 268 w 443"/>
                  <a:gd name="T31" fmla="*/ 407 h 442"/>
                  <a:gd name="T32" fmla="*/ 307 w 443"/>
                  <a:gd name="T33" fmla="*/ 422 h 442"/>
                  <a:gd name="T34" fmla="*/ 350 w 443"/>
                  <a:gd name="T35" fmla="*/ 432 h 442"/>
                  <a:gd name="T36" fmla="*/ 393 w 443"/>
                  <a:gd name="T37" fmla="*/ 439 h 442"/>
                  <a:gd name="T38" fmla="*/ 409 w 443"/>
                  <a:gd name="T39" fmla="*/ 439 h 442"/>
                  <a:gd name="T40" fmla="*/ 419 w 443"/>
                  <a:gd name="T41" fmla="*/ 437 h 442"/>
                  <a:gd name="T42" fmla="*/ 428 w 443"/>
                  <a:gd name="T43" fmla="*/ 434 h 442"/>
                  <a:gd name="T44" fmla="*/ 438 w 443"/>
                  <a:gd name="T45" fmla="*/ 430 h 442"/>
                  <a:gd name="T46" fmla="*/ 438 w 443"/>
                  <a:gd name="T47" fmla="*/ 429 h 442"/>
                  <a:gd name="T48" fmla="*/ 395 w 443"/>
                  <a:gd name="T49" fmla="*/ 427 h 442"/>
                  <a:gd name="T50" fmla="*/ 352 w 443"/>
                  <a:gd name="T51" fmla="*/ 420 h 442"/>
                  <a:gd name="T52" fmla="*/ 311 w 443"/>
                  <a:gd name="T53" fmla="*/ 409 h 442"/>
                  <a:gd name="T54" fmla="*/ 273 w 443"/>
                  <a:gd name="T55" fmla="*/ 395 h 442"/>
                  <a:gd name="T56" fmla="*/ 236 w 443"/>
                  <a:gd name="T57" fmla="*/ 377 h 442"/>
                  <a:gd name="T58" fmla="*/ 200 w 443"/>
                  <a:gd name="T59" fmla="*/ 355 h 442"/>
                  <a:gd name="T60" fmla="*/ 168 w 443"/>
                  <a:gd name="T61" fmla="*/ 331 h 442"/>
                  <a:gd name="T62" fmla="*/ 137 w 443"/>
                  <a:gd name="T63" fmla="*/ 303 h 442"/>
                  <a:gd name="T64" fmla="*/ 109 w 443"/>
                  <a:gd name="T65" fmla="*/ 273 h 442"/>
                  <a:gd name="T66" fmla="*/ 85 w 443"/>
                  <a:gd name="T67" fmla="*/ 241 h 442"/>
                  <a:gd name="T68" fmla="*/ 64 w 443"/>
                  <a:gd name="T69" fmla="*/ 206 h 442"/>
                  <a:gd name="T70" fmla="*/ 46 w 443"/>
                  <a:gd name="T71" fmla="*/ 169 h 442"/>
                  <a:gd name="T72" fmla="*/ 31 w 443"/>
                  <a:gd name="T73" fmla="*/ 129 h 442"/>
                  <a:gd name="T74" fmla="*/ 20 w 443"/>
                  <a:gd name="T75" fmla="*/ 88 h 442"/>
                  <a:gd name="T76" fmla="*/ 14 w 443"/>
                  <a:gd name="T77" fmla="*/ 46 h 442"/>
                  <a:gd name="T78" fmla="*/ 12 w 443"/>
                  <a:gd name="T79" fmla="*/ 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3" h="442">
                    <a:moveTo>
                      <a:pt x="12" y="0"/>
                    </a:moveTo>
                    <a:lnTo>
                      <a:pt x="10" y="4"/>
                    </a:lnTo>
                    <a:lnTo>
                      <a:pt x="8" y="9"/>
                    </a:lnTo>
                    <a:lnTo>
                      <a:pt x="7" y="13"/>
                    </a:lnTo>
                    <a:lnTo>
                      <a:pt x="5" y="18"/>
                    </a:lnTo>
                    <a:lnTo>
                      <a:pt x="4" y="23"/>
                    </a:lnTo>
                    <a:lnTo>
                      <a:pt x="3" y="28"/>
                    </a:lnTo>
                    <a:lnTo>
                      <a:pt x="2" y="32"/>
                    </a:lnTo>
                    <a:lnTo>
                      <a:pt x="0" y="37"/>
                    </a:lnTo>
                    <a:lnTo>
                      <a:pt x="1" y="47"/>
                    </a:lnTo>
                    <a:lnTo>
                      <a:pt x="4" y="69"/>
                    </a:lnTo>
                    <a:lnTo>
                      <a:pt x="8" y="91"/>
                    </a:lnTo>
                    <a:lnTo>
                      <a:pt x="13" y="112"/>
                    </a:lnTo>
                    <a:lnTo>
                      <a:pt x="19" y="133"/>
                    </a:lnTo>
                    <a:lnTo>
                      <a:pt x="26" y="154"/>
                    </a:lnTo>
                    <a:lnTo>
                      <a:pt x="34" y="173"/>
                    </a:lnTo>
                    <a:lnTo>
                      <a:pt x="43" y="193"/>
                    </a:lnTo>
                    <a:lnTo>
                      <a:pt x="52" y="212"/>
                    </a:lnTo>
                    <a:lnTo>
                      <a:pt x="63" y="230"/>
                    </a:lnTo>
                    <a:lnTo>
                      <a:pt x="74" y="248"/>
                    </a:lnTo>
                    <a:lnTo>
                      <a:pt x="87" y="265"/>
                    </a:lnTo>
                    <a:lnTo>
                      <a:pt x="100" y="281"/>
                    </a:lnTo>
                    <a:lnTo>
                      <a:pt x="113" y="297"/>
                    </a:lnTo>
                    <a:lnTo>
                      <a:pt x="128" y="312"/>
                    </a:lnTo>
                    <a:lnTo>
                      <a:pt x="143" y="327"/>
                    </a:lnTo>
                    <a:lnTo>
                      <a:pt x="159" y="341"/>
                    </a:lnTo>
                    <a:lnTo>
                      <a:pt x="176" y="354"/>
                    </a:lnTo>
                    <a:lnTo>
                      <a:pt x="193" y="366"/>
                    </a:lnTo>
                    <a:lnTo>
                      <a:pt x="211" y="378"/>
                    </a:lnTo>
                    <a:lnTo>
                      <a:pt x="230" y="388"/>
                    </a:lnTo>
                    <a:lnTo>
                      <a:pt x="248" y="398"/>
                    </a:lnTo>
                    <a:lnTo>
                      <a:pt x="268" y="407"/>
                    </a:lnTo>
                    <a:lnTo>
                      <a:pt x="288" y="415"/>
                    </a:lnTo>
                    <a:lnTo>
                      <a:pt x="307" y="422"/>
                    </a:lnTo>
                    <a:lnTo>
                      <a:pt x="328" y="428"/>
                    </a:lnTo>
                    <a:lnTo>
                      <a:pt x="350" y="432"/>
                    </a:lnTo>
                    <a:lnTo>
                      <a:pt x="371" y="436"/>
                    </a:lnTo>
                    <a:lnTo>
                      <a:pt x="393" y="439"/>
                    </a:lnTo>
                    <a:lnTo>
                      <a:pt x="405" y="441"/>
                    </a:lnTo>
                    <a:lnTo>
                      <a:pt x="409" y="439"/>
                    </a:lnTo>
                    <a:lnTo>
                      <a:pt x="414" y="438"/>
                    </a:lnTo>
                    <a:lnTo>
                      <a:pt x="419" y="437"/>
                    </a:lnTo>
                    <a:lnTo>
                      <a:pt x="424" y="435"/>
                    </a:lnTo>
                    <a:lnTo>
                      <a:pt x="428" y="434"/>
                    </a:lnTo>
                    <a:lnTo>
                      <a:pt x="433" y="432"/>
                    </a:lnTo>
                    <a:lnTo>
                      <a:pt x="438" y="430"/>
                    </a:lnTo>
                    <a:lnTo>
                      <a:pt x="442" y="429"/>
                    </a:lnTo>
                    <a:lnTo>
                      <a:pt x="438" y="429"/>
                    </a:lnTo>
                    <a:lnTo>
                      <a:pt x="416" y="428"/>
                    </a:lnTo>
                    <a:lnTo>
                      <a:pt x="395" y="427"/>
                    </a:lnTo>
                    <a:lnTo>
                      <a:pt x="373" y="424"/>
                    </a:lnTo>
                    <a:lnTo>
                      <a:pt x="352" y="420"/>
                    </a:lnTo>
                    <a:lnTo>
                      <a:pt x="332" y="415"/>
                    </a:lnTo>
                    <a:lnTo>
                      <a:pt x="311" y="409"/>
                    </a:lnTo>
                    <a:lnTo>
                      <a:pt x="292" y="403"/>
                    </a:lnTo>
                    <a:lnTo>
                      <a:pt x="273" y="395"/>
                    </a:lnTo>
                    <a:lnTo>
                      <a:pt x="254" y="386"/>
                    </a:lnTo>
                    <a:lnTo>
                      <a:pt x="236" y="377"/>
                    </a:lnTo>
                    <a:lnTo>
                      <a:pt x="218" y="367"/>
                    </a:lnTo>
                    <a:lnTo>
                      <a:pt x="200" y="355"/>
                    </a:lnTo>
                    <a:lnTo>
                      <a:pt x="184" y="343"/>
                    </a:lnTo>
                    <a:lnTo>
                      <a:pt x="168" y="331"/>
                    </a:lnTo>
                    <a:lnTo>
                      <a:pt x="152" y="317"/>
                    </a:lnTo>
                    <a:lnTo>
                      <a:pt x="137" y="303"/>
                    </a:lnTo>
                    <a:lnTo>
                      <a:pt x="123" y="288"/>
                    </a:lnTo>
                    <a:lnTo>
                      <a:pt x="109" y="273"/>
                    </a:lnTo>
                    <a:lnTo>
                      <a:pt x="97" y="258"/>
                    </a:lnTo>
                    <a:lnTo>
                      <a:pt x="85" y="241"/>
                    </a:lnTo>
                    <a:lnTo>
                      <a:pt x="74" y="224"/>
                    </a:lnTo>
                    <a:lnTo>
                      <a:pt x="64" y="206"/>
                    </a:lnTo>
                    <a:lnTo>
                      <a:pt x="54" y="187"/>
                    </a:lnTo>
                    <a:lnTo>
                      <a:pt x="46" y="169"/>
                    </a:lnTo>
                    <a:lnTo>
                      <a:pt x="38" y="149"/>
                    </a:lnTo>
                    <a:lnTo>
                      <a:pt x="31" y="129"/>
                    </a:lnTo>
                    <a:lnTo>
                      <a:pt x="25" y="109"/>
                    </a:lnTo>
                    <a:lnTo>
                      <a:pt x="20" y="88"/>
                    </a:lnTo>
                    <a:lnTo>
                      <a:pt x="17" y="67"/>
                    </a:lnTo>
                    <a:lnTo>
                      <a:pt x="14" y="46"/>
                    </a:lnTo>
                    <a:lnTo>
                      <a:pt x="12" y="24"/>
                    </a:lnTo>
                    <a:lnTo>
                      <a:pt x="12" y="2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120A0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7"/>
              <p:cNvSpPr>
                <a:spLocks/>
              </p:cNvSpPr>
              <p:nvPr/>
            </p:nvSpPr>
            <p:spPr bwMode="auto">
              <a:xfrm>
                <a:off x="1054100" y="2189163"/>
                <a:ext cx="735013" cy="731837"/>
              </a:xfrm>
              <a:custGeom>
                <a:avLst/>
                <a:gdLst>
                  <a:gd name="T0" fmla="*/ 12 w 463"/>
                  <a:gd name="T1" fmla="*/ 4 h 461"/>
                  <a:gd name="T2" fmla="*/ 9 w 463"/>
                  <a:gd name="T3" fmla="*/ 11 h 461"/>
                  <a:gd name="T4" fmla="*/ 5 w 463"/>
                  <a:gd name="T5" fmla="*/ 19 h 461"/>
                  <a:gd name="T6" fmla="*/ 2 w 463"/>
                  <a:gd name="T7" fmla="*/ 28 h 461"/>
                  <a:gd name="T8" fmla="*/ 0 w 463"/>
                  <a:gd name="T9" fmla="*/ 33 h 461"/>
                  <a:gd name="T10" fmla="*/ 3 w 463"/>
                  <a:gd name="T11" fmla="*/ 77 h 461"/>
                  <a:gd name="T12" fmla="*/ 9 w 463"/>
                  <a:gd name="T13" fmla="*/ 119 h 461"/>
                  <a:gd name="T14" fmla="*/ 20 w 463"/>
                  <a:gd name="T15" fmla="*/ 160 h 461"/>
                  <a:gd name="T16" fmla="*/ 34 w 463"/>
                  <a:gd name="T17" fmla="*/ 200 h 461"/>
                  <a:gd name="T18" fmla="*/ 52 w 463"/>
                  <a:gd name="T19" fmla="*/ 237 h 461"/>
                  <a:gd name="T20" fmla="*/ 74 w 463"/>
                  <a:gd name="T21" fmla="*/ 272 h 461"/>
                  <a:gd name="T22" fmla="*/ 98 w 463"/>
                  <a:gd name="T23" fmla="*/ 304 h 461"/>
                  <a:gd name="T24" fmla="*/ 126 w 463"/>
                  <a:gd name="T25" fmla="*/ 335 h 461"/>
                  <a:gd name="T26" fmla="*/ 156 w 463"/>
                  <a:gd name="T27" fmla="*/ 362 h 461"/>
                  <a:gd name="T28" fmla="*/ 189 w 463"/>
                  <a:gd name="T29" fmla="*/ 387 h 461"/>
                  <a:gd name="T30" fmla="*/ 224 w 463"/>
                  <a:gd name="T31" fmla="*/ 408 h 461"/>
                  <a:gd name="T32" fmla="*/ 262 w 463"/>
                  <a:gd name="T33" fmla="*/ 426 h 461"/>
                  <a:gd name="T34" fmla="*/ 300 w 463"/>
                  <a:gd name="T35" fmla="*/ 441 h 461"/>
                  <a:gd name="T36" fmla="*/ 341 w 463"/>
                  <a:gd name="T37" fmla="*/ 452 h 461"/>
                  <a:gd name="T38" fmla="*/ 384 w 463"/>
                  <a:gd name="T39" fmla="*/ 458 h 461"/>
                  <a:gd name="T40" fmla="*/ 427 w 463"/>
                  <a:gd name="T41" fmla="*/ 460 h 461"/>
                  <a:gd name="T42" fmla="*/ 434 w 463"/>
                  <a:gd name="T43" fmla="*/ 459 h 461"/>
                  <a:gd name="T44" fmla="*/ 443 w 463"/>
                  <a:gd name="T45" fmla="*/ 455 h 461"/>
                  <a:gd name="T46" fmla="*/ 451 w 463"/>
                  <a:gd name="T47" fmla="*/ 452 h 461"/>
                  <a:gd name="T48" fmla="*/ 458 w 463"/>
                  <a:gd name="T49" fmla="*/ 448 h 461"/>
                  <a:gd name="T50" fmla="*/ 449 w 463"/>
                  <a:gd name="T51" fmla="*/ 447 h 461"/>
                  <a:gd name="T52" fmla="*/ 406 w 463"/>
                  <a:gd name="T53" fmla="*/ 447 h 461"/>
                  <a:gd name="T54" fmla="*/ 364 w 463"/>
                  <a:gd name="T55" fmla="*/ 443 h 461"/>
                  <a:gd name="T56" fmla="*/ 323 w 463"/>
                  <a:gd name="T57" fmla="*/ 434 h 461"/>
                  <a:gd name="T58" fmla="*/ 285 w 463"/>
                  <a:gd name="T59" fmla="*/ 422 h 461"/>
                  <a:gd name="T60" fmla="*/ 248 w 463"/>
                  <a:gd name="T61" fmla="*/ 407 h 461"/>
                  <a:gd name="T62" fmla="*/ 213 w 463"/>
                  <a:gd name="T63" fmla="*/ 387 h 461"/>
                  <a:gd name="T64" fmla="*/ 180 w 463"/>
                  <a:gd name="T65" fmla="*/ 365 h 461"/>
                  <a:gd name="T66" fmla="*/ 149 w 463"/>
                  <a:gd name="T67" fmla="*/ 340 h 461"/>
                  <a:gd name="T68" fmla="*/ 121 w 463"/>
                  <a:gd name="T69" fmla="*/ 312 h 461"/>
                  <a:gd name="T70" fmla="*/ 95 w 463"/>
                  <a:gd name="T71" fmla="*/ 282 h 461"/>
                  <a:gd name="T72" fmla="*/ 73 w 463"/>
                  <a:gd name="T73" fmla="*/ 248 h 461"/>
                  <a:gd name="T74" fmla="*/ 54 w 463"/>
                  <a:gd name="T75" fmla="*/ 213 h 461"/>
                  <a:gd name="T76" fmla="*/ 38 w 463"/>
                  <a:gd name="T77" fmla="*/ 176 h 461"/>
                  <a:gd name="T78" fmla="*/ 26 w 463"/>
                  <a:gd name="T79" fmla="*/ 137 h 461"/>
                  <a:gd name="T80" fmla="*/ 18 w 463"/>
                  <a:gd name="T81" fmla="*/ 96 h 461"/>
                  <a:gd name="T82" fmla="*/ 13 w 463"/>
                  <a:gd name="T83" fmla="*/ 55 h 461"/>
                  <a:gd name="T84" fmla="*/ 13 w 463"/>
                  <a:gd name="T85" fmla="*/ 12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63" h="461">
                    <a:moveTo>
                      <a:pt x="14" y="0"/>
                    </a:moveTo>
                    <a:lnTo>
                      <a:pt x="12" y="4"/>
                    </a:lnTo>
                    <a:lnTo>
                      <a:pt x="10" y="7"/>
                    </a:lnTo>
                    <a:lnTo>
                      <a:pt x="9" y="11"/>
                    </a:lnTo>
                    <a:lnTo>
                      <a:pt x="7" y="16"/>
                    </a:lnTo>
                    <a:lnTo>
                      <a:pt x="5" y="19"/>
                    </a:lnTo>
                    <a:lnTo>
                      <a:pt x="3" y="24"/>
                    </a:lnTo>
                    <a:lnTo>
                      <a:pt x="2" y="28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1" y="55"/>
                    </a:lnTo>
                    <a:lnTo>
                      <a:pt x="3" y="77"/>
                    </a:lnTo>
                    <a:lnTo>
                      <a:pt x="6" y="98"/>
                    </a:lnTo>
                    <a:lnTo>
                      <a:pt x="9" y="119"/>
                    </a:lnTo>
                    <a:lnTo>
                      <a:pt x="14" y="140"/>
                    </a:lnTo>
                    <a:lnTo>
                      <a:pt x="20" y="160"/>
                    </a:lnTo>
                    <a:lnTo>
                      <a:pt x="27" y="180"/>
                    </a:lnTo>
                    <a:lnTo>
                      <a:pt x="34" y="200"/>
                    </a:lnTo>
                    <a:lnTo>
                      <a:pt x="43" y="218"/>
                    </a:lnTo>
                    <a:lnTo>
                      <a:pt x="52" y="237"/>
                    </a:lnTo>
                    <a:lnTo>
                      <a:pt x="62" y="255"/>
                    </a:lnTo>
                    <a:lnTo>
                      <a:pt x="74" y="272"/>
                    </a:lnTo>
                    <a:lnTo>
                      <a:pt x="86" y="289"/>
                    </a:lnTo>
                    <a:lnTo>
                      <a:pt x="98" y="304"/>
                    </a:lnTo>
                    <a:lnTo>
                      <a:pt x="112" y="320"/>
                    </a:lnTo>
                    <a:lnTo>
                      <a:pt x="126" y="335"/>
                    </a:lnTo>
                    <a:lnTo>
                      <a:pt x="141" y="349"/>
                    </a:lnTo>
                    <a:lnTo>
                      <a:pt x="156" y="362"/>
                    </a:lnTo>
                    <a:lnTo>
                      <a:pt x="172" y="375"/>
                    </a:lnTo>
                    <a:lnTo>
                      <a:pt x="189" y="387"/>
                    </a:lnTo>
                    <a:lnTo>
                      <a:pt x="207" y="398"/>
                    </a:lnTo>
                    <a:lnTo>
                      <a:pt x="224" y="408"/>
                    </a:lnTo>
                    <a:lnTo>
                      <a:pt x="243" y="418"/>
                    </a:lnTo>
                    <a:lnTo>
                      <a:pt x="262" y="426"/>
                    </a:lnTo>
                    <a:lnTo>
                      <a:pt x="281" y="434"/>
                    </a:lnTo>
                    <a:lnTo>
                      <a:pt x="300" y="441"/>
                    </a:lnTo>
                    <a:lnTo>
                      <a:pt x="320" y="446"/>
                    </a:lnTo>
                    <a:lnTo>
                      <a:pt x="341" y="452"/>
                    </a:lnTo>
                    <a:lnTo>
                      <a:pt x="362" y="455"/>
                    </a:lnTo>
                    <a:lnTo>
                      <a:pt x="384" y="458"/>
                    </a:lnTo>
                    <a:lnTo>
                      <a:pt x="405" y="460"/>
                    </a:lnTo>
                    <a:lnTo>
                      <a:pt x="427" y="460"/>
                    </a:lnTo>
                    <a:lnTo>
                      <a:pt x="430" y="460"/>
                    </a:lnTo>
                    <a:lnTo>
                      <a:pt x="434" y="459"/>
                    </a:lnTo>
                    <a:lnTo>
                      <a:pt x="438" y="457"/>
                    </a:lnTo>
                    <a:lnTo>
                      <a:pt x="443" y="455"/>
                    </a:lnTo>
                    <a:lnTo>
                      <a:pt x="446" y="454"/>
                    </a:lnTo>
                    <a:lnTo>
                      <a:pt x="451" y="452"/>
                    </a:lnTo>
                    <a:lnTo>
                      <a:pt x="455" y="450"/>
                    </a:lnTo>
                    <a:lnTo>
                      <a:pt x="458" y="448"/>
                    </a:lnTo>
                    <a:lnTo>
                      <a:pt x="462" y="446"/>
                    </a:lnTo>
                    <a:lnTo>
                      <a:pt x="449" y="447"/>
                    </a:lnTo>
                    <a:lnTo>
                      <a:pt x="427" y="448"/>
                    </a:lnTo>
                    <a:lnTo>
                      <a:pt x="406" y="447"/>
                    </a:lnTo>
                    <a:lnTo>
                      <a:pt x="385" y="446"/>
                    </a:lnTo>
                    <a:lnTo>
                      <a:pt x="364" y="443"/>
                    </a:lnTo>
                    <a:lnTo>
                      <a:pt x="343" y="439"/>
                    </a:lnTo>
                    <a:lnTo>
                      <a:pt x="323" y="434"/>
                    </a:lnTo>
                    <a:lnTo>
                      <a:pt x="304" y="429"/>
                    </a:lnTo>
                    <a:lnTo>
                      <a:pt x="285" y="422"/>
                    </a:lnTo>
                    <a:lnTo>
                      <a:pt x="266" y="415"/>
                    </a:lnTo>
                    <a:lnTo>
                      <a:pt x="248" y="407"/>
                    </a:lnTo>
                    <a:lnTo>
                      <a:pt x="230" y="398"/>
                    </a:lnTo>
                    <a:lnTo>
                      <a:pt x="213" y="387"/>
                    </a:lnTo>
                    <a:lnTo>
                      <a:pt x="196" y="377"/>
                    </a:lnTo>
                    <a:lnTo>
                      <a:pt x="180" y="365"/>
                    </a:lnTo>
                    <a:lnTo>
                      <a:pt x="164" y="353"/>
                    </a:lnTo>
                    <a:lnTo>
                      <a:pt x="149" y="340"/>
                    </a:lnTo>
                    <a:lnTo>
                      <a:pt x="135" y="326"/>
                    </a:lnTo>
                    <a:lnTo>
                      <a:pt x="121" y="312"/>
                    </a:lnTo>
                    <a:lnTo>
                      <a:pt x="108" y="297"/>
                    </a:lnTo>
                    <a:lnTo>
                      <a:pt x="95" y="282"/>
                    </a:lnTo>
                    <a:lnTo>
                      <a:pt x="84" y="265"/>
                    </a:lnTo>
                    <a:lnTo>
                      <a:pt x="73" y="248"/>
                    </a:lnTo>
                    <a:lnTo>
                      <a:pt x="63" y="231"/>
                    </a:lnTo>
                    <a:lnTo>
                      <a:pt x="54" y="213"/>
                    </a:lnTo>
                    <a:lnTo>
                      <a:pt x="45" y="195"/>
                    </a:lnTo>
                    <a:lnTo>
                      <a:pt x="38" y="176"/>
                    </a:lnTo>
                    <a:lnTo>
                      <a:pt x="32" y="157"/>
                    </a:lnTo>
                    <a:lnTo>
                      <a:pt x="26" y="137"/>
                    </a:lnTo>
                    <a:lnTo>
                      <a:pt x="21" y="117"/>
                    </a:lnTo>
                    <a:lnTo>
                      <a:pt x="18" y="96"/>
                    </a:lnTo>
                    <a:lnTo>
                      <a:pt x="15" y="75"/>
                    </a:lnTo>
                    <a:lnTo>
                      <a:pt x="13" y="55"/>
                    </a:lnTo>
                    <a:lnTo>
                      <a:pt x="13" y="33"/>
                    </a:lnTo>
                    <a:lnTo>
                      <a:pt x="13" y="12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1F150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073150" y="2143125"/>
                <a:ext cx="760413" cy="758825"/>
              </a:xfrm>
              <a:custGeom>
                <a:avLst/>
                <a:gdLst>
                  <a:gd name="T0" fmla="*/ 16 w 479"/>
                  <a:gd name="T1" fmla="*/ 3 h 478"/>
                  <a:gd name="T2" fmla="*/ 12 w 479"/>
                  <a:gd name="T3" fmla="*/ 11 h 478"/>
                  <a:gd name="T4" fmla="*/ 7 w 479"/>
                  <a:gd name="T5" fmla="*/ 18 h 478"/>
                  <a:gd name="T6" fmla="*/ 3 w 479"/>
                  <a:gd name="T7" fmla="*/ 26 h 478"/>
                  <a:gd name="T8" fmla="*/ 1 w 479"/>
                  <a:gd name="T9" fmla="*/ 41 h 478"/>
                  <a:gd name="T10" fmla="*/ 1 w 479"/>
                  <a:gd name="T11" fmla="*/ 84 h 478"/>
                  <a:gd name="T12" fmla="*/ 5 w 479"/>
                  <a:gd name="T13" fmla="*/ 125 h 478"/>
                  <a:gd name="T14" fmla="*/ 14 w 479"/>
                  <a:gd name="T15" fmla="*/ 166 h 478"/>
                  <a:gd name="T16" fmla="*/ 26 w 479"/>
                  <a:gd name="T17" fmla="*/ 205 h 478"/>
                  <a:gd name="T18" fmla="*/ 41 w 479"/>
                  <a:gd name="T19" fmla="*/ 242 h 478"/>
                  <a:gd name="T20" fmla="*/ 61 w 479"/>
                  <a:gd name="T21" fmla="*/ 278 h 478"/>
                  <a:gd name="T22" fmla="*/ 83 w 479"/>
                  <a:gd name="T23" fmla="*/ 311 h 478"/>
                  <a:gd name="T24" fmla="*/ 109 w 479"/>
                  <a:gd name="T25" fmla="*/ 341 h 478"/>
                  <a:gd name="T26" fmla="*/ 137 w 479"/>
                  <a:gd name="T27" fmla="*/ 369 h 478"/>
                  <a:gd name="T28" fmla="*/ 168 w 479"/>
                  <a:gd name="T29" fmla="*/ 394 h 478"/>
                  <a:gd name="T30" fmla="*/ 201 w 479"/>
                  <a:gd name="T31" fmla="*/ 417 h 478"/>
                  <a:gd name="T32" fmla="*/ 236 w 479"/>
                  <a:gd name="T33" fmla="*/ 436 h 478"/>
                  <a:gd name="T34" fmla="*/ 273 w 479"/>
                  <a:gd name="T35" fmla="*/ 452 h 478"/>
                  <a:gd name="T36" fmla="*/ 311 w 479"/>
                  <a:gd name="T37" fmla="*/ 464 h 478"/>
                  <a:gd name="T38" fmla="*/ 352 w 479"/>
                  <a:gd name="T39" fmla="*/ 472 h 478"/>
                  <a:gd name="T40" fmla="*/ 394 w 479"/>
                  <a:gd name="T41" fmla="*/ 477 h 478"/>
                  <a:gd name="T42" fmla="*/ 437 w 479"/>
                  <a:gd name="T43" fmla="*/ 477 h 478"/>
                  <a:gd name="T44" fmla="*/ 453 w 479"/>
                  <a:gd name="T45" fmla="*/ 474 h 478"/>
                  <a:gd name="T46" fmla="*/ 460 w 479"/>
                  <a:gd name="T47" fmla="*/ 470 h 478"/>
                  <a:gd name="T48" fmla="*/ 468 w 479"/>
                  <a:gd name="T49" fmla="*/ 466 h 478"/>
                  <a:gd name="T50" fmla="*/ 475 w 479"/>
                  <a:gd name="T51" fmla="*/ 462 h 478"/>
                  <a:gd name="T52" fmla="*/ 476 w 479"/>
                  <a:gd name="T53" fmla="*/ 460 h 478"/>
                  <a:gd name="T54" fmla="*/ 436 w 479"/>
                  <a:gd name="T55" fmla="*/ 464 h 478"/>
                  <a:gd name="T56" fmla="*/ 395 w 479"/>
                  <a:gd name="T57" fmla="*/ 464 h 478"/>
                  <a:gd name="T58" fmla="*/ 354 w 479"/>
                  <a:gd name="T59" fmla="*/ 460 h 478"/>
                  <a:gd name="T60" fmla="*/ 315 w 479"/>
                  <a:gd name="T61" fmla="*/ 451 h 478"/>
                  <a:gd name="T62" fmla="*/ 277 w 479"/>
                  <a:gd name="T63" fmla="*/ 440 h 478"/>
                  <a:gd name="T64" fmla="*/ 242 w 479"/>
                  <a:gd name="T65" fmla="*/ 424 h 478"/>
                  <a:gd name="T66" fmla="*/ 207 w 479"/>
                  <a:gd name="T67" fmla="*/ 406 h 478"/>
                  <a:gd name="T68" fmla="*/ 175 w 479"/>
                  <a:gd name="T69" fmla="*/ 384 h 478"/>
                  <a:gd name="T70" fmla="*/ 145 w 479"/>
                  <a:gd name="T71" fmla="*/ 359 h 478"/>
                  <a:gd name="T72" fmla="*/ 118 w 479"/>
                  <a:gd name="T73" fmla="*/ 332 h 478"/>
                  <a:gd name="T74" fmla="*/ 93 w 479"/>
                  <a:gd name="T75" fmla="*/ 303 h 478"/>
                  <a:gd name="T76" fmla="*/ 71 w 479"/>
                  <a:gd name="T77" fmla="*/ 271 h 478"/>
                  <a:gd name="T78" fmla="*/ 53 w 479"/>
                  <a:gd name="T79" fmla="*/ 237 h 478"/>
                  <a:gd name="T80" fmla="*/ 38 w 479"/>
                  <a:gd name="T81" fmla="*/ 201 h 478"/>
                  <a:gd name="T82" fmla="*/ 26 w 479"/>
                  <a:gd name="T83" fmla="*/ 163 h 478"/>
                  <a:gd name="T84" fmla="*/ 18 w 479"/>
                  <a:gd name="T85" fmla="*/ 123 h 478"/>
                  <a:gd name="T86" fmla="*/ 14 w 479"/>
                  <a:gd name="T87" fmla="*/ 83 h 478"/>
                  <a:gd name="T88" fmla="*/ 14 w 479"/>
                  <a:gd name="T89" fmla="*/ 42 h 478"/>
                  <a:gd name="T90" fmla="*/ 18 w 479"/>
                  <a:gd name="T91" fmla="*/ 1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478">
                    <a:moveTo>
                      <a:pt x="18" y="0"/>
                    </a:moveTo>
                    <a:lnTo>
                      <a:pt x="16" y="3"/>
                    </a:lnTo>
                    <a:lnTo>
                      <a:pt x="14" y="7"/>
                    </a:lnTo>
                    <a:lnTo>
                      <a:pt x="12" y="11"/>
                    </a:lnTo>
                    <a:lnTo>
                      <a:pt x="9" y="15"/>
                    </a:lnTo>
                    <a:lnTo>
                      <a:pt x="7" y="18"/>
                    </a:lnTo>
                    <a:lnTo>
                      <a:pt x="6" y="22"/>
                    </a:lnTo>
                    <a:lnTo>
                      <a:pt x="3" y="26"/>
                    </a:lnTo>
                    <a:lnTo>
                      <a:pt x="2" y="30"/>
                    </a:lnTo>
                    <a:lnTo>
                      <a:pt x="1" y="41"/>
                    </a:lnTo>
                    <a:lnTo>
                      <a:pt x="0" y="62"/>
                    </a:lnTo>
                    <a:lnTo>
                      <a:pt x="1" y="84"/>
                    </a:lnTo>
                    <a:lnTo>
                      <a:pt x="3" y="104"/>
                    </a:lnTo>
                    <a:lnTo>
                      <a:pt x="5" y="125"/>
                    </a:lnTo>
                    <a:lnTo>
                      <a:pt x="9" y="146"/>
                    </a:lnTo>
                    <a:lnTo>
                      <a:pt x="14" y="166"/>
                    </a:lnTo>
                    <a:lnTo>
                      <a:pt x="19" y="186"/>
                    </a:lnTo>
                    <a:lnTo>
                      <a:pt x="26" y="205"/>
                    </a:lnTo>
                    <a:lnTo>
                      <a:pt x="33" y="224"/>
                    </a:lnTo>
                    <a:lnTo>
                      <a:pt x="41" y="242"/>
                    </a:lnTo>
                    <a:lnTo>
                      <a:pt x="50" y="260"/>
                    </a:lnTo>
                    <a:lnTo>
                      <a:pt x="61" y="278"/>
                    </a:lnTo>
                    <a:lnTo>
                      <a:pt x="71" y="294"/>
                    </a:lnTo>
                    <a:lnTo>
                      <a:pt x="83" y="311"/>
                    </a:lnTo>
                    <a:lnTo>
                      <a:pt x="95" y="326"/>
                    </a:lnTo>
                    <a:lnTo>
                      <a:pt x="109" y="341"/>
                    </a:lnTo>
                    <a:lnTo>
                      <a:pt x="122" y="355"/>
                    </a:lnTo>
                    <a:lnTo>
                      <a:pt x="137" y="369"/>
                    </a:lnTo>
                    <a:lnTo>
                      <a:pt x="152" y="382"/>
                    </a:lnTo>
                    <a:lnTo>
                      <a:pt x="168" y="394"/>
                    </a:lnTo>
                    <a:lnTo>
                      <a:pt x="184" y="406"/>
                    </a:lnTo>
                    <a:lnTo>
                      <a:pt x="201" y="417"/>
                    </a:lnTo>
                    <a:lnTo>
                      <a:pt x="218" y="427"/>
                    </a:lnTo>
                    <a:lnTo>
                      <a:pt x="236" y="436"/>
                    </a:lnTo>
                    <a:lnTo>
                      <a:pt x="254" y="444"/>
                    </a:lnTo>
                    <a:lnTo>
                      <a:pt x="273" y="452"/>
                    </a:lnTo>
                    <a:lnTo>
                      <a:pt x="292" y="458"/>
                    </a:lnTo>
                    <a:lnTo>
                      <a:pt x="311" y="464"/>
                    </a:lnTo>
                    <a:lnTo>
                      <a:pt x="331" y="469"/>
                    </a:lnTo>
                    <a:lnTo>
                      <a:pt x="352" y="472"/>
                    </a:lnTo>
                    <a:lnTo>
                      <a:pt x="373" y="475"/>
                    </a:lnTo>
                    <a:lnTo>
                      <a:pt x="394" y="477"/>
                    </a:lnTo>
                    <a:lnTo>
                      <a:pt x="415" y="477"/>
                    </a:lnTo>
                    <a:lnTo>
                      <a:pt x="437" y="477"/>
                    </a:lnTo>
                    <a:lnTo>
                      <a:pt x="449" y="476"/>
                    </a:lnTo>
                    <a:lnTo>
                      <a:pt x="453" y="474"/>
                    </a:lnTo>
                    <a:lnTo>
                      <a:pt x="457" y="472"/>
                    </a:lnTo>
                    <a:lnTo>
                      <a:pt x="460" y="470"/>
                    </a:lnTo>
                    <a:lnTo>
                      <a:pt x="464" y="468"/>
                    </a:lnTo>
                    <a:lnTo>
                      <a:pt x="468" y="466"/>
                    </a:lnTo>
                    <a:lnTo>
                      <a:pt x="471" y="464"/>
                    </a:lnTo>
                    <a:lnTo>
                      <a:pt x="475" y="462"/>
                    </a:lnTo>
                    <a:lnTo>
                      <a:pt x="478" y="460"/>
                    </a:lnTo>
                    <a:lnTo>
                      <a:pt x="476" y="460"/>
                    </a:lnTo>
                    <a:lnTo>
                      <a:pt x="456" y="462"/>
                    </a:lnTo>
                    <a:lnTo>
                      <a:pt x="436" y="464"/>
                    </a:lnTo>
                    <a:lnTo>
                      <a:pt x="415" y="464"/>
                    </a:lnTo>
                    <a:lnTo>
                      <a:pt x="395" y="464"/>
                    </a:lnTo>
                    <a:lnTo>
                      <a:pt x="374" y="462"/>
                    </a:lnTo>
                    <a:lnTo>
                      <a:pt x="354" y="460"/>
                    </a:lnTo>
                    <a:lnTo>
                      <a:pt x="334" y="456"/>
                    </a:lnTo>
                    <a:lnTo>
                      <a:pt x="315" y="451"/>
                    </a:lnTo>
                    <a:lnTo>
                      <a:pt x="295" y="446"/>
                    </a:lnTo>
                    <a:lnTo>
                      <a:pt x="277" y="440"/>
                    </a:lnTo>
                    <a:lnTo>
                      <a:pt x="259" y="433"/>
                    </a:lnTo>
                    <a:lnTo>
                      <a:pt x="242" y="424"/>
                    </a:lnTo>
                    <a:lnTo>
                      <a:pt x="224" y="415"/>
                    </a:lnTo>
                    <a:lnTo>
                      <a:pt x="207" y="406"/>
                    </a:lnTo>
                    <a:lnTo>
                      <a:pt x="191" y="395"/>
                    </a:lnTo>
                    <a:lnTo>
                      <a:pt x="175" y="384"/>
                    </a:lnTo>
                    <a:lnTo>
                      <a:pt x="160" y="372"/>
                    </a:lnTo>
                    <a:lnTo>
                      <a:pt x="145" y="359"/>
                    </a:lnTo>
                    <a:lnTo>
                      <a:pt x="131" y="346"/>
                    </a:lnTo>
                    <a:lnTo>
                      <a:pt x="118" y="332"/>
                    </a:lnTo>
                    <a:lnTo>
                      <a:pt x="105" y="318"/>
                    </a:lnTo>
                    <a:lnTo>
                      <a:pt x="93" y="303"/>
                    </a:lnTo>
                    <a:lnTo>
                      <a:pt x="82" y="288"/>
                    </a:lnTo>
                    <a:lnTo>
                      <a:pt x="71" y="271"/>
                    </a:lnTo>
                    <a:lnTo>
                      <a:pt x="62" y="254"/>
                    </a:lnTo>
                    <a:lnTo>
                      <a:pt x="53" y="237"/>
                    </a:lnTo>
                    <a:lnTo>
                      <a:pt x="45" y="219"/>
                    </a:lnTo>
                    <a:lnTo>
                      <a:pt x="38" y="201"/>
                    </a:lnTo>
                    <a:lnTo>
                      <a:pt x="31" y="182"/>
                    </a:lnTo>
                    <a:lnTo>
                      <a:pt x="26" y="163"/>
                    </a:lnTo>
                    <a:lnTo>
                      <a:pt x="21" y="143"/>
                    </a:lnTo>
                    <a:lnTo>
                      <a:pt x="18" y="123"/>
                    </a:lnTo>
                    <a:lnTo>
                      <a:pt x="15" y="103"/>
                    </a:lnTo>
                    <a:lnTo>
                      <a:pt x="14" y="83"/>
                    </a:lnTo>
                    <a:lnTo>
                      <a:pt x="13" y="62"/>
                    </a:lnTo>
                    <a:lnTo>
                      <a:pt x="14" y="42"/>
                    </a:lnTo>
                    <a:lnTo>
                      <a:pt x="15" y="21"/>
                    </a:lnTo>
                    <a:lnTo>
                      <a:pt x="18" y="1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2B1C0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093788" y="2103438"/>
                <a:ext cx="781050" cy="779462"/>
              </a:xfrm>
              <a:custGeom>
                <a:avLst/>
                <a:gdLst>
                  <a:gd name="T0" fmla="*/ 20 w 492"/>
                  <a:gd name="T1" fmla="*/ 3 h 491"/>
                  <a:gd name="T2" fmla="*/ 15 w 492"/>
                  <a:gd name="T3" fmla="*/ 10 h 491"/>
                  <a:gd name="T4" fmla="*/ 11 w 492"/>
                  <a:gd name="T5" fmla="*/ 16 h 491"/>
                  <a:gd name="T6" fmla="*/ 7 w 492"/>
                  <a:gd name="T7" fmla="*/ 22 h 491"/>
                  <a:gd name="T8" fmla="*/ 2 w 492"/>
                  <a:gd name="T9" fmla="*/ 46 h 491"/>
                  <a:gd name="T10" fmla="*/ 0 w 492"/>
                  <a:gd name="T11" fmla="*/ 87 h 491"/>
                  <a:gd name="T12" fmla="*/ 2 w 492"/>
                  <a:gd name="T13" fmla="*/ 128 h 491"/>
                  <a:gd name="T14" fmla="*/ 8 w 492"/>
                  <a:gd name="T15" fmla="*/ 168 h 491"/>
                  <a:gd name="T16" fmla="*/ 18 w 492"/>
                  <a:gd name="T17" fmla="*/ 207 h 491"/>
                  <a:gd name="T18" fmla="*/ 31 w 492"/>
                  <a:gd name="T19" fmla="*/ 244 h 491"/>
                  <a:gd name="T20" fmla="*/ 49 w 492"/>
                  <a:gd name="T21" fmla="*/ 279 h 491"/>
                  <a:gd name="T22" fmla="*/ 69 w 492"/>
                  <a:gd name="T23" fmla="*/ 313 h 491"/>
                  <a:gd name="T24" fmla="*/ 92 w 492"/>
                  <a:gd name="T25" fmla="*/ 343 h 491"/>
                  <a:gd name="T26" fmla="*/ 118 w 492"/>
                  <a:gd name="T27" fmla="*/ 371 h 491"/>
                  <a:gd name="T28" fmla="*/ 147 w 492"/>
                  <a:gd name="T29" fmla="*/ 397 h 491"/>
                  <a:gd name="T30" fmla="*/ 178 w 492"/>
                  <a:gd name="T31" fmla="*/ 421 h 491"/>
                  <a:gd name="T32" fmla="*/ 211 w 492"/>
                  <a:gd name="T33" fmla="*/ 441 h 491"/>
                  <a:gd name="T34" fmla="*/ 246 w 492"/>
                  <a:gd name="T35" fmla="*/ 458 h 491"/>
                  <a:gd name="T36" fmla="*/ 282 w 492"/>
                  <a:gd name="T37" fmla="*/ 472 h 491"/>
                  <a:gd name="T38" fmla="*/ 321 w 492"/>
                  <a:gd name="T39" fmla="*/ 482 h 491"/>
                  <a:gd name="T40" fmla="*/ 361 w 492"/>
                  <a:gd name="T41" fmla="*/ 488 h 491"/>
                  <a:gd name="T42" fmla="*/ 402 w 492"/>
                  <a:gd name="T43" fmla="*/ 490 h 491"/>
                  <a:gd name="T44" fmla="*/ 443 w 492"/>
                  <a:gd name="T45" fmla="*/ 488 h 491"/>
                  <a:gd name="T46" fmla="*/ 465 w 492"/>
                  <a:gd name="T47" fmla="*/ 485 h 491"/>
                  <a:gd name="T48" fmla="*/ 471 w 492"/>
                  <a:gd name="T49" fmla="*/ 481 h 491"/>
                  <a:gd name="T50" fmla="*/ 478 w 492"/>
                  <a:gd name="T51" fmla="*/ 476 h 491"/>
                  <a:gd name="T52" fmla="*/ 484 w 492"/>
                  <a:gd name="T53" fmla="*/ 472 h 491"/>
                  <a:gd name="T54" fmla="*/ 491 w 492"/>
                  <a:gd name="T55" fmla="*/ 467 h 491"/>
                  <a:gd name="T56" fmla="*/ 462 w 492"/>
                  <a:gd name="T57" fmla="*/ 473 h 491"/>
                  <a:gd name="T58" fmla="*/ 422 w 492"/>
                  <a:gd name="T59" fmla="*/ 477 h 491"/>
                  <a:gd name="T60" fmla="*/ 382 w 492"/>
                  <a:gd name="T61" fmla="*/ 477 h 491"/>
                  <a:gd name="T62" fmla="*/ 343 w 492"/>
                  <a:gd name="T63" fmla="*/ 473 h 491"/>
                  <a:gd name="T64" fmla="*/ 305 w 492"/>
                  <a:gd name="T65" fmla="*/ 465 h 491"/>
                  <a:gd name="T66" fmla="*/ 268 w 492"/>
                  <a:gd name="T67" fmla="*/ 453 h 491"/>
                  <a:gd name="T68" fmla="*/ 234 w 492"/>
                  <a:gd name="T69" fmla="*/ 439 h 491"/>
                  <a:gd name="T70" fmla="*/ 200 w 492"/>
                  <a:gd name="T71" fmla="*/ 420 h 491"/>
                  <a:gd name="T72" fmla="*/ 169 w 492"/>
                  <a:gd name="T73" fmla="*/ 399 h 491"/>
                  <a:gd name="T74" fmla="*/ 141 w 492"/>
                  <a:gd name="T75" fmla="*/ 375 h 491"/>
                  <a:gd name="T76" fmla="*/ 114 w 492"/>
                  <a:gd name="T77" fmla="*/ 349 h 491"/>
                  <a:gd name="T78" fmla="*/ 90 w 492"/>
                  <a:gd name="T79" fmla="*/ 321 h 491"/>
                  <a:gd name="T80" fmla="*/ 69 w 492"/>
                  <a:gd name="T81" fmla="*/ 290 h 491"/>
                  <a:gd name="T82" fmla="*/ 51 w 492"/>
                  <a:gd name="T83" fmla="*/ 257 h 491"/>
                  <a:gd name="T84" fmla="*/ 36 w 492"/>
                  <a:gd name="T85" fmla="*/ 221 h 491"/>
                  <a:gd name="T86" fmla="*/ 25 w 492"/>
                  <a:gd name="T87" fmla="*/ 185 h 491"/>
                  <a:gd name="T88" fmla="*/ 17 w 492"/>
                  <a:gd name="T89" fmla="*/ 147 h 491"/>
                  <a:gd name="T90" fmla="*/ 13 w 492"/>
                  <a:gd name="T91" fmla="*/ 107 h 491"/>
                  <a:gd name="T92" fmla="*/ 13 w 492"/>
                  <a:gd name="T93" fmla="*/ 67 h 491"/>
                  <a:gd name="T94" fmla="*/ 17 w 492"/>
                  <a:gd name="T95" fmla="*/ 28 h 491"/>
                  <a:gd name="T96" fmla="*/ 22 w 492"/>
                  <a:gd name="T97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2" h="491">
                    <a:moveTo>
                      <a:pt x="22" y="0"/>
                    </a:moveTo>
                    <a:lnTo>
                      <a:pt x="20" y="3"/>
                    </a:lnTo>
                    <a:lnTo>
                      <a:pt x="17" y="6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1" y="16"/>
                    </a:lnTo>
                    <a:lnTo>
                      <a:pt x="8" y="19"/>
                    </a:lnTo>
                    <a:lnTo>
                      <a:pt x="7" y="22"/>
                    </a:lnTo>
                    <a:lnTo>
                      <a:pt x="5" y="26"/>
                    </a:lnTo>
                    <a:lnTo>
                      <a:pt x="2" y="46"/>
                    </a:lnTo>
                    <a:lnTo>
                      <a:pt x="0" y="67"/>
                    </a:lnTo>
                    <a:lnTo>
                      <a:pt x="0" y="87"/>
                    </a:lnTo>
                    <a:lnTo>
                      <a:pt x="0" y="108"/>
                    </a:lnTo>
                    <a:lnTo>
                      <a:pt x="2" y="128"/>
                    </a:lnTo>
                    <a:lnTo>
                      <a:pt x="5" y="148"/>
                    </a:lnTo>
                    <a:lnTo>
                      <a:pt x="8" y="168"/>
                    </a:lnTo>
                    <a:lnTo>
                      <a:pt x="13" y="188"/>
                    </a:lnTo>
                    <a:lnTo>
                      <a:pt x="18" y="207"/>
                    </a:lnTo>
                    <a:lnTo>
                      <a:pt x="24" y="226"/>
                    </a:lnTo>
                    <a:lnTo>
                      <a:pt x="31" y="244"/>
                    </a:lnTo>
                    <a:lnTo>
                      <a:pt x="40" y="262"/>
                    </a:lnTo>
                    <a:lnTo>
                      <a:pt x="49" y="279"/>
                    </a:lnTo>
                    <a:lnTo>
                      <a:pt x="58" y="296"/>
                    </a:lnTo>
                    <a:lnTo>
                      <a:pt x="69" y="313"/>
                    </a:lnTo>
                    <a:lnTo>
                      <a:pt x="80" y="328"/>
                    </a:lnTo>
                    <a:lnTo>
                      <a:pt x="92" y="343"/>
                    </a:lnTo>
                    <a:lnTo>
                      <a:pt x="105" y="357"/>
                    </a:lnTo>
                    <a:lnTo>
                      <a:pt x="118" y="371"/>
                    </a:lnTo>
                    <a:lnTo>
                      <a:pt x="132" y="385"/>
                    </a:lnTo>
                    <a:lnTo>
                      <a:pt x="147" y="397"/>
                    </a:lnTo>
                    <a:lnTo>
                      <a:pt x="162" y="409"/>
                    </a:lnTo>
                    <a:lnTo>
                      <a:pt x="178" y="421"/>
                    </a:lnTo>
                    <a:lnTo>
                      <a:pt x="194" y="431"/>
                    </a:lnTo>
                    <a:lnTo>
                      <a:pt x="211" y="441"/>
                    </a:lnTo>
                    <a:lnTo>
                      <a:pt x="229" y="450"/>
                    </a:lnTo>
                    <a:lnTo>
                      <a:pt x="246" y="458"/>
                    </a:lnTo>
                    <a:lnTo>
                      <a:pt x="264" y="465"/>
                    </a:lnTo>
                    <a:lnTo>
                      <a:pt x="282" y="472"/>
                    </a:lnTo>
                    <a:lnTo>
                      <a:pt x="302" y="477"/>
                    </a:lnTo>
                    <a:lnTo>
                      <a:pt x="321" y="482"/>
                    </a:lnTo>
                    <a:lnTo>
                      <a:pt x="341" y="485"/>
                    </a:lnTo>
                    <a:lnTo>
                      <a:pt x="361" y="488"/>
                    </a:lnTo>
                    <a:lnTo>
                      <a:pt x="382" y="489"/>
                    </a:lnTo>
                    <a:lnTo>
                      <a:pt x="402" y="490"/>
                    </a:lnTo>
                    <a:lnTo>
                      <a:pt x="423" y="489"/>
                    </a:lnTo>
                    <a:lnTo>
                      <a:pt x="443" y="488"/>
                    </a:lnTo>
                    <a:lnTo>
                      <a:pt x="463" y="485"/>
                    </a:lnTo>
                    <a:lnTo>
                      <a:pt x="465" y="485"/>
                    </a:lnTo>
                    <a:lnTo>
                      <a:pt x="468" y="483"/>
                    </a:lnTo>
                    <a:lnTo>
                      <a:pt x="471" y="481"/>
                    </a:lnTo>
                    <a:lnTo>
                      <a:pt x="474" y="479"/>
                    </a:lnTo>
                    <a:lnTo>
                      <a:pt x="478" y="476"/>
                    </a:lnTo>
                    <a:lnTo>
                      <a:pt x="481" y="474"/>
                    </a:lnTo>
                    <a:lnTo>
                      <a:pt x="484" y="472"/>
                    </a:lnTo>
                    <a:lnTo>
                      <a:pt x="487" y="470"/>
                    </a:lnTo>
                    <a:lnTo>
                      <a:pt x="491" y="467"/>
                    </a:lnTo>
                    <a:lnTo>
                      <a:pt x="481" y="469"/>
                    </a:lnTo>
                    <a:lnTo>
                      <a:pt x="462" y="473"/>
                    </a:lnTo>
                    <a:lnTo>
                      <a:pt x="442" y="475"/>
                    </a:lnTo>
                    <a:lnTo>
                      <a:pt x="422" y="477"/>
                    </a:lnTo>
                    <a:lnTo>
                      <a:pt x="402" y="477"/>
                    </a:lnTo>
                    <a:lnTo>
                      <a:pt x="382" y="477"/>
                    </a:lnTo>
                    <a:lnTo>
                      <a:pt x="362" y="475"/>
                    </a:lnTo>
                    <a:lnTo>
                      <a:pt x="343" y="473"/>
                    </a:lnTo>
                    <a:lnTo>
                      <a:pt x="323" y="469"/>
                    </a:lnTo>
                    <a:lnTo>
                      <a:pt x="305" y="465"/>
                    </a:lnTo>
                    <a:lnTo>
                      <a:pt x="286" y="460"/>
                    </a:lnTo>
                    <a:lnTo>
                      <a:pt x="268" y="453"/>
                    </a:lnTo>
                    <a:lnTo>
                      <a:pt x="251" y="446"/>
                    </a:lnTo>
                    <a:lnTo>
                      <a:pt x="234" y="439"/>
                    </a:lnTo>
                    <a:lnTo>
                      <a:pt x="217" y="430"/>
                    </a:lnTo>
                    <a:lnTo>
                      <a:pt x="200" y="420"/>
                    </a:lnTo>
                    <a:lnTo>
                      <a:pt x="185" y="411"/>
                    </a:lnTo>
                    <a:lnTo>
                      <a:pt x="169" y="399"/>
                    </a:lnTo>
                    <a:lnTo>
                      <a:pt x="155" y="388"/>
                    </a:lnTo>
                    <a:lnTo>
                      <a:pt x="141" y="375"/>
                    </a:lnTo>
                    <a:lnTo>
                      <a:pt x="127" y="363"/>
                    </a:lnTo>
                    <a:lnTo>
                      <a:pt x="114" y="349"/>
                    </a:lnTo>
                    <a:lnTo>
                      <a:pt x="102" y="336"/>
                    </a:lnTo>
                    <a:lnTo>
                      <a:pt x="90" y="321"/>
                    </a:lnTo>
                    <a:lnTo>
                      <a:pt x="79" y="306"/>
                    </a:lnTo>
                    <a:lnTo>
                      <a:pt x="69" y="290"/>
                    </a:lnTo>
                    <a:lnTo>
                      <a:pt x="59" y="273"/>
                    </a:lnTo>
                    <a:lnTo>
                      <a:pt x="51" y="257"/>
                    </a:lnTo>
                    <a:lnTo>
                      <a:pt x="43" y="239"/>
                    </a:lnTo>
                    <a:lnTo>
                      <a:pt x="36" y="221"/>
                    </a:lnTo>
                    <a:lnTo>
                      <a:pt x="30" y="204"/>
                    </a:lnTo>
                    <a:lnTo>
                      <a:pt x="25" y="185"/>
                    </a:lnTo>
                    <a:lnTo>
                      <a:pt x="20" y="166"/>
                    </a:lnTo>
                    <a:lnTo>
                      <a:pt x="17" y="147"/>
                    </a:lnTo>
                    <a:lnTo>
                      <a:pt x="14" y="127"/>
                    </a:lnTo>
                    <a:lnTo>
                      <a:pt x="13" y="107"/>
                    </a:lnTo>
                    <a:lnTo>
                      <a:pt x="12" y="87"/>
                    </a:lnTo>
                    <a:lnTo>
                      <a:pt x="13" y="67"/>
                    </a:lnTo>
                    <a:lnTo>
                      <a:pt x="14" y="47"/>
                    </a:lnTo>
                    <a:lnTo>
                      <a:pt x="17" y="28"/>
                    </a:lnTo>
                    <a:lnTo>
                      <a:pt x="20" y="8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38261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112838" y="2066925"/>
                <a:ext cx="796925" cy="796925"/>
              </a:xfrm>
              <a:custGeom>
                <a:avLst/>
                <a:gdLst>
                  <a:gd name="T0" fmla="*/ 26 w 502"/>
                  <a:gd name="T1" fmla="*/ 3 h 502"/>
                  <a:gd name="T2" fmla="*/ 21 w 502"/>
                  <a:gd name="T3" fmla="*/ 9 h 502"/>
                  <a:gd name="T4" fmla="*/ 16 w 502"/>
                  <a:gd name="T5" fmla="*/ 15 h 502"/>
                  <a:gd name="T6" fmla="*/ 12 w 502"/>
                  <a:gd name="T7" fmla="*/ 21 h 502"/>
                  <a:gd name="T8" fmla="*/ 8 w 502"/>
                  <a:gd name="T9" fmla="*/ 31 h 502"/>
                  <a:gd name="T10" fmla="*/ 2 w 502"/>
                  <a:gd name="T11" fmla="*/ 70 h 502"/>
                  <a:gd name="T12" fmla="*/ 0 w 502"/>
                  <a:gd name="T13" fmla="*/ 110 h 502"/>
                  <a:gd name="T14" fmla="*/ 2 w 502"/>
                  <a:gd name="T15" fmla="*/ 150 h 502"/>
                  <a:gd name="T16" fmla="*/ 8 w 502"/>
                  <a:gd name="T17" fmla="*/ 189 h 502"/>
                  <a:gd name="T18" fmla="*/ 17 w 502"/>
                  <a:gd name="T19" fmla="*/ 227 h 502"/>
                  <a:gd name="T20" fmla="*/ 31 w 502"/>
                  <a:gd name="T21" fmla="*/ 262 h 502"/>
                  <a:gd name="T22" fmla="*/ 47 w 502"/>
                  <a:gd name="T23" fmla="*/ 297 h 502"/>
                  <a:gd name="T24" fmla="*/ 67 w 502"/>
                  <a:gd name="T25" fmla="*/ 329 h 502"/>
                  <a:gd name="T26" fmla="*/ 89 w 502"/>
                  <a:gd name="T27" fmla="*/ 359 h 502"/>
                  <a:gd name="T28" fmla="*/ 114 w 502"/>
                  <a:gd name="T29" fmla="*/ 386 h 502"/>
                  <a:gd name="T30" fmla="*/ 142 w 502"/>
                  <a:gd name="T31" fmla="*/ 411 h 502"/>
                  <a:gd name="T32" fmla="*/ 173 w 502"/>
                  <a:gd name="T33" fmla="*/ 434 h 502"/>
                  <a:gd name="T34" fmla="*/ 205 w 502"/>
                  <a:gd name="T35" fmla="*/ 453 h 502"/>
                  <a:gd name="T36" fmla="*/ 239 w 502"/>
                  <a:gd name="T37" fmla="*/ 470 h 502"/>
                  <a:gd name="T38" fmla="*/ 274 w 502"/>
                  <a:gd name="T39" fmla="*/ 483 h 502"/>
                  <a:gd name="T40" fmla="*/ 311 w 502"/>
                  <a:gd name="T41" fmla="*/ 493 h 502"/>
                  <a:gd name="T42" fmla="*/ 350 w 502"/>
                  <a:gd name="T43" fmla="*/ 499 h 502"/>
                  <a:gd name="T44" fmla="*/ 390 w 502"/>
                  <a:gd name="T45" fmla="*/ 501 h 502"/>
                  <a:gd name="T46" fmla="*/ 430 w 502"/>
                  <a:gd name="T47" fmla="*/ 499 h 502"/>
                  <a:gd name="T48" fmla="*/ 469 w 502"/>
                  <a:gd name="T49" fmla="*/ 493 h 502"/>
                  <a:gd name="T50" fmla="*/ 481 w 502"/>
                  <a:gd name="T51" fmla="*/ 488 h 502"/>
                  <a:gd name="T52" fmla="*/ 487 w 502"/>
                  <a:gd name="T53" fmla="*/ 484 h 502"/>
                  <a:gd name="T54" fmla="*/ 493 w 502"/>
                  <a:gd name="T55" fmla="*/ 479 h 502"/>
                  <a:gd name="T56" fmla="*/ 498 w 502"/>
                  <a:gd name="T57" fmla="*/ 474 h 502"/>
                  <a:gd name="T58" fmla="*/ 485 w 502"/>
                  <a:gd name="T59" fmla="*/ 476 h 502"/>
                  <a:gd name="T60" fmla="*/ 448 w 502"/>
                  <a:gd name="T61" fmla="*/ 484 h 502"/>
                  <a:gd name="T62" fmla="*/ 409 w 502"/>
                  <a:gd name="T63" fmla="*/ 487 h 502"/>
                  <a:gd name="T64" fmla="*/ 371 w 502"/>
                  <a:gd name="T65" fmla="*/ 487 h 502"/>
                  <a:gd name="T66" fmla="*/ 332 w 502"/>
                  <a:gd name="T67" fmla="*/ 484 h 502"/>
                  <a:gd name="T68" fmla="*/ 296 w 502"/>
                  <a:gd name="T69" fmla="*/ 476 h 502"/>
                  <a:gd name="T70" fmla="*/ 260 w 502"/>
                  <a:gd name="T71" fmla="*/ 465 h 502"/>
                  <a:gd name="T72" fmla="*/ 227 w 502"/>
                  <a:gd name="T73" fmla="*/ 451 h 502"/>
                  <a:gd name="T74" fmla="*/ 195 w 502"/>
                  <a:gd name="T75" fmla="*/ 433 h 502"/>
                  <a:gd name="T76" fmla="*/ 165 w 502"/>
                  <a:gd name="T77" fmla="*/ 413 h 502"/>
                  <a:gd name="T78" fmla="*/ 137 w 502"/>
                  <a:gd name="T79" fmla="*/ 389 h 502"/>
                  <a:gd name="T80" fmla="*/ 111 w 502"/>
                  <a:gd name="T81" fmla="*/ 365 h 502"/>
                  <a:gd name="T82" fmla="*/ 88 w 502"/>
                  <a:gd name="T83" fmla="*/ 337 h 502"/>
                  <a:gd name="T84" fmla="*/ 67 w 502"/>
                  <a:gd name="T85" fmla="*/ 307 h 502"/>
                  <a:gd name="T86" fmla="*/ 50 w 502"/>
                  <a:gd name="T87" fmla="*/ 274 h 502"/>
                  <a:gd name="T88" fmla="*/ 36 w 502"/>
                  <a:gd name="T89" fmla="*/ 240 h 502"/>
                  <a:gd name="T90" fmla="*/ 25 w 502"/>
                  <a:gd name="T91" fmla="*/ 205 h 502"/>
                  <a:gd name="T92" fmla="*/ 17 w 502"/>
                  <a:gd name="T93" fmla="*/ 168 h 502"/>
                  <a:gd name="T94" fmla="*/ 13 w 502"/>
                  <a:gd name="T95" fmla="*/ 129 h 502"/>
                  <a:gd name="T96" fmla="*/ 13 w 502"/>
                  <a:gd name="T97" fmla="*/ 91 h 502"/>
                  <a:gd name="T98" fmla="*/ 17 w 502"/>
                  <a:gd name="T99" fmla="*/ 52 h 502"/>
                  <a:gd name="T100" fmla="*/ 25 w 502"/>
                  <a:gd name="T101" fmla="*/ 16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2" h="502">
                    <a:moveTo>
                      <a:pt x="29" y="0"/>
                    </a:moveTo>
                    <a:lnTo>
                      <a:pt x="26" y="3"/>
                    </a:lnTo>
                    <a:lnTo>
                      <a:pt x="24" y="6"/>
                    </a:lnTo>
                    <a:lnTo>
                      <a:pt x="21" y="9"/>
                    </a:lnTo>
                    <a:lnTo>
                      <a:pt x="19" y="12"/>
                    </a:lnTo>
                    <a:lnTo>
                      <a:pt x="16" y="15"/>
                    </a:lnTo>
                    <a:lnTo>
                      <a:pt x="14" y="18"/>
                    </a:lnTo>
                    <a:lnTo>
                      <a:pt x="12" y="21"/>
                    </a:lnTo>
                    <a:lnTo>
                      <a:pt x="9" y="24"/>
                    </a:lnTo>
                    <a:lnTo>
                      <a:pt x="8" y="31"/>
                    </a:lnTo>
                    <a:lnTo>
                      <a:pt x="5" y="51"/>
                    </a:lnTo>
                    <a:lnTo>
                      <a:pt x="2" y="70"/>
                    </a:lnTo>
                    <a:lnTo>
                      <a:pt x="0" y="90"/>
                    </a:lnTo>
                    <a:lnTo>
                      <a:pt x="0" y="110"/>
                    </a:lnTo>
                    <a:lnTo>
                      <a:pt x="0" y="130"/>
                    </a:lnTo>
                    <a:lnTo>
                      <a:pt x="2" y="150"/>
                    </a:lnTo>
                    <a:lnTo>
                      <a:pt x="5" y="170"/>
                    </a:lnTo>
                    <a:lnTo>
                      <a:pt x="8" y="189"/>
                    </a:lnTo>
                    <a:lnTo>
                      <a:pt x="12" y="208"/>
                    </a:lnTo>
                    <a:lnTo>
                      <a:pt x="17" y="227"/>
                    </a:lnTo>
                    <a:lnTo>
                      <a:pt x="24" y="244"/>
                    </a:lnTo>
                    <a:lnTo>
                      <a:pt x="31" y="262"/>
                    </a:lnTo>
                    <a:lnTo>
                      <a:pt x="38" y="280"/>
                    </a:lnTo>
                    <a:lnTo>
                      <a:pt x="47" y="297"/>
                    </a:lnTo>
                    <a:lnTo>
                      <a:pt x="57" y="313"/>
                    </a:lnTo>
                    <a:lnTo>
                      <a:pt x="67" y="329"/>
                    </a:lnTo>
                    <a:lnTo>
                      <a:pt x="78" y="344"/>
                    </a:lnTo>
                    <a:lnTo>
                      <a:pt x="89" y="359"/>
                    </a:lnTo>
                    <a:lnTo>
                      <a:pt x="102" y="372"/>
                    </a:lnTo>
                    <a:lnTo>
                      <a:pt x="114" y="386"/>
                    </a:lnTo>
                    <a:lnTo>
                      <a:pt x="128" y="399"/>
                    </a:lnTo>
                    <a:lnTo>
                      <a:pt x="142" y="411"/>
                    </a:lnTo>
                    <a:lnTo>
                      <a:pt x="157" y="423"/>
                    </a:lnTo>
                    <a:lnTo>
                      <a:pt x="173" y="434"/>
                    </a:lnTo>
                    <a:lnTo>
                      <a:pt x="188" y="444"/>
                    </a:lnTo>
                    <a:lnTo>
                      <a:pt x="205" y="453"/>
                    </a:lnTo>
                    <a:lnTo>
                      <a:pt x="221" y="462"/>
                    </a:lnTo>
                    <a:lnTo>
                      <a:pt x="239" y="470"/>
                    </a:lnTo>
                    <a:lnTo>
                      <a:pt x="256" y="477"/>
                    </a:lnTo>
                    <a:lnTo>
                      <a:pt x="274" y="483"/>
                    </a:lnTo>
                    <a:lnTo>
                      <a:pt x="292" y="488"/>
                    </a:lnTo>
                    <a:lnTo>
                      <a:pt x="311" y="493"/>
                    </a:lnTo>
                    <a:lnTo>
                      <a:pt x="331" y="496"/>
                    </a:lnTo>
                    <a:lnTo>
                      <a:pt x="350" y="499"/>
                    </a:lnTo>
                    <a:lnTo>
                      <a:pt x="370" y="500"/>
                    </a:lnTo>
                    <a:lnTo>
                      <a:pt x="390" y="501"/>
                    </a:lnTo>
                    <a:lnTo>
                      <a:pt x="410" y="500"/>
                    </a:lnTo>
                    <a:lnTo>
                      <a:pt x="430" y="499"/>
                    </a:lnTo>
                    <a:lnTo>
                      <a:pt x="450" y="496"/>
                    </a:lnTo>
                    <a:lnTo>
                      <a:pt x="469" y="493"/>
                    </a:lnTo>
                    <a:lnTo>
                      <a:pt x="478" y="491"/>
                    </a:lnTo>
                    <a:lnTo>
                      <a:pt x="481" y="488"/>
                    </a:lnTo>
                    <a:lnTo>
                      <a:pt x="484" y="486"/>
                    </a:lnTo>
                    <a:lnTo>
                      <a:pt x="487" y="484"/>
                    </a:lnTo>
                    <a:lnTo>
                      <a:pt x="490" y="481"/>
                    </a:lnTo>
                    <a:lnTo>
                      <a:pt x="493" y="479"/>
                    </a:lnTo>
                    <a:lnTo>
                      <a:pt x="495" y="476"/>
                    </a:lnTo>
                    <a:lnTo>
                      <a:pt x="498" y="474"/>
                    </a:lnTo>
                    <a:lnTo>
                      <a:pt x="501" y="471"/>
                    </a:lnTo>
                    <a:lnTo>
                      <a:pt x="485" y="476"/>
                    </a:lnTo>
                    <a:lnTo>
                      <a:pt x="466" y="480"/>
                    </a:lnTo>
                    <a:lnTo>
                      <a:pt x="448" y="484"/>
                    </a:lnTo>
                    <a:lnTo>
                      <a:pt x="429" y="486"/>
                    </a:lnTo>
                    <a:lnTo>
                      <a:pt x="409" y="487"/>
                    </a:lnTo>
                    <a:lnTo>
                      <a:pt x="390" y="488"/>
                    </a:lnTo>
                    <a:lnTo>
                      <a:pt x="371" y="487"/>
                    </a:lnTo>
                    <a:lnTo>
                      <a:pt x="352" y="486"/>
                    </a:lnTo>
                    <a:lnTo>
                      <a:pt x="332" y="484"/>
                    </a:lnTo>
                    <a:lnTo>
                      <a:pt x="314" y="480"/>
                    </a:lnTo>
                    <a:lnTo>
                      <a:pt x="296" y="476"/>
                    </a:lnTo>
                    <a:lnTo>
                      <a:pt x="278" y="471"/>
                    </a:lnTo>
                    <a:lnTo>
                      <a:pt x="260" y="465"/>
                    </a:lnTo>
                    <a:lnTo>
                      <a:pt x="244" y="458"/>
                    </a:lnTo>
                    <a:lnTo>
                      <a:pt x="227" y="451"/>
                    </a:lnTo>
                    <a:lnTo>
                      <a:pt x="211" y="442"/>
                    </a:lnTo>
                    <a:lnTo>
                      <a:pt x="195" y="433"/>
                    </a:lnTo>
                    <a:lnTo>
                      <a:pt x="180" y="423"/>
                    </a:lnTo>
                    <a:lnTo>
                      <a:pt x="165" y="413"/>
                    </a:lnTo>
                    <a:lnTo>
                      <a:pt x="150" y="401"/>
                    </a:lnTo>
                    <a:lnTo>
                      <a:pt x="137" y="389"/>
                    </a:lnTo>
                    <a:lnTo>
                      <a:pt x="124" y="377"/>
                    </a:lnTo>
                    <a:lnTo>
                      <a:pt x="111" y="365"/>
                    </a:lnTo>
                    <a:lnTo>
                      <a:pt x="99" y="351"/>
                    </a:lnTo>
                    <a:lnTo>
                      <a:pt x="88" y="337"/>
                    </a:lnTo>
                    <a:lnTo>
                      <a:pt x="77" y="322"/>
                    </a:lnTo>
                    <a:lnTo>
                      <a:pt x="67" y="307"/>
                    </a:lnTo>
                    <a:lnTo>
                      <a:pt x="58" y="291"/>
                    </a:lnTo>
                    <a:lnTo>
                      <a:pt x="50" y="274"/>
                    </a:lnTo>
                    <a:lnTo>
                      <a:pt x="43" y="257"/>
                    </a:lnTo>
                    <a:lnTo>
                      <a:pt x="36" y="240"/>
                    </a:lnTo>
                    <a:lnTo>
                      <a:pt x="30" y="223"/>
                    </a:lnTo>
                    <a:lnTo>
                      <a:pt x="25" y="205"/>
                    </a:lnTo>
                    <a:lnTo>
                      <a:pt x="20" y="186"/>
                    </a:lnTo>
                    <a:lnTo>
                      <a:pt x="17" y="168"/>
                    </a:lnTo>
                    <a:lnTo>
                      <a:pt x="15" y="149"/>
                    </a:lnTo>
                    <a:lnTo>
                      <a:pt x="13" y="129"/>
                    </a:lnTo>
                    <a:lnTo>
                      <a:pt x="13" y="110"/>
                    </a:lnTo>
                    <a:lnTo>
                      <a:pt x="13" y="91"/>
                    </a:lnTo>
                    <a:lnTo>
                      <a:pt x="15" y="72"/>
                    </a:lnTo>
                    <a:lnTo>
                      <a:pt x="17" y="52"/>
                    </a:lnTo>
                    <a:lnTo>
                      <a:pt x="20" y="34"/>
                    </a:lnTo>
                    <a:lnTo>
                      <a:pt x="25" y="16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452E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1131888" y="2035175"/>
                <a:ext cx="809625" cy="808038"/>
              </a:xfrm>
              <a:custGeom>
                <a:avLst/>
                <a:gdLst>
                  <a:gd name="T0" fmla="*/ 34 w 510"/>
                  <a:gd name="T1" fmla="*/ 3 h 509"/>
                  <a:gd name="T2" fmla="*/ 28 w 510"/>
                  <a:gd name="T3" fmla="*/ 8 h 509"/>
                  <a:gd name="T4" fmla="*/ 23 w 510"/>
                  <a:gd name="T5" fmla="*/ 13 h 509"/>
                  <a:gd name="T6" fmla="*/ 19 w 510"/>
                  <a:gd name="T7" fmla="*/ 18 h 509"/>
                  <a:gd name="T8" fmla="*/ 12 w 510"/>
                  <a:gd name="T9" fmla="*/ 36 h 509"/>
                  <a:gd name="T10" fmla="*/ 4 w 510"/>
                  <a:gd name="T11" fmla="*/ 72 h 509"/>
                  <a:gd name="T12" fmla="*/ 1 w 510"/>
                  <a:gd name="T13" fmla="*/ 110 h 509"/>
                  <a:gd name="T14" fmla="*/ 1 w 510"/>
                  <a:gd name="T15" fmla="*/ 150 h 509"/>
                  <a:gd name="T16" fmla="*/ 4 w 510"/>
                  <a:gd name="T17" fmla="*/ 188 h 509"/>
                  <a:gd name="T18" fmla="*/ 12 w 510"/>
                  <a:gd name="T19" fmla="*/ 225 h 509"/>
                  <a:gd name="T20" fmla="*/ 23 w 510"/>
                  <a:gd name="T21" fmla="*/ 261 h 509"/>
                  <a:gd name="T22" fmla="*/ 37 w 510"/>
                  <a:gd name="T23" fmla="*/ 294 h 509"/>
                  <a:gd name="T24" fmla="*/ 55 w 510"/>
                  <a:gd name="T25" fmla="*/ 327 h 509"/>
                  <a:gd name="T26" fmla="*/ 75 w 510"/>
                  <a:gd name="T27" fmla="*/ 357 h 509"/>
                  <a:gd name="T28" fmla="*/ 99 w 510"/>
                  <a:gd name="T29" fmla="*/ 385 h 509"/>
                  <a:gd name="T30" fmla="*/ 124 w 510"/>
                  <a:gd name="T31" fmla="*/ 410 h 509"/>
                  <a:gd name="T32" fmla="*/ 152 w 510"/>
                  <a:gd name="T33" fmla="*/ 433 h 509"/>
                  <a:gd name="T34" fmla="*/ 183 w 510"/>
                  <a:gd name="T35" fmla="*/ 454 h 509"/>
                  <a:gd name="T36" fmla="*/ 215 w 510"/>
                  <a:gd name="T37" fmla="*/ 471 h 509"/>
                  <a:gd name="T38" fmla="*/ 248 w 510"/>
                  <a:gd name="T39" fmla="*/ 485 h 509"/>
                  <a:gd name="T40" fmla="*/ 284 w 510"/>
                  <a:gd name="T41" fmla="*/ 496 h 509"/>
                  <a:gd name="T42" fmla="*/ 320 w 510"/>
                  <a:gd name="T43" fmla="*/ 504 h 509"/>
                  <a:gd name="T44" fmla="*/ 358 w 510"/>
                  <a:gd name="T45" fmla="*/ 508 h 509"/>
                  <a:gd name="T46" fmla="*/ 398 w 510"/>
                  <a:gd name="T47" fmla="*/ 508 h 509"/>
                  <a:gd name="T48" fmla="*/ 436 w 510"/>
                  <a:gd name="T49" fmla="*/ 504 h 509"/>
                  <a:gd name="T50" fmla="*/ 473 w 510"/>
                  <a:gd name="T51" fmla="*/ 496 h 509"/>
                  <a:gd name="T52" fmla="*/ 491 w 510"/>
                  <a:gd name="T53" fmla="*/ 489 h 509"/>
                  <a:gd name="T54" fmla="*/ 497 w 510"/>
                  <a:gd name="T55" fmla="*/ 485 h 509"/>
                  <a:gd name="T56" fmla="*/ 502 w 510"/>
                  <a:gd name="T57" fmla="*/ 480 h 509"/>
                  <a:gd name="T58" fmla="*/ 506 w 510"/>
                  <a:gd name="T59" fmla="*/ 474 h 509"/>
                  <a:gd name="T60" fmla="*/ 504 w 510"/>
                  <a:gd name="T61" fmla="*/ 474 h 509"/>
                  <a:gd name="T62" fmla="*/ 470 w 510"/>
                  <a:gd name="T63" fmla="*/ 484 h 509"/>
                  <a:gd name="T64" fmla="*/ 434 w 510"/>
                  <a:gd name="T65" fmla="*/ 492 h 509"/>
                  <a:gd name="T66" fmla="*/ 397 w 510"/>
                  <a:gd name="T67" fmla="*/ 495 h 509"/>
                  <a:gd name="T68" fmla="*/ 359 w 510"/>
                  <a:gd name="T69" fmla="*/ 495 h 509"/>
                  <a:gd name="T70" fmla="*/ 323 w 510"/>
                  <a:gd name="T71" fmla="*/ 492 h 509"/>
                  <a:gd name="T72" fmla="*/ 287 w 510"/>
                  <a:gd name="T73" fmla="*/ 484 h 509"/>
                  <a:gd name="T74" fmla="*/ 252 w 510"/>
                  <a:gd name="T75" fmla="*/ 474 h 509"/>
                  <a:gd name="T76" fmla="*/ 220 w 510"/>
                  <a:gd name="T77" fmla="*/ 459 h 509"/>
                  <a:gd name="T78" fmla="*/ 189 w 510"/>
                  <a:gd name="T79" fmla="*/ 443 h 509"/>
                  <a:gd name="T80" fmla="*/ 160 w 510"/>
                  <a:gd name="T81" fmla="*/ 423 h 509"/>
                  <a:gd name="T82" fmla="*/ 133 w 510"/>
                  <a:gd name="T83" fmla="*/ 400 h 509"/>
                  <a:gd name="T84" fmla="*/ 108 w 510"/>
                  <a:gd name="T85" fmla="*/ 377 h 509"/>
                  <a:gd name="T86" fmla="*/ 85 w 510"/>
                  <a:gd name="T87" fmla="*/ 350 h 509"/>
                  <a:gd name="T88" fmla="*/ 66 w 510"/>
                  <a:gd name="T89" fmla="*/ 320 h 509"/>
                  <a:gd name="T90" fmla="*/ 49 w 510"/>
                  <a:gd name="T91" fmla="*/ 289 h 509"/>
                  <a:gd name="T92" fmla="*/ 35 w 510"/>
                  <a:gd name="T93" fmla="*/ 256 h 509"/>
                  <a:gd name="T94" fmla="*/ 24 w 510"/>
                  <a:gd name="T95" fmla="*/ 222 h 509"/>
                  <a:gd name="T96" fmla="*/ 17 w 510"/>
                  <a:gd name="T97" fmla="*/ 186 h 509"/>
                  <a:gd name="T98" fmla="*/ 13 w 510"/>
                  <a:gd name="T99" fmla="*/ 149 h 509"/>
                  <a:gd name="T100" fmla="*/ 13 w 510"/>
                  <a:gd name="T101" fmla="*/ 111 h 509"/>
                  <a:gd name="T102" fmla="*/ 17 w 510"/>
                  <a:gd name="T103" fmla="*/ 74 h 509"/>
                  <a:gd name="T104" fmla="*/ 24 w 510"/>
                  <a:gd name="T105" fmla="*/ 39 h 509"/>
                  <a:gd name="T106" fmla="*/ 35 w 510"/>
                  <a:gd name="T107" fmla="*/ 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0" h="509">
                    <a:moveTo>
                      <a:pt x="36" y="0"/>
                    </a:moveTo>
                    <a:lnTo>
                      <a:pt x="34" y="3"/>
                    </a:lnTo>
                    <a:lnTo>
                      <a:pt x="31" y="5"/>
                    </a:lnTo>
                    <a:lnTo>
                      <a:pt x="28" y="8"/>
                    </a:lnTo>
                    <a:lnTo>
                      <a:pt x="26" y="10"/>
                    </a:lnTo>
                    <a:lnTo>
                      <a:pt x="23" y="13"/>
                    </a:lnTo>
                    <a:lnTo>
                      <a:pt x="21" y="15"/>
                    </a:lnTo>
                    <a:lnTo>
                      <a:pt x="19" y="18"/>
                    </a:lnTo>
                    <a:lnTo>
                      <a:pt x="16" y="21"/>
                    </a:lnTo>
                    <a:lnTo>
                      <a:pt x="12" y="36"/>
                    </a:lnTo>
                    <a:lnTo>
                      <a:pt x="8" y="54"/>
                    </a:lnTo>
                    <a:lnTo>
                      <a:pt x="4" y="72"/>
                    </a:lnTo>
                    <a:lnTo>
                      <a:pt x="2" y="91"/>
                    </a:lnTo>
                    <a:lnTo>
                      <a:pt x="1" y="110"/>
                    </a:lnTo>
                    <a:lnTo>
                      <a:pt x="0" y="130"/>
                    </a:lnTo>
                    <a:lnTo>
                      <a:pt x="1" y="150"/>
                    </a:lnTo>
                    <a:lnTo>
                      <a:pt x="2" y="169"/>
                    </a:lnTo>
                    <a:lnTo>
                      <a:pt x="4" y="188"/>
                    </a:lnTo>
                    <a:lnTo>
                      <a:pt x="8" y="206"/>
                    </a:lnTo>
                    <a:lnTo>
                      <a:pt x="12" y="225"/>
                    </a:lnTo>
                    <a:lnTo>
                      <a:pt x="17" y="243"/>
                    </a:lnTo>
                    <a:lnTo>
                      <a:pt x="23" y="261"/>
                    </a:lnTo>
                    <a:lnTo>
                      <a:pt x="30" y="278"/>
                    </a:lnTo>
                    <a:lnTo>
                      <a:pt x="37" y="294"/>
                    </a:lnTo>
                    <a:lnTo>
                      <a:pt x="46" y="311"/>
                    </a:lnTo>
                    <a:lnTo>
                      <a:pt x="55" y="327"/>
                    </a:lnTo>
                    <a:lnTo>
                      <a:pt x="65" y="342"/>
                    </a:lnTo>
                    <a:lnTo>
                      <a:pt x="75" y="357"/>
                    </a:lnTo>
                    <a:lnTo>
                      <a:pt x="87" y="371"/>
                    </a:lnTo>
                    <a:lnTo>
                      <a:pt x="99" y="385"/>
                    </a:lnTo>
                    <a:lnTo>
                      <a:pt x="111" y="397"/>
                    </a:lnTo>
                    <a:lnTo>
                      <a:pt x="124" y="410"/>
                    </a:lnTo>
                    <a:lnTo>
                      <a:pt x="138" y="422"/>
                    </a:lnTo>
                    <a:lnTo>
                      <a:pt x="152" y="433"/>
                    </a:lnTo>
                    <a:lnTo>
                      <a:pt x="167" y="444"/>
                    </a:lnTo>
                    <a:lnTo>
                      <a:pt x="183" y="454"/>
                    </a:lnTo>
                    <a:lnTo>
                      <a:pt x="199" y="462"/>
                    </a:lnTo>
                    <a:lnTo>
                      <a:pt x="215" y="471"/>
                    </a:lnTo>
                    <a:lnTo>
                      <a:pt x="232" y="478"/>
                    </a:lnTo>
                    <a:lnTo>
                      <a:pt x="248" y="485"/>
                    </a:lnTo>
                    <a:lnTo>
                      <a:pt x="266" y="491"/>
                    </a:lnTo>
                    <a:lnTo>
                      <a:pt x="284" y="496"/>
                    </a:lnTo>
                    <a:lnTo>
                      <a:pt x="302" y="501"/>
                    </a:lnTo>
                    <a:lnTo>
                      <a:pt x="320" y="504"/>
                    </a:lnTo>
                    <a:lnTo>
                      <a:pt x="339" y="506"/>
                    </a:lnTo>
                    <a:lnTo>
                      <a:pt x="358" y="508"/>
                    </a:lnTo>
                    <a:lnTo>
                      <a:pt x="378" y="508"/>
                    </a:lnTo>
                    <a:lnTo>
                      <a:pt x="398" y="508"/>
                    </a:lnTo>
                    <a:lnTo>
                      <a:pt x="417" y="506"/>
                    </a:lnTo>
                    <a:lnTo>
                      <a:pt x="436" y="504"/>
                    </a:lnTo>
                    <a:lnTo>
                      <a:pt x="454" y="501"/>
                    </a:lnTo>
                    <a:lnTo>
                      <a:pt x="473" y="496"/>
                    </a:lnTo>
                    <a:lnTo>
                      <a:pt x="488" y="492"/>
                    </a:lnTo>
                    <a:lnTo>
                      <a:pt x="491" y="489"/>
                    </a:lnTo>
                    <a:lnTo>
                      <a:pt x="494" y="487"/>
                    </a:lnTo>
                    <a:lnTo>
                      <a:pt x="497" y="485"/>
                    </a:lnTo>
                    <a:lnTo>
                      <a:pt x="499" y="482"/>
                    </a:lnTo>
                    <a:lnTo>
                      <a:pt x="502" y="480"/>
                    </a:lnTo>
                    <a:lnTo>
                      <a:pt x="504" y="477"/>
                    </a:lnTo>
                    <a:lnTo>
                      <a:pt x="506" y="474"/>
                    </a:lnTo>
                    <a:lnTo>
                      <a:pt x="509" y="472"/>
                    </a:lnTo>
                    <a:lnTo>
                      <a:pt x="504" y="474"/>
                    </a:lnTo>
                    <a:lnTo>
                      <a:pt x="487" y="479"/>
                    </a:lnTo>
                    <a:lnTo>
                      <a:pt x="470" y="484"/>
                    </a:lnTo>
                    <a:lnTo>
                      <a:pt x="452" y="489"/>
                    </a:lnTo>
                    <a:lnTo>
                      <a:pt x="434" y="492"/>
                    </a:lnTo>
                    <a:lnTo>
                      <a:pt x="416" y="494"/>
                    </a:lnTo>
                    <a:lnTo>
                      <a:pt x="397" y="495"/>
                    </a:lnTo>
                    <a:lnTo>
                      <a:pt x="378" y="496"/>
                    </a:lnTo>
                    <a:lnTo>
                      <a:pt x="359" y="495"/>
                    </a:lnTo>
                    <a:lnTo>
                      <a:pt x="340" y="494"/>
                    </a:lnTo>
                    <a:lnTo>
                      <a:pt x="323" y="492"/>
                    </a:lnTo>
                    <a:lnTo>
                      <a:pt x="304" y="489"/>
                    </a:lnTo>
                    <a:lnTo>
                      <a:pt x="287" y="484"/>
                    </a:lnTo>
                    <a:lnTo>
                      <a:pt x="269" y="479"/>
                    </a:lnTo>
                    <a:lnTo>
                      <a:pt x="252" y="474"/>
                    </a:lnTo>
                    <a:lnTo>
                      <a:pt x="237" y="467"/>
                    </a:lnTo>
                    <a:lnTo>
                      <a:pt x="220" y="459"/>
                    </a:lnTo>
                    <a:lnTo>
                      <a:pt x="205" y="452"/>
                    </a:lnTo>
                    <a:lnTo>
                      <a:pt x="189" y="443"/>
                    </a:lnTo>
                    <a:lnTo>
                      <a:pt x="174" y="433"/>
                    </a:lnTo>
                    <a:lnTo>
                      <a:pt x="160" y="423"/>
                    </a:lnTo>
                    <a:lnTo>
                      <a:pt x="146" y="412"/>
                    </a:lnTo>
                    <a:lnTo>
                      <a:pt x="133" y="400"/>
                    </a:lnTo>
                    <a:lnTo>
                      <a:pt x="120" y="388"/>
                    </a:lnTo>
                    <a:lnTo>
                      <a:pt x="108" y="377"/>
                    </a:lnTo>
                    <a:lnTo>
                      <a:pt x="96" y="363"/>
                    </a:lnTo>
                    <a:lnTo>
                      <a:pt x="85" y="350"/>
                    </a:lnTo>
                    <a:lnTo>
                      <a:pt x="75" y="335"/>
                    </a:lnTo>
                    <a:lnTo>
                      <a:pt x="66" y="320"/>
                    </a:lnTo>
                    <a:lnTo>
                      <a:pt x="57" y="305"/>
                    </a:lnTo>
                    <a:lnTo>
                      <a:pt x="49" y="289"/>
                    </a:lnTo>
                    <a:lnTo>
                      <a:pt x="41" y="273"/>
                    </a:lnTo>
                    <a:lnTo>
                      <a:pt x="35" y="256"/>
                    </a:lnTo>
                    <a:lnTo>
                      <a:pt x="29" y="239"/>
                    </a:lnTo>
                    <a:lnTo>
                      <a:pt x="24" y="222"/>
                    </a:lnTo>
                    <a:lnTo>
                      <a:pt x="20" y="204"/>
                    </a:lnTo>
                    <a:lnTo>
                      <a:pt x="17" y="186"/>
                    </a:lnTo>
                    <a:lnTo>
                      <a:pt x="14" y="168"/>
                    </a:lnTo>
                    <a:lnTo>
                      <a:pt x="13" y="149"/>
                    </a:lnTo>
                    <a:lnTo>
                      <a:pt x="13" y="130"/>
                    </a:lnTo>
                    <a:lnTo>
                      <a:pt x="13" y="111"/>
                    </a:lnTo>
                    <a:lnTo>
                      <a:pt x="14" y="92"/>
                    </a:lnTo>
                    <a:lnTo>
                      <a:pt x="17" y="74"/>
                    </a:lnTo>
                    <a:lnTo>
                      <a:pt x="20" y="56"/>
                    </a:lnTo>
                    <a:lnTo>
                      <a:pt x="24" y="39"/>
                    </a:lnTo>
                    <a:lnTo>
                      <a:pt x="29" y="21"/>
                    </a:lnTo>
                    <a:lnTo>
                      <a:pt x="35" y="4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5236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1150938" y="2006600"/>
                <a:ext cx="819150" cy="817563"/>
              </a:xfrm>
              <a:custGeom>
                <a:avLst/>
                <a:gdLst>
                  <a:gd name="T0" fmla="*/ 43 w 516"/>
                  <a:gd name="T1" fmla="*/ 2 h 515"/>
                  <a:gd name="T2" fmla="*/ 37 w 516"/>
                  <a:gd name="T3" fmla="*/ 7 h 515"/>
                  <a:gd name="T4" fmla="*/ 31 w 516"/>
                  <a:gd name="T5" fmla="*/ 12 h 515"/>
                  <a:gd name="T6" fmla="*/ 26 w 516"/>
                  <a:gd name="T7" fmla="*/ 16 h 515"/>
                  <a:gd name="T8" fmla="*/ 22 w 516"/>
                  <a:gd name="T9" fmla="*/ 22 h 515"/>
                  <a:gd name="T10" fmla="*/ 12 w 516"/>
                  <a:gd name="T11" fmla="*/ 57 h 515"/>
                  <a:gd name="T12" fmla="*/ 4 w 516"/>
                  <a:gd name="T13" fmla="*/ 92 h 515"/>
                  <a:gd name="T14" fmla="*/ 1 w 516"/>
                  <a:gd name="T15" fmla="*/ 129 h 515"/>
                  <a:gd name="T16" fmla="*/ 1 w 516"/>
                  <a:gd name="T17" fmla="*/ 167 h 515"/>
                  <a:gd name="T18" fmla="*/ 4 w 516"/>
                  <a:gd name="T19" fmla="*/ 204 h 515"/>
                  <a:gd name="T20" fmla="*/ 12 w 516"/>
                  <a:gd name="T21" fmla="*/ 240 h 515"/>
                  <a:gd name="T22" fmla="*/ 22 w 516"/>
                  <a:gd name="T23" fmla="*/ 274 h 515"/>
                  <a:gd name="T24" fmla="*/ 37 w 516"/>
                  <a:gd name="T25" fmla="*/ 307 h 515"/>
                  <a:gd name="T26" fmla="*/ 53 w 516"/>
                  <a:gd name="T27" fmla="*/ 339 h 515"/>
                  <a:gd name="T28" fmla="*/ 73 w 516"/>
                  <a:gd name="T29" fmla="*/ 368 h 515"/>
                  <a:gd name="T30" fmla="*/ 96 w 516"/>
                  <a:gd name="T31" fmla="*/ 395 h 515"/>
                  <a:gd name="T32" fmla="*/ 120 w 516"/>
                  <a:gd name="T33" fmla="*/ 419 h 515"/>
                  <a:gd name="T34" fmla="*/ 148 w 516"/>
                  <a:gd name="T35" fmla="*/ 441 h 515"/>
                  <a:gd name="T36" fmla="*/ 177 w 516"/>
                  <a:gd name="T37" fmla="*/ 461 h 515"/>
                  <a:gd name="T38" fmla="*/ 208 w 516"/>
                  <a:gd name="T39" fmla="*/ 478 h 515"/>
                  <a:gd name="T40" fmla="*/ 240 w 516"/>
                  <a:gd name="T41" fmla="*/ 492 h 515"/>
                  <a:gd name="T42" fmla="*/ 275 w 516"/>
                  <a:gd name="T43" fmla="*/ 503 h 515"/>
                  <a:gd name="T44" fmla="*/ 311 w 516"/>
                  <a:gd name="T45" fmla="*/ 510 h 515"/>
                  <a:gd name="T46" fmla="*/ 347 w 516"/>
                  <a:gd name="T47" fmla="*/ 514 h 515"/>
                  <a:gd name="T48" fmla="*/ 385 w 516"/>
                  <a:gd name="T49" fmla="*/ 514 h 515"/>
                  <a:gd name="T50" fmla="*/ 422 w 516"/>
                  <a:gd name="T51" fmla="*/ 510 h 515"/>
                  <a:gd name="T52" fmla="*/ 458 w 516"/>
                  <a:gd name="T53" fmla="*/ 503 h 515"/>
                  <a:gd name="T54" fmla="*/ 492 w 516"/>
                  <a:gd name="T55" fmla="*/ 492 h 515"/>
                  <a:gd name="T56" fmla="*/ 499 w 516"/>
                  <a:gd name="T57" fmla="*/ 488 h 515"/>
                  <a:gd name="T58" fmla="*/ 504 w 516"/>
                  <a:gd name="T59" fmla="*/ 483 h 515"/>
                  <a:gd name="T60" fmla="*/ 509 w 516"/>
                  <a:gd name="T61" fmla="*/ 477 h 515"/>
                  <a:gd name="T62" fmla="*/ 513 w 516"/>
                  <a:gd name="T63" fmla="*/ 472 h 515"/>
                  <a:gd name="T64" fmla="*/ 504 w 516"/>
                  <a:gd name="T65" fmla="*/ 474 h 515"/>
                  <a:gd name="T66" fmla="*/ 471 w 516"/>
                  <a:gd name="T67" fmla="*/ 486 h 515"/>
                  <a:gd name="T68" fmla="*/ 438 w 516"/>
                  <a:gd name="T69" fmla="*/ 494 h 515"/>
                  <a:gd name="T70" fmla="*/ 402 w 516"/>
                  <a:gd name="T71" fmla="*/ 500 h 515"/>
                  <a:gd name="T72" fmla="*/ 366 w 516"/>
                  <a:gd name="T73" fmla="*/ 501 h 515"/>
                  <a:gd name="T74" fmla="*/ 330 w 516"/>
                  <a:gd name="T75" fmla="*/ 500 h 515"/>
                  <a:gd name="T76" fmla="*/ 295 w 516"/>
                  <a:gd name="T77" fmla="*/ 494 h 515"/>
                  <a:gd name="T78" fmla="*/ 261 w 516"/>
                  <a:gd name="T79" fmla="*/ 486 h 515"/>
                  <a:gd name="T80" fmla="*/ 228 w 516"/>
                  <a:gd name="T81" fmla="*/ 474 h 515"/>
                  <a:gd name="T82" fmla="*/ 198 w 516"/>
                  <a:gd name="T83" fmla="*/ 459 h 515"/>
                  <a:gd name="T84" fmla="*/ 169 w 516"/>
                  <a:gd name="T85" fmla="*/ 441 h 515"/>
                  <a:gd name="T86" fmla="*/ 142 w 516"/>
                  <a:gd name="T87" fmla="*/ 421 h 515"/>
                  <a:gd name="T88" fmla="*/ 117 w 516"/>
                  <a:gd name="T89" fmla="*/ 398 h 515"/>
                  <a:gd name="T90" fmla="*/ 94 w 516"/>
                  <a:gd name="T91" fmla="*/ 374 h 515"/>
                  <a:gd name="T92" fmla="*/ 73 w 516"/>
                  <a:gd name="T93" fmla="*/ 346 h 515"/>
                  <a:gd name="T94" fmla="*/ 56 w 516"/>
                  <a:gd name="T95" fmla="*/ 317 h 515"/>
                  <a:gd name="T96" fmla="*/ 41 w 516"/>
                  <a:gd name="T97" fmla="*/ 286 h 515"/>
                  <a:gd name="T98" fmla="*/ 29 w 516"/>
                  <a:gd name="T99" fmla="*/ 253 h 515"/>
                  <a:gd name="T100" fmla="*/ 20 w 516"/>
                  <a:gd name="T101" fmla="*/ 220 h 515"/>
                  <a:gd name="T102" fmla="*/ 15 w 516"/>
                  <a:gd name="T103" fmla="*/ 184 h 515"/>
                  <a:gd name="T104" fmla="*/ 13 w 516"/>
                  <a:gd name="T105" fmla="*/ 148 h 515"/>
                  <a:gd name="T106" fmla="*/ 15 w 516"/>
                  <a:gd name="T107" fmla="*/ 112 h 515"/>
                  <a:gd name="T108" fmla="*/ 20 w 516"/>
                  <a:gd name="T109" fmla="*/ 77 h 515"/>
                  <a:gd name="T110" fmla="*/ 29 w 516"/>
                  <a:gd name="T111" fmla="*/ 43 h 515"/>
                  <a:gd name="T112" fmla="*/ 41 w 516"/>
                  <a:gd name="T113" fmla="*/ 1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6" h="515">
                    <a:moveTo>
                      <a:pt x="46" y="0"/>
                    </a:moveTo>
                    <a:lnTo>
                      <a:pt x="43" y="2"/>
                    </a:lnTo>
                    <a:lnTo>
                      <a:pt x="40" y="4"/>
                    </a:lnTo>
                    <a:lnTo>
                      <a:pt x="37" y="7"/>
                    </a:lnTo>
                    <a:lnTo>
                      <a:pt x="34" y="9"/>
                    </a:lnTo>
                    <a:lnTo>
                      <a:pt x="31" y="12"/>
                    </a:lnTo>
                    <a:lnTo>
                      <a:pt x="29" y="14"/>
                    </a:lnTo>
                    <a:lnTo>
                      <a:pt x="26" y="16"/>
                    </a:lnTo>
                    <a:lnTo>
                      <a:pt x="23" y="19"/>
                    </a:lnTo>
                    <a:lnTo>
                      <a:pt x="22" y="22"/>
                    </a:lnTo>
                    <a:lnTo>
                      <a:pt x="17" y="39"/>
                    </a:lnTo>
                    <a:lnTo>
                      <a:pt x="12" y="57"/>
                    </a:lnTo>
                    <a:lnTo>
                      <a:pt x="7" y="74"/>
                    </a:lnTo>
                    <a:lnTo>
                      <a:pt x="4" y="92"/>
                    </a:lnTo>
                    <a:lnTo>
                      <a:pt x="2" y="110"/>
                    </a:lnTo>
                    <a:lnTo>
                      <a:pt x="1" y="129"/>
                    </a:lnTo>
                    <a:lnTo>
                      <a:pt x="0" y="148"/>
                    </a:lnTo>
                    <a:lnTo>
                      <a:pt x="1" y="167"/>
                    </a:lnTo>
                    <a:lnTo>
                      <a:pt x="2" y="186"/>
                    </a:lnTo>
                    <a:lnTo>
                      <a:pt x="4" y="204"/>
                    </a:lnTo>
                    <a:lnTo>
                      <a:pt x="7" y="222"/>
                    </a:lnTo>
                    <a:lnTo>
                      <a:pt x="12" y="240"/>
                    </a:lnTo>
                    <a:lnTo>
                      <a:pt x="17" y="257"/>
                    </a:lnTo>
                    <a:lnTo>
                      <a:pt x="22" y="274"/>
                    </a:lnTo>
                    <a:lnTo>
                      <a:pt x="29" y="291"/>
                    </a:lnTo>
                    <a:lnTo>
                      <a:pt x="37" y="307"/>
                    </a:lnTo>
                    <a:lnTo>
                      <a:pt x="45" y="323"/>
                    </a:lnTo>
                    <a:lnTo>
                      <a:pt x="53" y="339"/>
                    </a:lnTo>
                    <a:lnTo>
                      <a:pt x="63" y="353"/>
                    </a:lnTo>
                    <a:lnTo>
                      <a:pt x="73" y="368"/>
                    </a:lnTo>
                    <a:lnTo>
                      <a:pt x="84" y="381"/>
                    </a:lnTo>
                    <a:lnTo>
                      <a:pt x="96" y="395"/>
                    </a:lnTo>
                    <a:lnTo>
                      <a:pt x="108" y="406"/>
                    </a:lnTo>
                    <a:lnTo>
                      <a:pt x="120" y="419"/>
                    </a:lnTo>
                    <a:lnTo>
                      <a:pt x="134" y="430"/>
                    </a:lnTo>
                    <a:lnTo>
                      <a:pt x="148" y="441"/>
                    </a:lnTo>
                    <a:lnTo>
                      <a:pt x="162" y="451"/>
                    </a:lnTo>
                    <a:lnTo>
                      <a:pt x="177" y="461"/>
                    </a:lnTo>
                    <a:lnTo>
                      <a:pt x="192" y="470"/>
                    </a:lnTo>
                    <a:lnTo>
                      <a:pt x="208" y="478"/>
                    </a:lnTo>
                    <a:lnTo>
                      <a:pt x="224" y="485"/>
                    </a:lnTo>
                    <a:lnTo>
                      <a:pt x="240" y="492"/>
                    </a:lnTo>
                    <a:lnTo>
                      <a:pt x="257" y="498"/>
                    </a:lnTo>
                    <a:lnTo>
                      <a:pt x="275" y="503"/>
                    </a:lnTo>
                    <a:lnTo>
                      <a:pt x="292" y="507"/>
                    </a:lnTo>
                    <a:lnTo>
                      <a:pt x="311" y="510"/>
                    </a:lnTo>
                    <a:lnTo>
                      <a:pt x="328" y="513"/>
                    </a:lnTo>
                    <a:lnTo>
                      <a:pt x="347" y="514"/>
                    </a:lnTo>
                    <a:lnTo>
                      <a:pt x="366" y="514"/>
                    </a:lnTo>
                    <a:lnTo>
                      <a:pt x="385" y="514"/>
                    </a:lnTo>
                    <a:lnTo>
                      <a:pt x="404" y="513"/>
                    </a:lnTo>
                    <a:lnTo>
                      <a:pt x="422" y="510"/>
                    </a:lnTo>
                    <a:lnTo>
                      <a:pt x="440" y="507"/>
                    </a:lnTo>
                    <a:lnTo>
                      <a:pt x="458" y="503"/>
                    </a:lnTo>
                    <a:lnTo>
                      <a:pt x="475" y="498"/>
                    </a:lnTo>
                    <a:lnTo>
                      <a:pt x="492" y="492"/>
                    </a:lnTo>
                    <a:lnTo>
                      <a:pt x="497" y="490"/>
                    </a:lnTo>
                    <a:lnTo>
                      <a:pt x="499" y="488"/>
                    </a:lnTo>
                    <a:lnTo>
                      <a:pt x="501" y="485"/>
                    </a:lnTo>
                    <a:lnTo>
                      <a:pt x="504" y="483"/>
                    </a:lnTo>
                    <a:lnTo>
                      <a:pt x="506" y="480"/>
                    </a:lnTo>
                    <a:lnTo>
                      <a:pt x="509" y="477"/>
                    </a:lnTo>
                    <a:lnTo>
                      <a:pt x="511" y="474"/>
                    </a:lnTo>
                    <a:lnTo>
                      <a:pt x="513" y="472"/>
                    </a:lnTo>
                    <a:lnTo>
                      <a:pt x="515" y="469"/>
                    </a:lnTo>
                    <a:lnTo>
                      <a:pt x="504" y="474"/>
                    </a:lnTo>
                    <a:lnTo>
                      <a:pt x="488" y="480"/>
                    </a:lnTo>
                    <a:lnTo>
                      <a:pt x="471" y="486"/>
                    </a:lnTo>
                    <a:lnTo>
                      <a:pt x="455" y="490"/>
                    </a:lnTo>
                    <a:lnTo>
                      <a:pt x="438" y="494"/>
                    </a:lnTo>
                    <a:lnTo>
                      <a:pt x="420" y="497"/>
                    </a:lnTo>
                    <a:lnTo>
                      <a:pt x="402" y="500"/>
                    </a:lnTo>
                    <a:lnTo>
                      <a:pt x="385" y="501"/>
                    </a:lnTo>
                    <a:lnTo>
                      <a:pt x="366" y="501"/>
                    </a:lnTo>
                    <a:lnTo>
                      <a:pt x="348" y="501"/>
                    </a:lnTo>
                    <a:lnTo>
                      <a:pt x="330" y="500"/>
                    </a:lnTo>
                    <a:lnTo>
                      <a:pt x="312" y="497"/>
                    </a:lnTo>
                    <a:lnTo>
                      <a:pt x="295" y="494"/>
                    </a:lnTo>
                    <a:lnTo>
                      <a:pt x="278" y="490"/>
                    </a:lnTo>
                    <a:lnTo>
                      <a:pt x="261" y="486"/>
                    </a:lnTo>
                    <a:lnTo>
                      <a:pt x="244" y="480"/>
                    </a:lnTo>
                    <a:lnTo>
                      <a:pt x="228" y="474"/>
                    </a:lnTo>
                    <a:lnTo>
                      <a:pt x="214" y="466"/>
                    </a:lnTo>
                    <a:lnTo>
                      <a:pt x="198" y="459"/>
                    </a:lnTo>
                    <a:lnTo>
                      <a:pt x="184" y="450"/>
                    </a:lnTo>
                    <a:lnTo>
                      <a:pt x="169" y="441"/>
                    </a:lnTo>
                    <a:lnTo>
                      <a:pt x="155" y="431"/>
                    </a:lnTo>
                    <a:lnTo>
                      <a:pt x="142" y="421"/>
                    </a:lnTo>
                    <a:lnTo>
                      <a:pt x="129" y="409"/>
                    </a:lnTo>
                    <a:lnTo>
                      <a:pt x="117" y="398"/>
                    </a:lnTo>
                    <a:lnTo>
                      <a:pt x="105" y="386"/>
                    </a:lnTo>
                    <a:lnTo>
                      <a:pt x="94" y="374"/>
                    </a:lnTo>
                    <a:lnTo>
                      <a:pt x="84" y="360"/>
                    </a:lnTo>
                    <a:lnTo>
                      <a:pt x="73" y="346"/>
                    </a:lnTo>
                    <a:lnTo>
                      <a:pt x="64" y="332"/>
                    </a:lnTo>
                    <a:lnTo>
                      <a:pt x="56" y="317"/>
                    </a:lnTo>
                    <a:lnTo>
                      <a:pt x="48" y="302"/>
                    </a:lnTo>
                    <a:lnTo>
                      <a:pt x="41" y="286"/>
                    </a:lnTo>
                    <a:lnTo>
                      <a:pt x="34" y="270"/>
                    </a:lnTo>
                    <a:lnTo>
                      <a:pt x="29" y="253"/>
                    </a:lnTo>
                    <a:lnTo>
                      <a:pt x="24" y="237"/>
                    </a:lnTo>
                    <a:lnTo>
                      <a:pt x="20" y="220"/>
                    </a:lnTo>
                    <a:lnTo>
                      <a:pt x="17" y="202"/>
                    </a:lnTo>
                    <a:lnTo>
                      <a:pt x="15" y="184"/>
                    </a:lnTo>
                    <a:lnTo>
                      <a:pt x="13" y="167"/>
                    </a:lnTo>
                    <a:lnTo>
                      <a:pt x="13" y="148"/>
                    </a:lnTo>
                    <a:lnTo>
                      <a:pt x="13" y="130"/>
                    </a:lnTo>
                    <a:lnTo>
                      <a:pt x="15" y="112"/>
                    </a:lnTo>
                    <a:lnTo>
                      <a:pt x="17" y="94"/>
                    </a:lnTo>
                    <a:lnTo>
                      <a:pt x="20" y="77"/>
                    </a:lnTo>
                    <a:lnTo>
                      <a:pt x="24" y="60"/>
                    </a:lnTo>
                    <a:lnTo>
                      <a:pt x="29" y="43"/>
                    </a:lnTo>
                    <a:lnTo>
                      <a:pt x="34" y="26"/>
                    </a:lnTo>
                    <a:lnTo>
                      <a:pt x="41" y="10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5E3D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auto">
              <a:xfrm>
                <a:off x="1171575" y="1981200"/>
                <a:ext cx="823913" cy="823913"/>
              </a:xfrm>
              <a:custGeom>
                <a:avLst/>
                <a:gdLst>
                  <a:gd name="T0" fmla="*/ 51 w 519"/>
                  <a:gd name="T1" fmla="*/ 2 h 519"/>
                  <a:gd name="T2" fmla="*/ 45 w 519"/>
                  <a:gd name="T3" fmla="*/ 6 h 519"/>
                  <a:gd name="T4" fmla="*/ 40 w 519"/>
                  <a:gd name="T5" fmla="*/ 10 h 519"/>
                  <a:gd name="T6" fmla="*/ 34 w 519"/>
                  <a:gd name="T7" fmla="*/ 14 h 519"/>
                  <a:gd name="T8" fmla="*/ 27 w 519"/>
                  <a:gd name="T9" fmla="*/ 26 h 519"/>
                  <a:gd name="T10" fmla="*/ 15 w 519"/>
                  <a:gd name="T11" fmla="*/ 59 h 519"/>
                  <a:gd name="T12" fmla="*/ 7 w 519"/>
                  <a:gd name="T13" fmla="*/ 93 h 519"/>
                  <a:gd name="T14" fmla="*/ 1 w 519"/>
                  <a:gd name="T15" fmla="*/ 128 h 519"/>
                  <a:gd name="T16" fmla="*/ 0 w 519"/>
                  <a:gd name="T17" fmla="*/ 164 h 519"/>
                  <a:gd name="T18" fmla="*/ 1 w 519"/>
                  <a:gd name="T19" fmla="*/ 200 h 519"/>
                  <a:gd name="T20" fmla="*/ 7 w 519"/>
                  <a:gd name="T21" fmla="*/ 236 h 519"/>
                  <a:gd name="T22" fmla="*/ 15 w 519"/>
                  <a:gd name="T23" fmla="*/ 269 h 519"/>
                  <a:gd name="T24" fmla="*/ 27 w 519"/>
                  <a:gd name="T25" fmla="*/ 302 h 519"/>
                  <a:gd name="T26" fmla="*/ 42 w 519"/>
                  <a:gd name="T27" fmla="*/ 333 h 519"/>
                  <a:gd name="T28" fmla="*/ 60 w 519"/>
                  <a:gd name="T29" fmla="*/ 362 h 519"/>
                  <a:gd name="T30" fmla="*/ 81 w 519"/>
                  <a:gd name="T31" fmla="*/ 390 h 519"/>
                  <a:gd name="T32" fmla="*/ 104 w 519"/>
                  <a:gd name="T33" fmla="*/ 415 h 519"/>
                  <a:gd name="T34" fmla="*/ 129 w 519"/>
                  <a:gd name="T35" fmla="*/ 437 h 519"/>
                  <a:gd name="T36" fmla="*/ 156 w 519"/>
                  <a:gd name="T37" fmla="*/ 457 h 519"/>
                  <a:gd name="T38" fmla="*/ 185 w 519"/>
                  <a:gd name="T39" fmla="*/ 475 h 519"/>
                  <a:gd name="T40" fmla="*/ 215 w 519"/>
                  <a:gd name="T41" fmla="*/ 490 h 519"/>
                  <a:gd name="T42" fmla="*/ 248 w 519"/>
                  <a:gd name="T43" fmla="*/ 502 h 519"/>
                  <a:gd name="T44" fmla="*/ 282 w 519"/>
                  <a:gd name="T45" fmla="*/ 511 h 519"/>
                  <a:gd name="T46" fmla="*/ 317 w 519"/>
                  <a:gd name="T47" fmla="*/ 516 h 519"/>
                  <a:gd name="T48" fmla="*/ 353 w 519"/>
                  <a:gd name="T49" fmla="*/ 518 h 519"/>
                  <a:gd name="T50" fmla="*/ 389 w 519"/>
                  <a:gd name="T51" fmla="*/ 516 h 519"/>
                  <a:gd name="T52" fmla="*/ 425 w 519"/>
                  <a:gd name="T53" fmla="*/ 511 h 519"/>
                  <a:gd name="T54" fmla="*/ 458 w 519"/>
                  <a:gd name="T55" fmla="*/ 502 h 519"/>
                  <a:gd name="T56" fmla="*/ 491 w 519"/>
                  <a:gd name="T57" fmla="*/ 490 h 519"/>
                  <a:gd name="T58" fmla="*/ 504 w 519"/>
                  <a:gd name="T59" fmla="*/ 482 h 519"/>
                  <a:gd name="T60" fmla="*/ 508 w 519"/>
                  <a:gd name="T61" fmla="*/ 477 h 519"/>
                  <a:gd name="T62" fmla="*/ 512 w 519"/>
                  <a:gd name="T63" fmla="*/ 471 h 519"/>
                  <a:gd name="T64" fmla="*/ 516 w 519"/>
                  <a:gd name="T65" fmla="*/ 466 h 519"/>
                  <a:gd name="T66" fmla="*/ 516 w 519"/>
                  <a:gd name="T67" fmla="*/ 464 h 519"/>
                  <a:gd name="T68" fmla="*/ 486 w 519"/>
                  <a:gd name="T69" fmla="*/ 479 h 519"/>
                  <a:gd name="T70" fmla="*/ 455 w 519"/>
                  <a:gd name="T71" fmla="*/ 490 h 519"/>
                  <a:gd name="T72" fmla="*/ 422 w 519"/>
                  <a:gd name="T73" fmla="*/ 499 h 519"/>
                  <a:gd name="T74" fmla="*/ 388 w 519"/>
                  <a:gd name="T75" fmla="*/ 504 h 519"/>
                  <a:gd name="T76" fmla="*/ 353 w 519"/>
                  <a:gd name="T77" fmla="*/ 505 h 519"/>
                  <a:gd name="T78" fmla="*/ 318 w 519"/>
                  <a:gd name="T79" fmla="*/ 504 h 519"/>
                  <a:gd name="T80" fmla="*/ 284 w 519"/>
                  <a:gd name="T81" fmla="*/ 499 h 519"/>
                  <a:gd name="T82" fmla="*/ 251 w 519"/>
                  <a:gd name="T83" fmla="*/ 490 h 519"/>
                  <a:gd name="T84" fmla="*/ 220 w 519"/>
                  <a:gd name="T85" fmla="*/ 479 h 519"/>
                  <a:gd name="T86" fmla="*/ 191 w 519"/>
                  <a:gd name="T87" fmla="*/ 464 h 519"/>
                  <a:gd name="T88" fmla="*/ 163 w 519"/>
                  <a:gd name="T89" fmla="*/ 447 h 519"/>
                  <a:gd name="T90" fmla="*/ 136 w 519"/>
                  <a:gd name="T91" fmla="*/ 427 h 519"/>
                  <a:gd name="T92" fmla="*/ 112 w 519"/>
                  <a:gd name="T93" fmla="*/ 406 h 519"/>
                  <a:gd name="T94" fmla="*/ 90 w 519"/>
                  <a:gd name="T95" fmla="*/ 382 h 519"/>
                  <a:gd name="T96" fmla="*/ 71 w 519"/>
                  <a:gd name="T97" fmla="*/ 355 h 519"/>
                  <a:gd name="T98" fmla="*/ 53 w 519"/>
                  <a:gd name="T99" fmla="*/ 327 h 519"/>
                  <a:gd name="T100" fmla="*/ 39 w 519"/>
                  <a:gd name="T101" fmla="*/ 297 h 519"/>
                  <a:gd name="T102" fmla="*/ 27 w 519"/>
                  <a:gd name="T103" fmla="*/ 266 h 519"/>
                  <a:gd name="T104" fmla="*/ 19 w 519"/>
                  <a:gd name="T105" fmla="*/ 233 h 519"/>
                  <a:gd name="T106" fmla="*/ 14 w 519"/>
                  <a:gd name="T107" fmla="*/ 199 h 519"/>
                  <a:gd name="T108" fmla="*/ 12 w 519"/>
                  <a:gd name="T109" fmla="*/ 164 h 519"/>
                  <a:gd name="T110" fmla="*/ 14 w 519"/>
                  <a:gd name="T111" fmla="*/ 129 h 519"/>
                  <a:gd name="T112" fmla="*/ 19 w 519"/>
                  <a:gd name="T113" fmla="*/ 95 h 519"/>
                  <a:gd name="T114" fmla="*/ 27 w 519"/>
                  <a:gd name="T115" fmla="*/ 62 h 519"/>
                  <a:gd name="T116" fmla="*/ 39 w 519"/>
                  <a:gd name="T117" fmla="*/ 31 h 519"/>
                  <a:gd name="T118" fmla="*/ 53 w 519"/>
                  <a:gd name="T119" fmla="*/ 1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9" h="519">
                    <a:moveTo>
                      <a:pt x="54" y="0"/>
                    </a:moveTo>
                    <a:lnTo>
                      <a:pt x="51" y="2"/>
                    </a:lnTo>
                    <a:lnTo>
                      <a:pt x="48" y="4"/>
                    </a:lnTo>
                    <a:lnTo>
                      <a:pt x="45" y="6"/>
                    </a:lnTo>
                    <a:lnTo>
                      <a:pt x="43" y="8"/>
                    </a:lnTo>
                    <a:lnTo>
                      <a:pt x="40" y="10"/>
                    </a:lnTo>
                    <a:lnTo>
                      <a:pt x="37" y="12"/>
                    </a:lnTo>
                    <a:lnTo>
                      <a:pt x="34" y="14"/>
                    </a:lnTo>
                    <a:lnTo>
                      <a:pt x="32" y="16"/>
                    </a:lnTo>
                    <a:lnTo>
                      <a:pt x="27" y="26"/>
                    </a:lnTo>
                    <a:lnTo>
                      <a:pt x="21" y="42"/>
                    </a:lnTo>
                    <a:lnTo>
                      <a:pt x="15" y="59"/>
                    </a:lnTo>
                    <a:lnTo>
                      <a:pt x="11" y="76"/>
                    </a:lnTo>
                    <a:lnTo>
                      <a:pt x="7" y="93"/>
                    </a:lnTo>
                    <a:lnTo>
                      <a:pt x="4" y="110"/>
                    </a:lnTo>
                    <a:lnTo>
                      <a:pt x="1" y="128"/>
                    </a:lnTo>
                    <a:lnTo>
                      <a:pt x="0" y="146"/>
                    </a:lnTo>
                    <a:lnTo>
                      <a:pt x="0" y="164"/>
                    </a:lnTo>
                    <a:lnTo>
                      <a:pt x="0" y="183"/>
                    </a:lnTo>
                    <a:lnTo>
                      <a:pt x="1" y="200"/>
                    </a:lnTo>
                    <a:lnTo>
                      <a:pt x="4" y="218"/>
                    </a:lnTo>
                    <a:lnTo>
                      <a:pt x="7" y="236"/>
                    </a:lnTo>
                    <a:lnTo>
                      <a:pt x="11" y="253"/>
                    </a:lnTo>
                    <a:lnTo>
                      <a:pt x="15" y="269"/>
                    </a:lnTo>
                    <a:lnTo>
                      <a:pt x="21" y="286"/>
                    </a:lnTo>
                    <a:lnTo>
                      <a:pt x="27" y="302"/>
                    </a:lnTo>
                    <a:lnTo>
                      <a:pt x="35" y="318"/>
                    </a:lnTo>
                    <a:lnTo>
                      <a:pt x="42" y="333"/>
                    </a:lnTo>
                    <a:lnTo>
                      <a:pt x="51" y="348"/>
                    </a:lnTo>
                    <a:lnTo>
                      <a:pt x="60" y="362"/>
                    </a:lnTo>
                    <a:lnTo>
                      <a:pt x="70" y="376"/>
                    </a:lnTo>
                    <a:lnTo>
                      <a:pt x="81" y="390"/>
                    </a:lnTo>
                    <a:lnTo>
                      <a:pt x="92" y="402"/>
                    </a:lnTo>
                    <a:lnTo>
                      <a:pt x="104" y="415"/>
                    </a:lnTo>
                    <a:lnTo>
                      <a:pt x="116" y="425"/>
                    </a:lnTo>
                    <a:lnTo>
                      <a:pt x="129" y="437"/>
                    </a:lnTo>
                    <a:lnTo>
                      <a:pt x="142" y="447"/>
                    </a:lnTo>
                    <a:lnTo>
                      <a:pt x="156" y="457"/>
                    </a:lnTo>
                    <a:lnTo>
                      <a:pt x="171" y="467"/>
                    </a:lnTo>
                    <a:lnTo>
                      <a:pt x="185" y="475"/>
                    </a:lnTo>
                    <a:lnTo>
                      <a:pt x="201" y="483"/>
                    </a:lnTo>
                    <a:lnTo>
                      <a:pt x="215" y="490"/>
                    </a:lnTo>
                    <a:lnTo>
                      <a:pt x="231" y="496"/>
                    </a:lnTo>
                    <a:lnTo>
                      <a:pt x="248" y="502"/>
                    </a:lnTo>
                    <a:lnTo>
                      <a:pt x="265" y="507"/>
                    </a:lnTo>
                    <a:lnTo>
                      <a:pt x="282" y="511"/>
                    </a:lnTo>
                    <a:lnTo>
                      <a:pt x="299" y="514"/>
                    </a:lnTo>
                    <a:lnTo>
                      <a:pt x="317" y="516"/>
                    </a:lnTo>
                    <a:lnTo>
                      <a:pt x="335" y="517"/>
                    </a:lnTo>
                    <a:lnTo>
                      <a:pt x="353" y="518"/>
                    </a:lnTo>
                    <a:lnTo>
                      <a:pt x="372" y="517"/>
                    </a:lnTo>
                    <a:lnTo>
                      <a:pt x="389" y="516"/>
                    </a:lnTo>
                    <a:lnTo>
                      <a:pt x="407" y="514"/>
                    </a:lnTo>
                    <a:lnTo>
                      <a:pt x="425" y="511"/>
                    </a:lnTo>
                    <a:lnTo>
                      <a:pt x="442" y="507"/>
                    </a:lnTo>
                    <a:lnTo>
                      <a:pt x="458" y="502"/>
                    </a:lnTo>
                    <a:lnTo>
                      <a:pt x="475" y="496"/>
                    </a:lnTo>
                    <a:lnTo>
                      <a:pt x="491" y="490"/>
                    </a:lnTo>
                    <a:lnTo>
                      <a:pt x="502" y="485"/>
                    </a:lnTo>
                    <a:lnTo>
                      <a:pt x="504" y="482"/>
                    </a:lnTo>
                    <a:lnTo>
                      <a:pt x="506" y="479"/>
                    </a:lnTo>
                    <a:lnTo>
                      <a:pt x="508" y="477"/>
                    </a:lnTo>
                    <a:lnTo>
                      <a:pt x="511" y="474"/>
                    </a:lnTo>
                    <a:lnTo>
                      <a:pt x="512" y="471"/>
                    </a:lnTo>
                    <a:lnTo>
                      <a:pt x="514" y="468"/>
                    </a:lnTo>
                    <a:lnTo>
                      <a:pt x="516" y="466"/>
                    </a:lnTo>
                    <a:lnTo>
                      <a:pt x="518" y="463"/>
                    </a:lnTo>
                    <a:lnTo>
                      <a:pt x="516" y="464"/>
                    </a:lnTo>
                    <a:lnTo>
                      <a:pt x="501" y="472"/>
                    </a:lnTo>
                    <a:lnTo>
                      <a:pt x="486" y="479"/>
                    </a:lnTo>
                    <a:lnTo>
                      <a:pt x="471" y="485"/>
                    </a:lnTo>
                    <a:lnTo>
                      <a:pt x="455" y="490"/>
                    </a:lnTo>
                    <a:lnTo>
                      <a:pt x="439" y="495"/>
                    </a:lnTo>
                    <a:lnTo>
                      <a:pt x="422" y="499"/>
                    </a:lnTo>
                    <a:lnTo>
                      <a:pt x="405" y="502"/>
                    </a:lnTo>
                    <a:lnTo>
                      <a:pt x="388" y="504"/>
                    </a:lnTo>
                    <a:lnTo>
                      <a:pt x="371" y="505"/>
                    </a:lnTo>
                    <a:lnTo>
                      <a:pt x="353" y="505"/>
                    </a:lnTo>
                    <a:lnTo>
                      <a:pt x="336" y="505"/>
                    </a:lnTo>
                    <a:lnTo>
                      <a:pt x="318" y="504"/>
                    </a:lnTo>
                    <a:lnTo>
                      <a:pt x="301" y="502"/>
                    </a:lnTo>
                    <a:lnTo>
                      <a:pt x="284" y="499"/>
                    </a:lnTo>
                    <a:lnTo>
                      <a:pt x="268" y="495"/>
                    </a:lnTo>
                    <a:lnTo>
                      <a:pt x="251" y="490"/>
                    </a:lnTo>
                    <a:lnTo>
                      <a:pt x="236" y="485"/>
                    </a:lnTo>
                    <a:lnTo>
                      <a:pt x="220" y="479"/>
                    </a:lnTo>
                    <a:lnTo>
                      <a:pt x="206" y="472"/>
                    </a:lnTo>
                    <a:lnTo>
                      <a:pt x="191" y="464"/>
                    </a:lnTo>
                    <a:lnTo>
                      <a:pt x="177" y="456"/>
                    </a:lnTo>
                    <a:lnTo>
                      <a:pt x="163" y="447"/>
                    </a:lnTo>
                    <a:lnTo>
                      <a:pt x="150" y="437"/>
                    </a:lnTo>
                    <a:lnTo>
                      <a:pt x="136" y="427"/>
                    </a:lnTo>
                    <a:lnTo>
                      <a:pt x="124" y="417"/>
                    </a:lnTo>
                    <a:lnTo>
                      <a:pt x="112" y="406"/>
                    </a:lnTo>
                    <a:lnTo>
                      <a:pt x="101" y="394"/>
                    </a:lnTo>
                    <a:lnTo>
                      <a:pt x="90" y="382"/>
                    </a:lnTo>
                    <a:lnTo>
                      <a:pt x="80" y="369"/>
                    </a:lnTo>
                    <a:lnTo>
                      <a:pt x="71" y="355"/>
                    </a:lnTo>
                    <a:lnTo>
                      <a:pt x="62" y="341"/>
                    </a:lnTo>
                    <a:lnTo>
                      <a:pt x="53" y="327"/>
                    </a:lnTo>
                    <a:lnTo>
                      <a:pt x="46" y="312"/>
                    </a:lnTo>
                    <a:lnTo>
                      <a:pt x="39" y="297"/>
                    </a:lnTo>
                    <a:lnTo>
                      <a:pt x="33" y="282"/>
                    </a:lnTo>
                    <a:lnTo>
                      <a:pt x="27" y="266"/>
                    </a:lnTo>
                    <a:lnTo>
                      <a:pt x="23" y="250"/>
                    </a:lnTo>
                    <a:lnTo>
                      <a:pt x="19" y="233"/>
                    </a:lnTo>
                    <a:lnTo>
                      <a:pt x="16" y="216"/>
                    </a:lnTo>
                    <a:lnTo>
                      <a:pt x="14" y="199"/>
                    </a:lnTo>
                    <a:lnTo>
                      <a:pt x="12" y="182"/>
                    </a:lnTo>
                    <a:lnTo>
                      <a:pt x="12" y="164"/>
                    </a:lnTo>
                    <a:lnTo>
                      <a:pt x="12" y="147"/>
                    </a:lnTo>
                    <a:lnTo>
                      <a:pt x="14" y="129"/>
                    </a:lnTo>
                    <a:lnTo>
                      <a:pt x="16" y="112"/>
                    </a:lnTo>
                    <a:lnTo>
                      <a:pt x="19" y="95"/>
                    </a:lnTo>
                    <a:lnTo>
                      <a:pt x="23" y="79"/>
                    </a:lnTo>
                    <a:lnTo>
                      <a:pt x="27" y="62"/>
                    </a:lnTo>
                    <a:lnTo>
                      <a:pt x="33" y="46"/>
                    </a:lnTo>
                    <a:lnTo>
                      <a:pt x="39" y="31"/>
                    </a:lnTo>
                    <a:lnTo>
                      <a:pt x="46" y="16"/>
                    </a:lnTo>
                    <a:lnTo>
                      <a:pt x="53" y="1"/>
                    </a:lnTo>
                    <a:lnTo>
                      <a:pt x="54" y="0"/>
                    </a:lnTo>
                  </a:path>
                </a:pathLst>
              </a:custGeom>
              <a:solidFill>
                <a:srgbClr val="6B472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4"/>
              <p:cNvSpPr>
                <a:spLocks/>
              </p:cNvSpPr>
              <p:nvPr/>
            </p:nvSpPr>
            <p:spPr bwMode="auto">
              <a:xfrm>
                <a:off x="1190625" y="1958975"/>
                <a:ext cx="828675" cy="827088"/>
              </a:xfrm>
              <a:custGeom>
                <a:avLst/>
                <a:gdLst>
                  <a:gd name="T0" fmla="*/ 62 w 522"/>
                  <a:gd name="T1" fmla="*/ 1 h 521"/>
                  <a:gd name="T2" fmla="*/ 56 w 522"/>
                  <a:gd name="T3" fmla="*/ 5 h 521"/>
                  <a:gd name="T4" fmla="*/ 50 w 522"/>
                  <a:gd name="T5" fmla="*/ 9 h 521"/>
                  <a:gd name="T6" fmla="*/ 44 w 522"/>
                  <a:gd name="T7" fmla="*/ 13 h 521"/>
                  <a:gd name="T8" fmla="*/ 33 w 522"/>
                  <a:gd name="T9" fmla="*/ 30 h 521"/>
                  <a:gd name="T10" fmla="*/ 21 w 522"/>
                  <a:gd name="T11" fmla="*/ 60 h 521"/>
                  <a:gd name="T12" fmla="*/ 10 w 522"/>
                  <a:gd name="T13" fmla="*/ 93 h 521"/>
                  <a:gd name="T14" fmla="*/ 3 w 522"/>
                  <a:gd name="T15" fmla="*/ 126 h 521"/>
                  <a:gd name="T16" fmla="*/ 0 w 522"/>
                  <a:gd name="T17" fmla="*/ 161 h 521"/>
                  <a:gd name="T18" fmla="*/ 0 w 522"/>
                  <a:gd name="T19" fmla="*/ 196 h 521"/>
                  <a:gd name="T20" fmla="*/ 3 w 522"/>
                  <a:gd name="T21" fmla="*/ 230 h 521"/>
                  <a:gd name="T22" fmla="*/ 10 w 522"/>
                  <a:gd name="T23" fmla="*/ 264 h 521"/>
                  <a:gd name="T24" fmla="*/ 21 w 522"/>
                  <a:gd name="T25" fmla="*/ 296 h 521"/>
                  <a:gd name="T26" fmla="*/ 33 w 522"/>
                  <a:gd name="T27" fmla="*/ 327 h 521"/>
                  <a:gd name="T28" fmla="*/ 49 w 522"/>
                  <a:gd name="T29" fmla="*/ 356 h 521"/>
                  <a:gd name="T30" fmla="*/ 68 w 522"/>
                  <a:gd name="T31" fmla="*/ 383 h 521"/>
                  <a:gd name="T32" fmla="*/ 89 w 522"/>
                  <a:gd name="T33" fmla="*/ 408 h 521"/>
                  <a:gd name="T34" fmla="*/ 112 w 522"/>
                  <a:gd name="T35" fmla="*/ 432 h 521"/>
                  <a:gd name="T36" fmla="*/ 137 w 522"/>
                  <a:gd name="T37" fmla="*/ 452 h 521"/>
                  <a:gd name="T38" fmla="*/ 165 w 522"/>
                  <a:gd name="T39" fmla="*/ 470 h 521"/>
                  <a:gd name="T40" fmla="*/ 194 w 522"/>
                  <a:gd name="T41" fmla="*/ 486 h 521"/>
                  <a:gd name="T42" fmla="*/ 224 w 522"/>
                  <a:gd name="T43" fmla="*/ 499 h 521"/>
                  <a:gd name="T44" fmla="*/ 256 w 522"/>
                  <a:gd name="T45" fmla="*/ 509 h 521"/>
                  <a:gd name="T46" fmla="*/ 289 w 522"/>
                  <a:gd name="T47" fmla="*/ 516 h 521"/>
                  <a:gd name="T48" fmla="*/ 324 w 522"/>
                  <a:gd name="T49" fmla="*/ 519 h 521"/>
                  <a:gd name="T50" fmla="*/ 359 w 522"/>
                  <a:gd name="T51" fmla="*/ 519 h 521"/>
                  <a:gd name="T52" fmla="*/ 393 w 522"/>
                  <a:gd name="T53" fmla="*/ 516 h 521"/>
                  <a:gd name="T54" fmla="*/ 427 w 522"/>
                  <a:gd name="T55" fmla="*/ 509 h 521"/>
                  <a:gd name="T56" fmla="*/ 459 w 522"/>
                  <a:gd name="T57" fmla="*/ 499 h 521"/>
                  <a:gd name="T58" fmla="*/ 490 w 522"/>
                  <a:gd name="T59" fmla="*/ 486 h 521"/>
                  <a:gd name="T60" fmla="*/ 506 w 522"/>
                  <a:gd name="T61" fmla="*/ 478 h 521"/>
                  <a:gd name="T62" fmla="*/ 510 w 522"/>
                  <a:gd name="T63" fmla="*/ 472 h 521"/>
                  <a:gd name="T64" fmla="*/ 513 w 522"/>
                  <a:gd name="T65" fmla="*/ 466 h 521"/>
                  <a:gd name="T66" fmla="*/ 517 w 522"/>
                  <a:gd name="T67" fmla="*/ 460 h 521"/>
                  <a:gd name="T68" fmla="*/ 521 w 522"/>
                  <a:gd name="T69" fmla="*/ 454 h 521"/>
                  <a:gd name="T70" fmla="*/ 498 w 522"/>
                  <a:gd name="T71" fmla="*/ 467 h 521"/>
                  <a:gd name="T72" fmla="*/ 469 w 522"/>
                  <a:gd name="T73" fmla="*/ 481 h 521"/>
                  <a:gd name="T74" fmla="*/ 439 w 522"/>
                  <a:gd name="T75" fmla="*/ 492 h 521"/>
                  <a:gd name="T76" fmla="*/ 407 w 522"/>
                  <a:gd name="T77" fmla="*/ 500 h 521"/>
                  <a:gd name="T78" fmla="*/ 375 w 522"/>
                  <a:gd name="T79" fmla="*/ 505 h 521"/>
                  <a:gd name="T80" fmla="*/ 341 w 522"/>
                  <a:gd name="T81" fmla="*/ 507 h 521"/>
                  <a:gd name="T82" fmla="*/ 307 w 522"/>
                  <a:gd name="T83" fmla="*/ 505 h 521"/>
                  <a:gd name="T84" fmla="*/ 275 w 522"/>
                  <a:gd name="T85" fmla="*/ 500 h 521"/>
                  <a:gd name="T86" fmla="*/ 243 w 522"/>
                  <a:gd name="T87" fmla="*/ 492 h 521"/>
                  <a:gd name="T88" fmla="*/ 213 w 522"/>
                  <a:gd name="T89" fmla="*/ 481 h 521"/>
                  <a:gd name="T90" fmla="*/ 185 w 522"/>
                  <a:gd name="T91" fmla="*/ 467 h 521"/>
                  <a:gd name="T92" fmla="*/ 158 w 522"/>
                  <a:gd name="T93" fmla="*/ 451 h 521"/>
                  <a:gd name="T94" fmla="*/ 133 w 522"/>
                  <a:gd name="T95" fmla="*/ 433 h 521"/>
                  <a:gd name="T96" fmla="*/ 109 w 522"/>
                  <a:gd name="T97" fmla="*/ 411 h 521"/>
                  <a:gd name="T98" fmla="*/ 88 w 522"/>
                  <a:gd name="T99" fmla="*/ 388 h 521"/>
                  <a:gd name="T100" fmla="*/ 69 w 522"/>
                  <a:gd name="T101" fmla="*/ 363 h 521"/>
                  <a:gd name="T102" fmla="*/ 52 w 522"/>
                  <a:gd name="T103" fmla="*/ 335 h 521"/>
                  <a:gd name="T104" fmla="*/ 38 w 522"/>
                  <a:gd name="T105" fmla="*/ 306 h 521"/>
                  <a:gd name="T106" fmla="*/ 27 w 522"/>
                  <a:gd name="T107" fmla="*/ 276 h 521"/>
                  <a:gd name="T108" fmla="*/ 19 w 522"/>
                  <a:gd name="T109" fmla="*/ 244 h 521"/>
                  <a:gd name="T110" fmla="*/ 14 w 522"/>
                  <a:gd name="T111" fmla="*/ 212 h 521"/>
                  <a:gd name="T112" fmla="*/ 12 w 522"/>
                  <a:gd name="T113" fmla="*/ 178 h 521"/>
                  <a:gd name="T114" fmla="*/ 14 w 522"/>
                  <a:gd name="T115" fmla="*/ 144 h 521"/>
                  <a:gd name="T116" fmla="*/ 19 w 522"/>
                  <a:gd name="T117" fmla="*/ 112 h 521"/>
                  <a:gd name="T118" fmla="*/ 27 w 522"/>
                  <a:gd name="T119" fmla="*/ 80 h 521"/>
                  <a:gd name="T120" fmla="*/ 38 w 522"/>
                  <a:gd name="T121" fmla="*/ 50 h 521"/>
                  <a:gd name="T122" fmla="*/ 52 w 522"/>
                  <a:gd name="T123" fmla="*/ 21 h 521"/>
                  <a:gd name="T124" fmla="*/ 65 w 522"/>
                  <a:gd name="T125" fmla="*/ 0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521">
                    <a:moveTo>
                      <a:pt x="65" y="0"/>
                    </a:moveTo>
                    <a:lnTo>
                      <a:pt x="62" y="1"/>
                    </a:lnTo>
                    <a:lnTo>
                      <a:pt x="59" y="3"/>
                    </a:lnTo>
                    <a:lnTo>
                      <a:pt x="56" y="5"/>
                    </a:lnTo>
                    <a:lnTo>
                      <a:pt x="53" y="7"/>
                    </a:lnTo>
                    <a:lnTo>
                      <a:pt x="50" y="9"/>
                    </a:lnTo>
                    <a:lnTo>
                      <a:pt x="47" y="11"/>
                    </a:lnTo>
                    <a:lnTo>
                      <a:pt x="44" y="13"/>
                    </a:lnTo>
                    <a:lnTo>
                      <a:pt x="41" y="15"/>
                    </a:lnTo>
                    <a:lnTo>
                      <a:pt x="33" y="30"/>
                    </a:lnTo>
                    <a:lnTo>
                      <a:pt x="27" y="45"/>
                    </a:lnTo>
                    <a:lnTo>
                      <a:pt x="21" y="60"/>
                    </a:lnTo>
                    <a:lnTo>
                      <a:pt x="15" y="76"/>
                    </a:lnTo>
                    <a:lnTo>
                      <a:pt x="10" y="93"/>
                    </a:lnTo>
                    <a:lnTo>
                      <a:pt x="6" y="109"/>
                    </a:lnTo>
                    <a:lnTo>
                      <a:pt x="3" y="126"/>
                    </a:lnTo>
                    <a:lnTo>
                      <a:pt x="1" y="143"/>
                    </a:lnTo>
                    <a:lnTo>
                      <a:pt x="0" y="161"/>
                    </a:lnTo>
                    <a:lnTo>
                      <a:pt x="0" y="178"/>
                    </a:lnTo>
                    <a:lnTo>
                      <a:pt x="0" y="196"/>
                    </a:lnTo>
                    <a:lnTo>
                      <a:pt x="1" y="213"/>
                    </a:lnTo>
                    <a:lnTo>
                      <a:pt x="3" y="230"/>
                    </a:lnTo>
                    <a:lnTo>
                      <a:pt x="6" y="247"/>
                    </a:lnTo>
                    <a:lnTo>
                      <a:pt x="10" y="264"/>
                    </a:lnTo>
                    <a:lnTo>
                      <a:pt x="15" y="280"/>
                    </a:lnTo>
                    <a:lnTo>
                      <a:pt x="21" y="296"/>
                    </a:lnTo>
                    <a:lnTo>
                      <a:pt x="27" y="312"/>
                    </a:lnTo>
                    <a:lnTo>
                      <a:pt x="33" y="327"/>
                    </a:lnTo>
                    <a:lnTo>
                      <a:pt x="41" y="342"/>
                    </a:lnTo>
                    <a:lnTo>
                      <a:pt x="49" y="356"/>
                    </a:lnTo>
                    <a:lnTo>
                      <a:pt x="58" y="370"/>
                    </a:lnTo>
                    <a:lnTo>
                      <a:pt x="68" y="383"/>
                    </a:lnTo>
                    <a:lnTo>
                      <a:pt x="78" y="396"/>
                    </a:lnTo>
                    <a:lnTo>
                      <a:pt x="89" y="408"/>
                    </a:lnTo>
                    <a:lnTo>
                      <a:pt x="100" y="420"/>
                    </a:lnTo>
                    <a:lnTo>
                      <a:pt x="112" y="432"/>
                    </a:lnTo>
                    <a:lnTo>
                      <a:pt x="124" y="442"/>
                    </a:lnTo>
                    <a:lnTo>
                      <a:pt x="137" y="452"/>
                    </a:lnTo>
                    <a:lnTo>
                      <a:pt x="151" y="461"/>
                    </a:lnTo>
                    <a:lnTo>
                      <a:pt x="165" y="470"/>
                    </a:lnTo>
                    <a:lnTo>
                      <a:pt x="179" y="478"/>
                    </a:lnTo>
                    <a:lnTo>
                      <a:pt x="194" y="486"/>
                    </a:lnTo>
                    <a:lnTo>
                      <a:pt x="208" y="493"/>
                    </a:lnTo>
                    <a:lnTo>
                      <a:pt x="224" y="499"/>
                    </a:lnTo>
                    <a:lnTo>
                      <a:pt x="239" y="505"/>
                    </a:lnTo>
                    <a:lnTo>
                      <a:pt x="256" y="509"/>
                    </a:lnTo>
                    <a:lnTo>
                      <a:pt x="272" y="513"/>
                    </a:lnTo>
                    <a:lnTo>
                      <a:pt x="289" y="516"/>
                    </a:lnTo>
                    <a:lnTo>
                      <a:pt x="306" y="518"/>
                    </a:lnTo>
                    <a:lnTo>
                      <a:pt x="324" y="519"/>
                    </a:lnTo>
                    <a:lnTo>
                      <a:pt x="341" y="520"/>
                    </a:lnTo>
                    <a:lnTo>
                      <a:pt x="359" y="519"/>
                    </a:lnTo>
                    <a:lnTo>
                      <a:pt x="376" y="518"/>
                    </a:lnTo>
                    <a:lnTo>
                      <a:pt x="393" y="516"/>
                    </a:lnTo>
                    <a:lnTo>
                      <a:pt x="410" y="513"/>
                    </a:lnTo>
                    <a:lnTo>
                      <a:pt x="427" y="509"/>
                    </a:lnTo>
                    <a:lnTo>
                      <a:pt x="443" y="505"/>
                    </a:lnTo>
                    <a:lnTo>
                      <a:pt x="459" y="499"/>
                    </a:lnTo>
                    <a:lnTo>
                      <a:pt x="475" y="493"/>
                    </a:lnTo>
                    <a:lnTo>
                      <a:pt x="490" y="486"/>
                    </a:lnTo>
                    <a:lnTo>
                      <a:pt x="505" y="478"/>
                    </a:lnTo>
                    <a:lnTo>
                      <a:pt x="506" y="478"/>
                    </a:lnTo>
                    <a:lnTo>
                      <a:pt x="507" y="475"/>
                    </a:lnTo>
                    <a:lnTo>
                      <a:pt x="510" y="472"/>
                    </a:lnTo>
                    <a:lnTo>
                      <a:pt x="511" y="469"/>
                    </a:lnTo>
                    <a:lnTo>
                      <a:pt x="513" y="466"/>
                    </a:lnTo>
                    <a:lnTo>
                      <a:pt x="515" y="463"/>
                    </a:lnTo>
                    <a:lnTo>
                      <a:pt x="517" y="460"/>
                    </a:lnTo>
                    <a:lnTo>
                      <a:pt x="519" y="457"/>
                    </a:lnTo>
                    <a:lnTo>
                      <a:pt x="521" y="454"/>
                    </a:lnTo>
                    <a:lnTo>
                      <a:pt x="512" y="459"/>
                    </a:lnTo>
                    <a:lnTo>
                      <a:pt x="498" y="467"/>
                    </a:lnTo>
                    <a:lnTo>
                      <a:pt x="484" y="475"/>
                    </a:lnTo>
                    <a:lnTo>
                      <a:pt x="469" y="481"/>
                    </a:lnTo>
                    <a:lnTo>
                      <a:pt x="454" y="487"/>
                    </a:lnTo>
                    <a:lnTo>
                      <a:pt x="439" y="492"/>
                    </a:lnTo>
                    <a:lnTo>
                      <a:pt x="423" y="497"/>
                    </a:lnTo>
                    <a:lnTo>
                      <a:pt x="407" y="500"/>
                    </a:lnTo>
                    <a:lnTo>
                      <a:pt x="391" y="503"/>
                    </a:lnTo>
                    <a:lnTo>
                      <a:pt x="375" y="505"/>
                    </a:lnTo>
                    <a:lnTo>
                      <a:pt x="358" y="507"/>
                    </a:lnTo>
                    <a:lnTo>
                      <a:pt x="341" y="507"/>
                    </a:lnTo>
                    <a:lnTo>
                      <a:pt x="324" y="507"/>
                    </a:lnTo>
                    <a:lnTo>
                      <a:pt x="307" y="505"/>
                    </a:lnTo>
                    <a:lnTo>
                      <a:pt x="291" y="503"/>
                    </a:lnTo>
                    <a:lnTo>
                      <a:pt x="275" y="500"/>
                    </a:lnTo>
                    <a:lnTo>
                      <a:pt x="259" y="497"/>
                    </a:lnTo>
                    <a:lnTo>
                      <a:pt x="243" y="492"/>
                    </a:lnTo>
                    <a:lnTo>
                      <a:pt x="228" y="487"/>
                    </a:lnTo>
                    <a:lnTo>
                      <a:pt x="213" y="481"/>
                    </a:lnTo>
                    <a:lnTo>
                      <a:pt x="199" y="475"/>
                    </a:lnTo>
                    <a:lnTo>
                      <a:pt x="185" y="467"/>
                    </a:lnTo>
                    <a:lnTo>
                      <a:pt x="171" y="459"/>
                    </a:lnTo>
                    <a:lnTo>
                      <a:pt x="158" y="451"/>
                    </a:lnTo>
                    <a:lnTo>
                      <a:pt x="145" y="442"/>
                    </a:lnTo>
                    <a:lnTo>
                      <a:pt x="133" y="433"/>
                    </a:lnTo>
                    <a:lnTo>
                      <a:pt x="121" y="422"/>
                    </a:lnTo>
                    <a:lnTo>
                      <a:pt x="109" y="411"/>
                    </a:lnTo>
                    <a:lnTo>
                      <a:pt x="98" y="400"/>
                    </a:lnTo>
                    <a:lnTo>
                      <a:pt x="88" y="388"/>
                    </a:lnTo>
                    <a:lnTo>
                      <a:pt x="78" y="375"/>
                    </a:lnTo>
                    <a:lnTo>
                      <a:pt x="69" y="363"/>
                    </a:lnTo>
                    <a:lnTo>
                      <a:pt x="60" y="349"/>
                    </a:lnTo>
                    <a:lnTo>
                      <a:pt x="52" y="335"/>
                    </a:lnTo>
                    <a:lnTo>
                      <a:pt x="45" y="321"/>
                    </a:lnTo>
                    <a:lnTo>
                      <a:pt x="38" y="306"/>
                    </a:lnTo>
                    <a:lnTo>
                      <a:pt x="32" y="292"/>
                    </a:lnTo>
                    <a:lnTo>
                      <a:pt x="27" y="276"/>
                    </a:lnTo>
                    <a:lnTo>
                      <a:pt x="23" y="260"/>
                    </a:lnTo>
                    <a:lnTo>
                      <a:pt x="19" y="244"/>
                    </a:lnTo>
                    <a:lnTo>
                      <a:pt x="16" y="228"/>
                    </a:lnTo>
                    <a:lnTo>
                      <a:pt x="14" y="212"/>
                    </a:lnTo>
                    <a:lnTo>
                      <a:pt x="13" y="195"/>
                    </a:lnTo>
                    <a:lnTo>
                      <a:pt x="12" y="178"/>
                    </a:lnTo>
                    <a:lnTo>
                      <a:pt x="13" y="161"/>
                    </a:lnTo>
                    <a:lnTo>
                      <a:pt x="14" y="144"/>
                    </a:lnTo>
                    <a:lnTo>
                      <a:pt x="16" y="128"/>
                    </a:lnTo>
                    <a:lnTo>
                      <a:pt x="19" y="112"/>
                    </a:lnTo>
                    <a:lnTo>
                      <a:pt x="23" y="96"/>
                    </a:lnTo>
                    <a:lnTo>
                      <a:pt x="27" y="80"/>
                    </a:lnTo>
                    <a:lnTo>
                      <a:pt x="32" y="65"/>
                    </a:lnTo>
                    <a:lnTo>
                      <a:pt x="38" y="50"/>
                    </a:lnTo>
                    <a:lnTo>
                      <a:pt x="45" y="35"/>
                    </a:lnTo>
                    <a:lnTo>
                      <a:pt x="52" y="21"/>
                    </a:lnTo>
                    <a:lnTo>
                      <a:pt x="60" y="7"/>
                    </a:lnTo>
                    <a:lnTo>
                      <a:pt x="65" y="0"/>
                    </a:lnTo>
                  </a:path>
                </a:pathLst>
              </a:custGeom>
              <a:solidFill>
                <a:srgbClr val="784F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5"/>
              <p:cNvSpPr>
                <a:spLocks/>
              </p:cNvSpPr>
              <p:nvPr/>
            </p:nvSpPr>
            <p:spPr bwMode="auto">
              <a:xfrm>
                <a:off x="1209675" y="1939925"/>
                <a:ext cx="828675" cy="825500"/>
              </a:xfrm>
              <a:custGeom>
                <a:avLst/>
                <a:gdLst>
                  <a:gd name="T0" fmla="*/ 71 w 522"/>
                  <a:gd name="T1" fmla="*/ 3 h 520"/>
                  <a:gd name="T2" fmla="*/ 61 w 522"/>
                  <a:gd name="T3" fmla="*/ 7 h 520"/>
                  <a:gd name="T4" fmla="*/ 52 w 522"/>
                  <a:gd name="T5" fmla="*/ 12 h 520"/>
                  <a:gd name="T6" fmla="*/ 32 w 522"/>
                  <a:gd name="T7" fmla="*/ 47 h 520"/>
                  <a:gd name="T8" fmla="*/ 15 w 522"/>
                  <a:gd name="T9" fmla="*/ 92 h 520"/>
                  <a:gd name="T10" fmla="*/ 4 w 522"/>
                  <a:gd name="T11" fmla="*/ 140 h 520"/>
                  <a:gd name="T12" fmla="*/ 0 w 522"/>
                  <a:gd name="T13" fmla="*/ 190 h 520"/>
                  <a:gd name="T14" fmla="*/ 4 w 522"/>
                  <a:gd name="T15" fmla="*/ 240 h 520"/>
                  <a:gd name="T16" fmla="*/ 15 w 522"/>
                  <a:gd name="T17" fmla="*/ 288 h 520"/>
                  <a:gd name="T18" fmla="*/ 32 w 522"/>
                  <a:gd name="T19" fmla="*/ 333 h 520"/>
                  <a:gd name="T20" fmla="*/ 56 w 522"/>
                  <a:gd name="T21" fmla="*/ 375 h 520"/>
                  <a:gd name="T22" fmla="*/ 86 w 522"/>
                  <a:gd name="T23" fmla="*/ 412 h 520"/>
                  <a:gd name="T24" fmla="*/ 120 w 522"/>
                  <a:gd name="T25" fmla="*/ 445 h 520"/>
                  <a:gd name="T26" fmla="*/ 159 w 522"/>
                  <a:gd name="T27" fmla="*/ 472 h 520"/>
                  <a:gd name="T28" fmla="*/ 201 w 522"/>
                  <a:gd name="T29" fmla="*/ 493 h 520"/>
                  <a:gd name="T30" fmla="*/ 247 w 522"/>
                  <a:gd name="T31" fmla="*/ 509 h 520"/>
                  <a:gd name="T32" fmla="*/ 295 w 522"/>
                  <a:gd name="T33" fmla="*/ 518 h 520"/>
                  <a:gd name="T34" fmla="*/ 346 w 522"/>
                  <a:gd name="T35" fmla="*/ 519 h 520"/>
                  <a:gd name="T36" fmla="*/ 395 w 522"/>
                  <a:gd name="T37" fmla="*/ 513 h 520"/>
                  <a:gd name="T38" fmla="*/ 442 w 522"/>
                  <a:gd name="T39" fmla="*/ 499 h 520"/>
                  <a:gd name="T40" fmla="*/ 487 w 522"/>
                  <a:gd name="T41" fmla="*/ 480 h 520"/>
                  <a:gd name="T42" fmla="*/ 510 w 522"/>
                  <a:gd name="T43" fmla="*/ 463 h 520"/>
                  <a:gd name="T44" fmla="*/ 515 w 522"/>
                  <a:gd name="T45" fmla="*/ 454 h 520"/>
                  <a:gd name="T46" fmla="*/ 519 w 522"/>
                  <a:gd name="T47" fmla="*/ 446 h 520"/>
                  <a:gd name="T48" fmla="*/ 507 w 522"/>
                  <a:gd name="T49" fmla="*/ 452 h 520"/>
                  <a:gd name="T50" fmla="*/ 466 w 522"/>
                  <a:gd name="T51" fmla="*/ 475 h 520"/>
                  <a:gd name="T52" fmla="*/ 423 w 522"/>
                  <a:gd name="T53" fmla="*/ 493 h 520"/>
                  <a:gd name="T54" fmla="*/ 377 w 522"/>
                  <a:gd name="T55" fmla="*/ 503 h 520"/>
                  <a:gd name="T56" fmla="*/ 329 w 522"/>
                  <a:gd name="T57" fmla="*/ 507 h 520"/>
                  <a:gd name="T58" fmla="*/ 281 w 522"/>
                  <a:gd name="T59" fmla="*/ 503 h 520"/>
                  <a:gd name="T60" fmla="*/ 235 w 522"/>
                  <a:gd name="T61" fmla="*/ 493 h 520"/>
                  <a:gd name="T62" fmla="*/ 192 w 522"/>
                  <a:gd name="T63" fmla="*/ 475 h 520"/>
                  <a:gd name="T64" fmla="*/ 153 w 522"/>
                  <a:gd name="T65" fmla="*/ 452 h 520"/>
                  <a:gd name="T66" fmla="*/ 117 w 522"/>
                  <a:gd name="T67" fmla="*/ 425 h 520"/>
                  <a:gd name="T68" fmla="*/ 86 w 522"/>
                  <a:gd name="T69" fmla="*/ 392 h 520"/>
                  <a:gd name="T70" fmla="*/ 59 w 522"/>
                  <a:gd name="T71" fmla="*/ 354 h 520"/>
                  <a:gd name="T72" fmla="*/ 38 w 522"/>
                  <a:gd name="T73" fmla="*/ 313 h 520"/>
                  <a:gd name="T74" fmla="*/ 23 w 522"/>
                  <a:gd name="T75" fmla="*/ 269 h 520"/>
                  <a:gd name="T76" fmla="*/ 15 w 522"/>
                  <a:gd name="T77" fmla="*/ 223 h 520"/>
                  <a:gd name="T78" fmla="*/ 13 w 522"/>
                  <a:gd name="T79" fmla="*/ 174 h 520"/>
                  <a:gd name="T80" fmla="*/ 19 w 522"/>
                  <a:gd name="T81" fmla="*/ 126 h 520"/>
                  <a:gd name="T82" fmla="*/ 32 w 522"/>
                  <a:gd name="T83" fmla="*/ 81 h 520"/>
                  <a:gd name="T84" fmla="*/ 51 w 522"/>
                  <a:gd name="T85" fmla="*/ 39 h 520"/>
                  <a:gd name="T86" fmla="*/ 76 w 522"/>
                  <a:gd name="T87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22" h="520">
                    <a:moveTo>
                      <a:pt x="77" y="0"/>
                    </a:moveTo>
                    <a:lnTo>
                      <a:pt x="74" y="1"/>
                    </a:lnTo>
                    <a:lnTo>
                      <a:pt x="71" y="3"/>
                    </a:lnTo>
                    <a:lnTo>
                      <a:pt x="68" y="4"/>
                    </a:lnTo>
                    <a:lnTo>
                      <a:pt x="65" y="6"/>
                    </a:lnTo>
                    <a:lnTo>
                      <a:pt x="61" y="7"/>
                    </a:lnTo>
                    <a:lnTo>
                      <a:pt x="58" y="9"/>
                    </a:lnTo>
                    <a:lnTo>
                      <a:pt x="55" y="10"/>
                    </a:lnTo>
                    <a:lnTo>
                      <a:pt x="52" y="12"/>
                    </a:lnTo>
                    <a:lnTo>
                      <a:pt x="48" y="19"/>
                    </a:lnTo>
                    <a:lnTo>
                      <a:pt x="40" y="33"/>
                    </a:lnTo>
                    <a:lnTo>
                      <a:pt x="32" y="47"/>
                    </a:lnTo>
                    <a:lnTo>
                      <a:pt x="26" y="62"/>
                    </a:lnTo>
                    <a:lnTo>
                      <a:pt x="20" y="77"/>
                    </a:lnTo>
                    <a:lnTo>
                      <a:pt x="15" y="92"/>
                    </a:lnTo>
                    <a:lnTo>
                      <a:pt x="10" y="108"/>
                    </a:lnTo>
                    <a:lnTo>
                      <a:pt x="7" y="124"/>
                    </a:lnTo>
                    <a:lnTo>
                      <a:pt x="4" y="140"/>
                    </a:lnTo>
                    <a:lnTo>
                      <a:pt x="2" y="156"/>
                    </a:lnTo>
                    <a:lnTo>
                      <a:pt x="0" y="173"/>
                    </a:lnTo>
                    <a:lnTo>
                      <a:pt x="0" y="190"/>
                    </a:lnTo>
                    <a:lnTo>
                      <a:pt x="0" y="207"/>
                    </a:lnTo>
                    <a:lnTo>
                      <a:pt x="2" y="224"/>
                    </a:lnTo>
                    <a:lnTo>
                      <a:pt x="4" y="240"/>
                    </a:lnTo>
                    <a:lnTo>
                      <a:pt x="7" y="256"/>
                    </a:lnTo>
                    <a:lnTo>
                      <a:pt x="10" y="273"/>
                    </a:lnTo>
                    <a:lnTo>
                      <a:pt x="15" y="288"/>
                    </a:lnTo>
                    <a:lnTo>
                      <a:pt x="20" y="304"/>
                    </a:lnTo>
                    <a:lnTo>
                      <a:pt x="26" y="318"/>
                    </a:lnTo>
                    <a:lnTo>
                      <a:pt x="32" y="333"/>
                    </a:lnTo>
                    <a:lnTo>
                      <a:pt x="40" y="348"/>
                    </a:lnTo>
                    <a:lnTo>
                      <a:pt x="48" y="361"/>
                    </a:lnTo>
                    <a:lnTo>
                      <a:pt x="56" y="375"/>
                    </a:lnTo>
                    <a:lnTo>
                      <a:pt x="65" y="388"/>
                    </a:lnTo>
                    <a:lnTo>
                      <a:pt x="75" y="400"/>
                    </a:lnTo>
                    <a:lnTo>
                      <a:pt x="86" y="412"/>
                    </a:lnTo>
                    <a:lnTo>
                      <a:pt x="97" y="424"/>
                    </a:lnTo>
                    <a:lnTo>
                      <a:pt x="108" y="434"/>
                    </a:lnTo>
                    <a:lnTo>
                      <a:pt x="120" y="445"/>
                    </a:lnTo>
                    <a:lnTo>
                      <a:pt x="133" y="454"/>
                    </a:lnTo>
                    <a:lnTo>
                      <a:pt x="146" y="463"/>
                    </a:lnTo>
                    <a:lnTo>
                      <a:pt x="159" y="472"/>
                    </a:lnTo>
                    <a:lnTo>
                      <a:pt x="173" y="480"/>
                    </a:lnTo>
                    <a:lnTo>
                      <a:pt x="187" y="487"/>
                    </a:lnTo>
                    <a:lnTo>
                      <a:pt x="201" y="493"/>
                    </a:lnTo>
                    <a:lnTo>
                      <a:pt x="216" y="499"/>
                    </a:lnTo>
                    <a:lnTo>
                      <a:pt x="231" y="505"/>
                    </a:lnTo>
                    <a:lnTo>
                      <a:pt x="247" y="509"/>
                    </a:lnTo>
                    <a:lnTo>
                      <a:pt x="263" y="513"/>
                    </a:lnTo>
                    <a:lnTo>
                      <a:pt x="279" y="516"/>
                    </a:lnTo>
                    <a:lnTo>
                      <a:pt x="295" y="518"/>
                    </a:lnTo>
                    <a:lnTo>
                      <a:pt x="312" y="519"/>
                    </a:lnTo>
                    <a:lnTo>
                      <a:pt x="329" y="519"/>
                    </a:lnTo>
                    <a:lnTo>
                      <a:pt x="346" y="519"/>
                    </a:lnTo>
                    <a:lnTo>
                      <a:pt x="363" y="518"/>
                    </a:lnTo>
                    <a:lnTo>
                      <a:pt x="379" y="516"/>
                    </a:lnTo>
                    <a:lnTo>
                      <a:pt x="395" y="513"/>
                    </a:lnTo>
                    <a:lnTo>
                      <a:pt x="412" y="509"/>
                    </a:lnTo>
                    <a:lnTo>
                      <a:pt x="427" y="505"/>
                    </a:lnTo>
                    <a:lnTo>
                      <a:pt x="442" y="499"/>
                    </a:lnTo>
                    <a:lnTo>
                      <a:pt x="457" y="493"/>
                    </a:lnTo>
                    <a:lnTo>
                      <a:pt x="472" y="487"/>
                    </a:lnTo>
                    <a:lnTo>
                      <a:pt x="487" y="480"/>
                    </a:lnTo>
                    <a:lnTo>
                      <a:pt x="500" y="472"/>
                    </a:lnTo>
                    <a:lnTo>
                      <a:pt x="508" y="466"/>
                    </a:lnTo>
                    <a:lnTo>
                      <a:pt x="510" y="463"/>
                    </a:lnTo>
                    <a:lnTo>
                      <a:pt x="511" y="460"/>
                    </a:lnTo>
                    <a:lnTo>
                      <a:pt x="513" y="457"/>
                    </a:lnTo>
                    <a:lnTo>
                      <a:pt x="515" y="454"/>
                    </a:lnTo>
                    <a:lnTo>
                      <a:pt x="516" y="451"/>
                    </a:lnTo>
                    <a:lnTo>
                      <a:pt x="518" y="448"/>
                    </a:lnTo>
                    <a:lnTo>
                      <a:pt x="519" y="446"/>
                    </a:lnTo>
                    <a:lnTo>
                      <a:pt x="521" y="443"/>
                    </a:lnTo>
                    <a:lnTo>
                      <a:pt x="519" y="444"/>
                    </a:lnTo>
                    <a:lnTo>
                      <a:pt x="507" y="452"/>
                    </a:lnTo>
                    <a:lnTo>
                      <a:pt x="493" y="460"/>
                    </a:lnTo>
                    <a:lnTo>
                      <a:pt x="480" y="468"/>
                    </a:lnTo>
                    <a:lnTo>
                      <a:pt x="466" y="475"/>
                    </a:lnTo>
                    <a:lnTo>
                      <a:pt x="452" y="482"/>
                    </a:lnTo>
                    <a:lnTo>
                      <a:pt x="438" y="487"/>
                    </a:lnTo>
                    <a:lnTo>
                      <a:pt x="423" y="493"/>
                    </a:lnTo>
                    <a:lnTo>
                      <a:pt x="408" y="497"/>
                    </a:lnTo>
                    <a:lnTo>
                      <a:pt x="393" y="500"/>
                    </a:lnTo>
                    <a:lnTo>
                      <a:pt x="377" y="503"/>
                    </a:lnTo>
                    <a:lnTo>
                      <a:pt x="362" y="505"/>
                    </a:lnTo>
                    <a:lnTo>
                      <a:pt x="345" y="506"/>
                    </a:lnTo>
                    <a:lnTo>
                      <a:pt x="329" y="507"/>
                    </a:lnTo>
                    <a:lnTo>
                      <a:pt x="313" y="506"/>
                    </a:lnTo>
                    <a:lnTo>
                      <a:pt x="297" y="505"/>
                    </a:lnTo>
                    <a:lnTo>
                      <a:pt x="281" y="503"/>
                    </a:lnTo>
                    <a:lnTo>
                      <a:pt x="265" y="500"/>
                    </a:lnTo>
                    <a:lnTo>
                      <a:pt x="250" y="497"/>
                    </a:lnTo>
                    <a:lnTo>
                      <a:pt x="235" y="493"/>
                    </a:lnTo>
                    <a:lnTo>
                      <a:pt x="220" y="487"/>
                    </a:lnTo>
                    <a:lnTo>
                      <a:pt x="206" y="482"/>
                    </a:lnTo>
                    <a:lnTo>
                      <a:pt x="192" y="475"/>
                    </a:lnTo>
                    <a:lnTo>
                      <a:pt x="179" y="468"/>
                    </a:lnTo>
                    <a:lnTo>
                      <a:pt x="166" y="460"/>
                    </a:lnTo>
                    <a:lnTo>
                      <a:pt x="153" y="452"/>
                    </a:lnTo>
                    <a:lnTo>
                      <a:pt x="140" y="444"/>
                    </a:lnTo>
                    <a:lnTo>
                      <a:pt x="128" y="435"/>
                    </a:lnTo>
                    <a:lnTo>
                      <a:pt x="117" y="425"/>
                    </a:lnTo>
                    <a:lnTo>
                      <a:pt x="106" y="414"/>
                    </a:lnTo>
                    <a:lnTo>
                      <a:pt x="95" y="404"/>
                    </a:lnTo>
                    <a:lnTo>
                      <a:pt x="86" y="392"/>
                    </a:lnTo>
                    <a:lnTo>
                      <a:pt x="76" y="380"/>
                    </a:lnTo>
                    <a:lnTo>
                      <a:pt x="67" y="368"/>
                    </a:lnTo>
                    <a:lnTo>
                      <a:pt x="59" y="354"/>
                    </a:lnTo>
                    <a:lnTo>
                      <a:pt x="51" y="341"/>
                    </a:lnTo>
                    <a:lnTo>
                      <a:pt x="44" y="327"/>
                    </a:lnTo>
                    <a:lnTo>
                      <a:pt x="38" y="313"/>
                    </a:lnTo>
                    <a:lnTo>
                      <a:pt x="32" y="299"/>
                    </a:lnTo>
                    <a:lnTo>
                      <a:pt x="27" y="284"/>
                    </a:lnTo>
                    <a:lnTo>
                      <a:pt x="23" y="269"/>
                    </a:lnTo>
                    <a:lnTo>
                      <a:pt x="19" y="254"/>
                    </a:lnTo>
                    <a:lnTo>
                      <a:pt x="17" y="238"/>
                    </a:lnTo>
                    <a:lnTo>
                      <a:pt x="15" y="223"/>
                    </a:lnTo>
                    <a:lnTo>
                      <a:pt x="13" y="206"/>
                    </a:lnTo>
                    <a:lnTo>
                      <a:pt x="13" y="190"/>
                    </a:lnTo>
                    <a:lnTo>
                      <a:pt x="13" y="174"/>
                    </a:lnTo>
                    <a:lnTo>
                      <a:pt x="15" y="158"/>
                    </a:lnTo>
                    <a:lnTo>
                      <a:pt x="17" y="142"/>
                    </a:lnTo>
                    <a:lnTo>
                      <a:pt x="19" y="126"/>
                    </a:lnTo>
                    <a:lnTo>
                      <a:pt x="23" y="111"/>
                    </a:lnTo>
                    <a:lnTo>
                      <a:pt x="27" y="96"/>
                    </a:lnTo>
                    <a:lnTo>
                      <a:pt x="32" y="81"/>
                    </a:lnTo>
                    <a:lnTo>
                      <a:pt x="38" y="67"/>
                    </a:lnTo>
                    <a:lnTo>
                      <a:pt x="44" y="53"/>
                    </a:lnTo>
                    <a:lnTo>
                      <a:pt x="51" y="39"/>
                    </a:lnTo>
                    <a:lnTo>
                      <a:pt x="59" y="26"/>
                    </a:lnTo>
                    <a:lnTo>
                      <a:pt x="67" y="13"/>
                    </a:lnTo>
                    <a:lnTo>
                      <a:pt x="76" y="0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855A2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6"/>
              <p:cNvSpPr>
                <a:spLocks/>
              </p:cNvSpPr>
              <p:nvPr/>
            </p:nvSpPr>
            <p:spPr bwMode="auto">
              <a:xfrm>
                <a:off x="1228725" y="1922463"/>
                <a:ext cx="825500" cy="823912"/>
              </a:xfrm>
              <a:custGeom>
                <a:avLst/>
                <a:gdLst>
                  <a:gd name="T0" fmla="*/ 82 w 520"/>
                  <a:gd name="T1" fmla="*/ 3 h 519"/>
                  <a:gd name="T2" fmla="*/ 73 w 520"/>
                  <a:gd name="T3" fmla="*/ 7 h 519"/>
                  <a:gd name="T4" fmla="*/ 64 w 520"/>
                  <a:gd name="T5" fmla="*/ 11 h 519"/>
                  <a:gd name="T6" fmla="*/ 39 w 520"/>
                  <a:gd name="T7" fmla="*/ 50 h 519"/>
                  <a:gd name="T8" fmla="*/ 20 w 520"/>
                  <a:gd name="T9" fmla="*/ 92 h 519"/>
                  <a:gd name="T10" fmla="*/ 7 w 520"/>
                  <a:gd name="T11" fmla="*/ 137 h 519"/>
                  <a:gd name="T12" fmla="*/ 1 w 520"/>
                  <a:gd name="T13" fmla="*/ 185 h 519"/>
                  <a:gd name="T14" fmla="*/ 2 w 520"/>
                  <a:gd name="T15" fmla="*/ 234 h 519"/>
                  <a:gd name="T16" fmla="*/ 10 w 520"/>
                  <a:gd name="T17" fmla="*/ 281 h 519"/>
                  <a:gd name="T18" fmla="*/ 25 w 520"/>
                  <a:gd name="T19" fmla="*/ 325 h 519"/>
                  <a:gd name="T20" fmla="*/ 47 w 520"/>
                  <a:gd name="T21" fmla="*/ 366 h 519"/>
                  <a:gd name="T22" fmla="*/ 73 w 520"/>
                  <a:gd name="T23" fmla="*/ 403 h 519"/>
                  <a:gd name="T24" fmla="*/ 105 w 520"/>
                  <a:gd name="T25" fmla="*/ 436 h 519"/>
                  <a:gd name="T26" fmla="*/ 141 w 520"/>
                  <a:gd name="T27" fmla="*/ 464 h 519"/>
                  <a:gd name="T28" fmla="*/ 179 w 520"/>
                  <a:gd name="T29" fmla="*/ 487 h 519"/>
                  <a:gd name="T30" fmla="*/ 223 w 520"/>
                  <a:gd name="T31" fmla="*/ 504 h 519"/>
                  <a:gd name="T32" fmla="*/ 269 w 520"/>
                  <a:gd name="T33" fmla="*/ 514 h 519"/>
                  <a:gd name="T34" fmla="*/ 317 w 520"/>
                  <a:gd name="T35" fmla="*/ 518 h 519"/>
                  <a:gd name="T36" fmla="*/ 365 w 520"/>
                  <a:gd name="T37" fmla="*/ 514 h 519"/>
                  <a:gd name="T38" fmla="*/ 412 w 520"/>
                  <a:gd name="T39" fmla="*/ 504 h 519"/>
                  <a:gd name="T40" fmla="*/ 455 w 520"/>
                  <a:gd name="T41" fmla="*/ 487 h 519"/>
                  <a:gd name="T42" fmla="*/ 495 w 520"/>
                  <a:gd name="T43" fmla="*/ 464 h 519"/>
                  <a:gd name="T44" fmla="*/ 510 w 520"/>
                  <a:gd name="T45" fmla="*/ 452 h 519"/>
                  <a:gd name="T46" fmla="*/ 513 w 520"/>
                  <a:gd name="T47" fmla="*/ 443 h 519"/>
                  <a:gd name="T48" fmla="*/ 517 w 520"/>
                  <a:gd name="T49" fmla="*/ 433 h 519"/>
                  <a:gd name="T50" fmla="*/ 500 w 520"/>
                  <a:gd name="T51" fmla="*/ 446 h 519"/>
                  <a:gd name="T52" fmla="*/ 463 w 520"/>
                  <a:gd name="T53" fmla="*/ 469 h 519"/>
                  <a:gd name="T54" fmla="*/ 422 w 520"/>
                  <a:gd name="T55" fmla="*/ 487 h 519"/>
                  <a:gd name="T56" fmla="*/ 379 w 520"/>
                  <a:gd name="T57" fmla="*/ 499 h 519"/>
                  <a:gd name="T58" fmla="*/ 333 w 520"/>
                  <a:gd name="T59" fmla="*/ 505 h 519"/>
                  <a:gd name="T60" fmla="*/ 286 w 520"/>
                  <a:gd name="T61" fmla="*/ 504 h 519"/>
                  <a:gd name="T62" fmla="*/ 241 w 520"/>
                  <a:gd name="T63" fmla="*/ 496 h 519"/>
                  <a:gd name="T64" fmla="*/ 198 w 520"/>
                  <a:gd name="T65" fmla="*/ 482 h 519"/>
                  <a:gd name="T66" fmla="*/ 160 w 520"/>
                  <a:gd name="T67" fmla="*/ 462 h 519"/>
                  <a:gd name="T68" fmla="*/ 124 w 520"/>
                  <a:gd name="T69" fmla="*/ 437 h 519"/>
                  <a:gd name="T70" fmla="*/ 92 w 520"/>
                  <a:gd name="T71" fmla="*/ 407 h 519"/>
                  <a:gd name="T72" fmla="*/ 65 w 520"/>
                  <a:gd name="T73" fmla="*/ 372 h 519"/>
                  <a:gd name="T74" fmla="*/ 43 w 520"/>
                  <a:gd name="T75" fmla="*/ 333 h 519"/>
                  <a:gd name="T76" fmla="*/ 26 w 520"/>
                  <a:gd name="T77" fmla="*/ 292 h 519"/>
                  <a:gd name="T78" fmla="*/ 16 w 520"/>
                  <a:gd name="T79" fmla="*/ 248 h 519"/>
                  <a:gd name="T80" fmla="*/ 13 w 520"/>
                  <a:gd name="T81" fmla="*/ 201 h 519"/>
                  <a:gd name="T82" fmla="*/ 16 w 520"/>
                  <a:gd name="T83" fmla="*/ 154 h 519"/>
                  <a:gd name="T84" fmla="*/ 26 w 520"/>
                  <a:gd name="T85" fmla="*/ 110 h 519"/>
                  <a:gd name="T86" fmla="*/ 43 w 520"/>
                  <a:gd name="T87" fmla="*/ 69 h 519"/>
                  <a:gd name="T88" fmla="*/ 65 w 520"/>
                  <a:gd name="T89" fmla="*/ 30 h 519"/>
                  <a:gd name="T90" fmla="*/ 88 w 520"/>
                  <a:gd name="T91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0" h="519">
                    <a:moveTo>
                      <a:pt x="88" y="0"/>
                    </a:moveTo>
                    <a:lnTo>
                      <a:pt x="85" y="2"/>
                    </a:lnTo>
                    <a:lnTo>
                      <a:pt x="82" y="3"/>
                    </a:lnTo>
                    <a:lnTo>
                      <a:pt x="79" y="4"/>
                    </a:lnTo>
                    <a:lnTo>
                      <a:pt x="76" y="6"/>
                    </a:lnTo>
                    <a:lnTo>
                      <a:pt x="73" y="7"/>
                    </a:lnTo>
                    <a:lnTo>
                      <a:pt x="70" y="8"/>
                    </a:lnTo>
                    <a:lnTo>
                      <a:pt x="67" y="9"/>
                    </a:lnTo>
                    <a:lnTo>
                      <a:pt x="64" y="11"/>
                    </a:lnTo>
                    <a:lnTo>
                      <a:pt x="55" y="24"/>
                    </a:lnTo>
                    <a:lnTo>
                      <a:pt x="47" y="36"/>
                    </a:lnTo>
                    <a:lnTo>
                      <a:pt x="39" y="50"/>
                    </a:lnTo>
                    <a:lnTo>
                      <a:pt x="32" y="63"/>
                    </a:lnTo>
                    <a:lnTo>
                      <a:pt x="25" y="77"/>
                    </a:lnTo>
                    <a:lnTo>
                      <a:pt x="20" y="92"/>
                    </a:lnTo>
                    <a:lnTo>
                      <a:pt x="14" y="107"/>
                    </a:lnTo>
                    <a:lnTo>
                      <a:pt x="10" y="122"/>
                    </a:lnTo>
                    <a:lnTo>
                      <a:pt x="7" y="137"/>
                    </a:lnTo>
                    <a:lnTo>
                      <a:pt x="4" y="153"/>
                    </a:lnTo>
                    <a:lnTo>
                      <a:pt x="2" y="169"/>
                    </a:lnTo>
                    <a:lnTo>
                      <a:pt x="1" y="185"/>
                    </a:lnTo>
                    <a:lnTo>
                      <a:pt x="0" y="201"/>
                    </a:lnTo>
                    <a:lnTo>
                      <a:pt x="1" y="217"/>
                    </a:lnTo>
                    <a:lnTo>
                      <a:pt x="2" y="234"/>
                    </a:lnTo>
                    <a:lnTo>
                      <a:pt x="4" y="249"/>
                    </a:lnTo>
                    <a:lnTo>
                      <a:pt x="7" y="265"/>
                    </a:lnTo>
                    <a:lnTo>
                      <a:pt x="10" y="281"/>
                    </a:lnTo>
                    <a:lnTo>
                      <a:pt x="14" y="296"/>
                    </a:lnTo>
                    <a:lnTo>
                      <a:pt x="20" y="310"/>
                    </a:lnTo>
                    <a:lnTo>
                      <a:pt x="25" y="325"/>
                    </a:lnTo>
                    <a:lnTo>
                      <a:pt x="32" y="339"/>
                    </a:lnTo>
                    <a:lnTo>
                      <a:pt x="39" y="353"/>
                    </a:lnTo>
                    <a:lnTo>
                      <a:pt x="47" y="366"/>
                    </a:lnTo>
                    <a:lnTo>
                      <a:pt x="55" y="379"/>
                    </a:lnTo>
                    <a:lnTo>
                      <a:pt x="64" y="391"/>
                    </a:lnTo>
                    <a:lnTo>
                      <a:pt x="73" y="403"/>
                    </a:lnTo>
                    <a:lnTo>
                      <a:pt x="83" y="415"/>
                    </a:lnTo>
                    <a:lnTo>
                      <a:pt x="94" y="426"/>
                    </a:lnTo>
                    <a:lnTo>
                      <a:pt x="105" y="436"/>
                    </a:lnTo>
                    <a:lnTo>
                      <a:pt x="116" y="446"/>
                    </a:lnTo>
                    <a:lnTo>
                      <a:pt x="128" y="456"/>
                    </a:lnTo>
                    <a:lnTo>
                      <a:pt x="141" y="464"/>
                    </a:lnTo>
                    <a:lnTo>
                      <a:pt x="153" y="472"/>
                    </a:lnTo>
                    <a:lnTo>
                      <a:pt x="167" y="480"/>
                    </a:lnTo>
                    <a:lnTo>
                      <a:pt x="179" y="487"/>
                    </a:lnTo>
                    <a:lnTo>
                      <a:pt x="194" y="493"/>
                    </a:lnTo>
                    <a:lnTo>
                      <a:pt x="208" y="499"/>
                    </a:lnTo>
                    <a:lnTo>
                      <a:pt x="223" y="504"/>
                    </a:lnTo>
                    <a:lnTo>
                      <a:pt x="238" y="508"/>
                    </a:lnTo>
                    <a:lnTo>
                      <a:pt x="253" y="512"/>
                    </a:lnTo>
                    <a:lnTo>
                      <a:pt x="269" y="514"/>
                    </a:lnTo>
                    <a:lnTo>
                      <a:pt x="285" y="516"/>
                    </a:lnTo>
                    <a:lnTo>
                      <a:pt x="301" y="518"/>
                    </a:lnTo>
                    <a:lnTo>
                      <a:pt x="317" y="518"/>
                    </a:lnTo>
                    <a:lnTo>
                      <a:pt x="333" y="518"/>
                    </a:lnTo>
                    <a:lnTo>
                      <a:pt x="350" y="516"/>
                    </a:lnTo>
                    <a:lnTo>
                      <a:pt x="365" y="514"/>
                    </a:lnTo>
                    <a:lnTo>
                      <a:pt x="381" y="512"/>
                    </a:lnTo>
                    <a:lnTo>
                      <a:pt x="397" y="508"/>
                    </a:lnTo>
                    <a:lnTo>
                      <a:pt x="412" y="504"/>
                    </a:lnTo>
                    <a:lnTo>
                      <a:pt x="426" y="499"/>
                    </a:lnTo>
                    <a:lnTo>
                      <a:pt x="441" y="493"/>
                    </a:lnTo>
                    <a:lnTo>
                      <a:pt x="455" y="487"/>
                    </a:lnTo>
                    <a:lnTo>
                      <a:pt x="469" y="480"/>
                    </a:lnTo>
                    <a:lnTo>
                      <a:pt x="482" y="472"/>
                    </a:lnTo>
                    <a:lnTo>
                      <a:pt x="495" y="464"/>
                    </a:lnTo>
                    <a:lnTo>
                      <a:pt x="507" y="456"/>
                    </a:lnTo>
                    <a:lnTo>
                      <a:pt x="508" y="455"/>
                    </a:lnTo>
                    <a:lnTo>
                      <a:pt x="510" y="452"/>
                    </a:lnTo>
                    <a:lnTo>
                      <a:pt x="511" y="449"/>
                    </a:lnTo>
                    <a:lnTo>
                      <a:pt x="512" y="446"/>
                    </a:lnTo>
                    <a:lnTo>
                      <a:pt x="513" y="443"/>
                    </a:lnTo>
                    <a:lnTo>
                      <a:pt x="515" y="440"/>
                    </a:lnTo>
                    <a:lnTo>
                      <a:pt x="516" y="437"/>
                    </a:lnTo>
                    <a:lnTo>
                      <a:pt x="517" y="433"/>
                    </a:lnTo>
                    <a:lnTo>
                      <a:pt x="519" y="430"/>
                    </a:lnTo>
                    <a:lnTo>
                      <a:pt x="511" y="437"/>
                    </a:lnTo>
                    <a:lnTo>
                      <a:pt x="500" y="446"/>
                    </a:lnTo>
                    <a:lnTo>
                      <a:pt x="488" y="454"/>
                    </a:lnTo>
                    <a:lnTo>
                      <a:pt x="475" y="462"/>
                    </a:lnTo>
                    <a:lnTo>
                      <a:pt x="463" y="469"/>
                    </a:lnTo>
                    <a:lnTo>
                      <a:pt x="449" y="476"/>
                    </a:lnTo>
                    <a:lnTo>
                      <a:pt x="436" y="482"/>
                    </a:lnTo>
                    <a:lnTo>
                      <a:pt x="422" y="487"/>
                    </a:lnTo>
                    <a:lnTo>
                      <a:pt x="408" y="492"/>
                    </a:lnTo>
                    <a:lnTo>
                      <a:pt x="393" y="496"/>
                    </a:lnTo>
                    <a:lnTo>
                      <a:pt x="379" y="499"/>
                    </a:lnTo>
                    <a:lnTo>
                      <a:pt x="364" y="502"/>
                    </a:lnTo>
                    <a:lnTo>
                      <a:pt x="348" y="504"/>
                    </a:lnTo>
                    <a:lnTo>
                      <a:pt x="333" y="505"/>
                    </a:lnTo>
                    <a:lnTo>
                      <a:pt x="317" y="506"/>
                    </a:lnTo>
                    <a:lnTo>
                      <a:pt x="301" y="505"/>
                    </a:lnTo>
                    <a:lnTo>
                      <a:pt x="286" y="504"/>
                    </a:lnTo>
                    <a:lnTo>
                      <a:pt x="271" y="502"/>
                    </a:lnTo>
                    <a:lnTo>
                      <a:pt x="256" y="499"/>
                    </a:lnTo>
                    <a:lnTo>
                      <a:pt x="241" y="496"/>
                    </a:lnTo>
                    <a:lnTo>
                      <a:pt x="226" y="492"/>
                    </a:lnTo>
                    <a:lnTo>
                      <a:pt x="212" y="487"/>
                    </a:lnTo>
                    <a:lnTo>
                      <a:pt x="198" y="482"/>
                    </a:lnTo>
                    <a:lnTo>
                      <a:pt x="185" y="476"/>
                    </a:lnTo>
                    <a:lnTo>
                      <a:pt x="173" y="469"/>
                    </a:lnTo>
                    <a:lnTo>
                      <a:pt x="160" y="462"/>
                    </a:lnTo>
                    <a:lnTo>
                      <a:pt x="147" y="454"/>
                    </a:lnTo>
                    <a:lnTo>
                      <a:pt x="136" y="446"/>
                    </a:lnTo>
                    <a:lnTo>
                      <a:pt x="124" y="437"/>
                    </a:lnTo>
                    <a:lnTo>
                      <a:pt x="113" y="427"/>
                    </a:lnTo>
                    <a:lnTo>
                      <a:pt x="102" y="417"/>
                    </a:lnTo>
                    <a:lnTo>
                      <a:pt x="92" y="407"/>
                    </a:lnTo>
                    <a:lnTo>
                      <a:pt x="82" y="395"/>
                    </a:lnTo>
                    <a:lnTo>
                      <a:pt x="74" y="384"/>
                    </a:lnTo>
                    <a:lnTo>
                      <a:pt x="65" y="372"/>
                    </a:lnTo>
                    <a:lnTo>
                      <a:pt x="57" y="359"/>
                    </a:lnTo>
                    <a:lnTo>
                      <a:pt x="50" y="347"/>
                    </a:lnTo>
                    <a:lnTo>
                      <a:pt x="43" y="333"/>
                    </a:lnTo>
                    <a:lnTo>
                      <a:pt x="37" y="320"/>
                    </a:lnTo>
                    <a:lnTo>
                      <a:pt x="31" y="306"/>
                    </a:lnTo>
                    <a:lnTo>
                      <a:pt x="26" y="292"/>
                    </a:lnTo>
                    <a:lnTo>
                      <a:pt x="22" y="277"/>
                    </a:lnTo>
                    <a:lnTo>
                      <a:pt x="19" y="263"/>
                    </a:lnTo>
                    <a:lnTo>
                      <a:pt x="16" y="248"/>
                    </a:lnTo>
                    <a:lnTo>
                      <a:pt x="14" y="232"/>
                    </a:lnTo>
                    <a:lnTo>
                      <a:pt x="13" y="217"/>
                    </a:lnTo>
                    <a:lnTo>
                      <a:pt x="13" y="201"/>
                    </a:lnTo>
                    <a:lnTo>
                      <a:pt x="13" y="185"/>
                    </a:lnTo>
                    <a:lnTo>
                      <a:pt x="14" y="170"/>
                    </a:lnTo>
                    <a:lnTo>
                      <a:pt x="16" y="154"/>
                    </a:lnTo>
                    <a:lnTo>
                      <a:pt x="19" y="139"/>
                    </a:lnTo>
                    <a:lnTo>
                      <a:pt x="22" y="125"/>
                    </a:lnTo>
                    <a:lnTo>
                      <a:pt x="26" y="110"/>
                    </a:lnTo>
                    <a:lnTo>
                      <a:pt x="31" y="96"/>
                    </a:lnTo>
                    <a:lnTo>
                      <a:pt x="37" y="82"/>
                    </a:lnTo>
                    <a:lnTo>
                      <a:pt x="43" y="69"/>
                    </a:lnTo>
                    <a:lnTo>
                      <a:pt x="50" y="56"/>
                    </a:lnTo>
                    <a:lnTo>
                      <a:pt x="57" y="43"/>
                    </a:lnTo>
                    <a:lnTo>
                      <a:pt x="65" y="30"/>
                    </a:lnTo>
                    <a:lnTo>
                      <a:pt x="74" y="18"/>
                    </a:lnTo>
                    <a:lnTo>
                      <a:pt x="82" y="7"/>
                    </a:lnTo>
                    <a:lnTo>
                      <a:pt x="88" y="0"/>
                    </a:lnTo>
                  </a:path>
                </a:pathLst>
              </a:custGeom>
              <a:solidFill>
                <a:srgbClr val="91613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7"/>
              <p:cNvSpPr>
                <a:spLocks/>
              </p:cNvSpPr>
              <p:nvPr/>
            </p:nvSpPr>
            <p:spPr bwMode="auto">
              <a:xfrm>
                <a:off x="1247775" y="1909763"/>
                <a:ext cx="819150" cy="817562"/>
              </a:xfrm>
              <a:custGeom>
                <a:avLst/>
                <a:gdLst>
                  <a:gd name="T0" fmla="*/ 94 w 516"/>
                  <a:gd name="T1" fmla="*/ 2 h 515"/>
                  <a:gd name="T2" fmla="*/ 85 w 516"/>
                  <a:gd name="T3" fmla="*/ 5 h 515"/>
                  <a:gd name="T4" fmla="*/ 76 w 516"/>
                  <a:gd name="T5" fmla="*/ 9 h 515"/>
                  <a:gd name="T6" fmla="*/ 53 w 516"/>
                  <a:gd name="T7" fmla="*/ 38 h 515"/>
                  <a:gd name="T8" fmla="*/ 31 w 516"/>
                  <a:gd name="T9" fmla="*/ 76 h 515"/>
                  <a:gd name="T10" fmla="*/ 14 w 516"/>
                  <a:gd name="T11" fmla="*/ 118 h 515"/>
                  <a:gd name="T12" fmla="*/ 4 w 516"/>
                  <a:gd name="T13" fmla="*/ 162 h 515"/>
                  <a:gd name="T14" fmla="*/ 0 w 516"/>
                  <a:gd name="T15" fmla="*/ 209 h 515"/>
                  <a:gd name="T16" fmla="*/ 4 w 516"/>
                  <a:gd name="T17" fmla="*/ 256 h 515"/>
                  <a:gd name="T18" fmla="*/ 14 w 516"/>
                  <a:gd name="T19" fmla="*/ 300 h 515"/>
                  <a:gd name="T20" fmla="*/ 31 w 516"/>
                  <a:gd name="T21" fmla="*/ 342 h 515"/>
                  <a:gd name="T22" fmla="*/ 53 w 516"/>
                  <a:gd name="T23" fmla="*/ 380 h 515"/>
                  <a:gd name="T24" fmla="*/ 80 w 516"/>
                  <a:gd name="T25" fmla="*/ 415 h 515"/>
                  <a:gd name="T26" fmla="*/ 112 w 516"/>
                  <a:gd name="T27" fmla="*/ 445 h 515"/>
                  <a:gd name="T28" fmla="*/ 148 w 516"/>
                  <a:gd name="T29" fmla="*/ 470 h 515"/>
                  <a:gd name="T30" fmla="*/ 186 w 516"/>
                  <a:gd name="T31" fmla="*/ 490 h 515"/>
                  <a:gd name="T32" fmla="*/ 229 w 516"/>
                  <a:gd name="T33" fmla="*/ 504 h 515"/>
                  <a:gd name="T34" fmla="*/ 274 w 516"/>
                  <a:gd name="T35" fmla="*/ 512 h 515"/>
                  <a:gd name="T36" fmla="*/ 321 w 516"/>
                  <a:gd name="T37" fmla="*/ 514 h 515"/>
                  <a:gd name="T38" fmla="*/ 367 w 516"/>
                  <a:gd name="T39" fmla="*/ 508 h 515"/>
                  <a:gd name="T40" fmla="*/ 410 w 516"/>
                  <a:gd name="T41" fmla="*/ 496 h 515"/>
                  <a:gd name="T42" fmla="*/ 451 w 516"/>
                  <a:gd name="T43" fmla="*/ 477 h 515"/>
                  <a:gd name="T44" fmla="*/ 488 w 516"/>
                  <a:gd name="T45" fmla="*/ 454 h 515"/>
                  <a:gd name="T46" fmla="*/ 507 w 516"/>
                  <a:gd name="T47" fmla="*/ 436 h 515"/>
                  <a:gd name="T48" fmla="*/ 511 w 516"/>
                  <a:gd name="T49" fmla="*/ 427 h 515"/>
                  <a:gd name="T50" fmla="*/ 514 w 516"/>
                  <a:gd name="T51" fmla="*/ 417 h 515"/>
                  <a:gd name="T52" fmla="*/ 502 w 516"/>
                  <a:gd name="T53" fmla="*/ 426 h 515"/>
                  <a:gd name="T54" fmla="*/ 469 w 516"/>
                  <a:gd name="T55" fmla="*/ 452 h 515"/>
                  <a:gd name="T56" fmla="*/ 432 w 516"/>
                  <a:gd name="T57" fmla="*/ 472 h 515"/>
                  <a:gd name="T58" fmla="*/ 392 w 516"/>
                  <a:gd name="T59" fmla="*/ 488 h 515"/>
                  <a:gd name="T60" fmla="*/ 350 w 516"/>
                  <a:gd name="T61" fmla="*/ 498 h 515"/>
                  <a:gd name="T62" fmla="*/ 305 w 516"/>
                  <a:gd name="T63" fmla="*/ 501 h 515"/>
                  <a:gd name="T64" fmla="*/ 261 w 516"/>
                  <a:gd name="T65" fmla="*/ 498 h 515"/>
                  <a:gd name="T66" fmla="*/ 218 w 516"/>
                  <a:gd name="T67" fmla="*/ 488 h 515"/>
                  <a:gd name="T68" fmla="*/ 178 w 516"/>
                  <a:gd name="T69" fmla="*/ 472 h 515"/>
                  <a:gd name="T70" fmla="*/ 142 w 516"/>
                  <a:gd name="T71" fmla="*/ 452 h 515"/>
                  <a:gd name="T72" fmla="*/ 109 w 516"/>
                  <a:gd name="T73" fmla="*/ 426 h 515"/>
                  <a:gd name="T74" fmla="*/ 80 w 516"/>
                  <a:gd name="T75" fmla="*/ 396 h 515"/>
                  <a:gd name="T76" fmla="*/ 56 w 516"/>
                  <a:gd name="T77" fmla="*/ 361 h 515"/>
                  <a:gd name="T78" fmla="*/ 36 w 516"/>
                  <a:gd name="T79" fmla="*/ 323 h 515"/>
                  <a:gd name="T80" fmla="*/ 23 w 516"/>
                  <a:gd name="T81" fmla="*/ 282 h 515"/>
                  <a:gd name="T82" fmla="*/ 15 w 516"/>
                  <a:gd name="T83" fmla="*/ 239 h 515"/>
                  <a:gd name="T84" fmla="*/ 14 w 516"/>
                  <a:gd name="T85" fmla="*/ 194 h 515"/>
                  <a:gd name="T86" fmla="*/ 19 w 516"/>
                  <a:gd name="T87" fmla="*/ 150 h 515"/>
                  <a:gd name="T88" fmla="*/ 31 w 516"/>
                  <a:gd name="T89" fmla="*/ 109 h 515"/>
                  <a:gd name="T90" fmla="*/ 49 w 516"/>
                  <a:gd name="T91" fmla="*/ 70 h 515"/>
                  <a:gd name="T92" fmla="*/ 71 w 516"/>
                  <a:gd name="T93" fmla="*/ 34 h 515"/>
                  <a:gd name="T94" fmla="*/ 99 w 516"/>
                  <a:gd name="T95" fmla="*/ 2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16" h="515">
                    <a:moveTo>
                      <a:pt x="101" y="0"/>
                    </a:moveTo>
                    <a:lnTo>
                      <a:pt x="98" y="1"/>
                    </a:lnTo>
                    <a:lnTo>
                      <a:pt x="94" y="2"/>
                    </a:lnTo>
                    <a:lnTo>
                      <a:pt x="91" y="3"/>
                    </a:lnTo>
                    <a:lnTo>
                      <a:pt x="88" y="4"/>
                    </a:lnTo>
                    <a:lnTo>
                      <a:pt x="85" y="5"/>
                    </a:lnTo>
                    <a:lnTo>
                      <a:pt x="82" y="6"/>
                    </a:lnTo>
                    <a:lnTo>
                      <a:pt x="79" y="8"/>
                    </a:lnTo>
                    <a:lnTo>
                      <a:pt x="76" y="9"/>
                    </a:lnTo>
                    <a:lnTo>
                      <a:pt x="70" y="15"/>
                    </a:lnTo>
                    <a:lnTo>
                      <a:pt x="61" y="26"/>
                    </a:lnTo>
                    <a:lnTo>
                      <a:pt x="53" y="38"/>
                    </a:lnTo>
                    <a:lnTo>
                      <a:pt x="45" y="51"/>
                    </a:lnTo>
                    <a:lnTo>
                      <a:pt x="37" y="64"/>
                    </a:lnTo>
                    <a:lnTo>
                      <a:pt x="31" y="76"/>
                    </a:lnTo>
                    <a:lnTo>
                      <a:pt x="24" y="90"/>
                    </a:lnTo>
                    <a:lnTo>
                      <a:pt x="19" y="104"/>
                    </a:lnTo>
                    <a:lnTo>
                      <a:pt x="14" y="118"/>
                    </a:lnTo>
                    <a:lnTo>
                      <a:pt x="10" y="133"/>
                    </a:lnTo>
                    <a:lnTo>
                      <a:pt x="7" y="147"/>
                    </a:lnTo>
                    <a:lnTo>
                      <a:pt x="4" y="162"/>
                    </a:lnTo>
                    <a:lnTo>
                      <a:pt x="2" y="178"/>
                    </a:lnTo>
                    <a:lnTo>
                      <a:pt x="1" y="193"/>
                    </a:lnTo>
                    <a:lnTo>
                      <a:pt x="0" y="209"/>
                    </a:lnTo>
                    <a:lnTo>
                      <a:pt x="1" y="225"/>
                    </a:lnTo>
                    <a:lnTo>
                      <a:pt x="2" y="240"/>
                    </a:lnTo>
                    <a:lnTo>
                      <a:pt x="4" y="256"/>
                    </a:lnTo>
                    <a:lnTo>
                      <a:pt x="7" y="271"/>
                    </a:lnTo>
                    <a:lnTo>
                      <a:pt x="10" y="285"/>
                    </a:lnTo>
                    <a:lnTo>
                      <a:pt x="14" y="300"/>
                    </a:lnTo>
                    <a:lnTo>
                      <a:pt x="19" y="314"/>
                    </a:lnTo>
                    <a:lnTo>
                      <a:pt x="24" y="328"/>
                    </a:lnTo>
                    <a:lnTo>
                      <a:pt x="31" y="342"/>
                    </a:lnTo>
                    <a:lnTo>
                      <a:pt x="37" y="355"/>
                    </a:lnTo>
                    <a:lnTo>
                      <a:pt x="45" y="367"/>
                    </a:lnTo>
                    <a:lnTo>
                      <a:pt x="53" y="380"/>
                    </a:lnTo>
                    <a:lnTo>
                      <a:pt x="61" y="392"/>
                    </a:lnTo>
                    <a:lnTo>
                      <a:pt x="70" y="403"/>
                    </a:lnTo>
                    <a:lnTo>
                      <a:pt x="80" y="415"/>
                    </a:lnTo>
                    <a:lnTo>
                      <a:pt x="90" y="425"/>
                    </a:lnTo>
                    <a:lnTo>
                      <a:pt x="101" y="436"/>
                    </a:lnTo>
                    <a:lnTo>
                      <a:pt x="112" y="445"/>
                    </a:lnTo>
                    <a:lnTo>
                      <a:pt x="124" y="454"/>
                    </a:lnTo>
                    <a:lnTo>
                      <a:pt x="135" y="463"/>
                    </a:lnTo>
                    <a:lnTo>
                      <a:pt x="148" y="470"/>
                    </a:lnTo>
                    <a:lnTo>
                      <a:pt x="161" y="477"/>
                    </a:lnTo>
                    <a:lnTo>
                      <a:pt x="173" y="484"/>
                    </a:lnTo>
                    <a:lnTo>
                      <a:pt x="186" y="490"/>
                    </a:lnTo>
                    <a:lnTo>
                      <a:pt x="200" y="496"/>
                    </a:lnTo>
                    <a:lnTo>
                      <a:pt x="214" y="500"/>
                    </a:lnTo>
                    <a:lnTo>
                      <a:pt x="229" y="504"/>
                    </a:lnTo>
                    <a:lnTo>
                      <a:pt x="244" y="508"/>
                    </a:lnTo>
                    <a:lnTo>
                      <a:pt x="259" y="511"/>
                    </a:lnTo>
                    <a:lnTo>
                      <a:pt x="274" y="512"/>
                    </a:lnTo>
                    <a:lnTo>
                      <a:pt x="289" y="514"/>
                    </a:lnTo>
                    <a:lnTo>
                      <a:pt x="305" y="514"/>
                    </a:lnTo>
                    <a:lnTo>
                      <a:pt x="321" y="514"/>
                    </a:lnTo>
                    <a:lnTo>
                      <a:pt x="336" y="512"/>
                    </a:lnTo>
                    <a:lnTo>
                      <a:pt x="352" y="511"/>
                    </a:lnTo>
                    <a:lnTo>
                      <a:pt x="367" y="508"/>
                    </a:lnTo>
                    <a:lnTo>
                      <a:pt x="381" y="504"/>
                    </a:lnTo>
                    <a:lnTo>
                      <a:pt x="396" y="500"/>
                    </a:lnTo>
                    <a:lnTo>
                      <a:pt x="410" y="496"/>
                    </a:lnTo>
                    <a:lnTo>
                      <a:pt x="424" y="490"/>
                    </a:lnTo>
                    <a:lnTo>
                      <a:pt x="438" y="484"/>
                    </a:lnTo>
                    <a:lnTo>
                      <a:pt x="451" y="477"/>
                    </a:lnTo>
                    <a:lnTo>
                      <a:pt x="463" y="470"/>
                    </a:lnTo>
                    <a:lnTo>
                      <a:pt x="476" y="463"/>
                    </a:lnTo>
                    <a:lnTo>
                      <a:pt x="488" y="454"/>
                    </a:lnTo>
                    <a:lnTo>
                      <a:pt x="499" y="445"/>
                    </a:lnTo>
                    <a:lnTo>
                      <a:pt x="506" y="439"/>
                    </a:lnTo>
                    <a:lnTo>
                      <a:pt x="507" y="436"/>
                    </a:lnTo>
                    <a:lnTo>
                      <a:pt x="509" y="433"/>
                    </a:lnTo>
                    <a:lnTo>
                      <a:pt x="510" y="430"/>
                    </a:lnTo>
                    <a:lnTo>
                      <a:pt x="511" y="427"/>
                    </a:lnTo>
                    <a:lnTo>
                      <a:pt x="512" y="423"/>
                    </a:lnTo>
                    <a:lnTo>
                      <a:pt x="513" y="420"/>
                    </a:lnTo>
                    <a:lnTo>
                      <a:pt x="514" y="417"/>
                    </a:lnTo>
                    <a:lnTo>
                      <a:pt x="515" y="414"/>
                    </a:lnTo>
                    <a:lnTo>
                      <a:pt x="512" y="416"/>
                    </a:lnTo>
                    <a:lnTo>
                      <a:pt x="502" y="426"/>
                    </a:lnTo>
                    <a:lnTo>
                      <a:pt x="492" y="435"/>
                    </a:lnTo>
                    <a:lnTo>
                      <a:pt x="480" y="444"/>
                    </a:lnTo>
                    <a:lnTo>
                      <a:pt x="469" y="452"/>
                    </a:lnTo>
                    <a:lnTo>
                      <a:pt x="457" y="460"/>
                    </a:lnTo>
                    <a:lnTo>
                      <a:pt x="445" y="466"/>
                    </a:lnTo>
                    <a:lnTo>
                      <a:pt x="432" y="472"/>
                    </a:lnTo>
                    <a:lnTo>
                      <a:pt x="419" y="478"/>
                    </a:lnTo>
                    <a:lnTo>
                      <a:pt x="406" y="483"/>
                    </a:lnTo>
                    <a:lnTo>
                      <a:pt x="392" y="488"/>
                    </a:lnTo>
                    <a:lnTo>
                      <a:pt x="378" y="492"/>
                    </a:lnTo>
                    <a:lnTo>
                      <a:pt x="364" y="495"/>
                    </a:lnTo>
                    <a:lnTo>
                      <a:pt x="350" y="498"/>
                    </a:lnTo>
                    <a:lnTo>
                      <a:pt x="335" y="500"/>
                    </a:lnTo>
                    <a:lnTo>
                      <a:pt x="320" y="501"/>
                    </a:lnTo>
                    <a:lnTo>
                      <a:pt x="305" y="501"/>
                    </a:lnTo>
                    <a:lnTo>
                      <a:pt x="290" y="501"/>
                    </a:lnTo>
                    <a:lnTo>
                      <a:pt x="275" y="500"/>
                    </a:lnTo>
                    <a:lnTo>
                      <a:pt x="261" y="498"/>
                    </a:lnTo>
                    <a:lnTo>
                      <a:pt x="246" y="495"/>
                    </a:lnTo>
                    <a:lnTo>
                      <a:pt x="232" y="492"/>
                    </a:lnTo>
                    <a:lnTo>
                      <a:pt x="218" y="488"/>
                    </a:lnTo>
                    <a:lnTo>
                      <a:pt x="205" y="483"/>
                    </a:lnTo>
                    <a:lnTo>
                      <a:pt x="191" y="478"/>
                    </a:lnTo>
                    <a:lnTo>
                      <a:pt x="178" y="472"/>
                    </a:lnTo>
                    <a:lnTo>
                      <a:pt x="166" y="466"/>
                    </a:lnTo>
                    <a:lnTo>
                      <a:pt x="154" y="460"/>
                    </a:lnTo>
                    <a:lnTo>
                      <a:pt x="142" y="452"/>
                    </a:lnTo>
                    <a:lnTo>
                      <a:pt x="131" y="444"/>
                    </a:lnTo>
                    <a:lnTo>
                      <a:pt x="120" y="435"/>
                    </a:lnTo>
                    <a:lnTo>
                      <a:pt x="109" y="426"/>
                    </a:lnTo>
                    <a:lnTo>
                      <a:pt x="99" y="416"/>
                    </a:lnTo>
                    <a:lnTo>
                      <a:pt x="89" y="406"/>
                    </a:lnTo>
                    <a:lnTo>
                      <a:pt x="80" y="396"/>
                    </a:lnTo>
                    <a:lnTo>
                      <a:pt x="71" y="385"/>
                    </a:lnTo>
                    <a:lnTo>
                      <a:pt x="63" y="373"/>
                    </a:lnTo>
                    <a:lnTo>
                      <a:pt x="56" y="361"/>
                    </a:lnTo>
                    <a:lnTo>
                      <a:pt x="49" y="349"/>
                    </a:lnTo>
                    <a:lnTo>
                      <a:pt x="42" y="336"/>
                    </a:lnTo>
                    <a:lnTo>
                      <a:pt x="36" y="323"/>
                    </a:lnTo>
                    <a:lnTo>
                      <a:pt x="31" y="310"/>
                    </a:lnTo>
                    <a:lnTo>
                      <a:pt x="26" y="296"/>
                    </a:lnTo>
                    <a:lnTo>
                      <a:pt x="23" y="282"/>
                    </a:lnTo>
                    <a:lnTo>
                      <a:pt x="19" y="268"/>
                    </a:lnTo>
                    <a:lnTo>
                      <a:pt x="17" y="254"/>
                    </a:lnTo>
                    <a:lnTo>
                      <a:pt x="15" y="239"/>
                    </a:lnTo>
                    <a:lnTo>
                      <a:pt x="14" y="224"/>
                    </a:lnTo>
                    <a:lnTo>
                      <a:pt x="13" y="209"/>
                    </a:lnTo>
                    <a:lnTo>
                      <a:pt x="14" y="194"/>
                    </a:lnTo>
                    <a:lnTo>
                      <a:pt x="15" y="179"/>
                    </a:lnTo>
                    <a:lnTo>
                      <a:pt x="17" y="165"/>
                    </a:lnTo>
                    <a:lnTo>
                      <a:pt x="19" y="150"/>
                    </a:lnTo>
                    <a:lnTo>
                      <a:pt x="23" y="136"/>
                    </a:lnTo>
                    <a:lnTo>
                      <a:pt x="26" y="122"/>
                    </a:lnTo>
                    <a:lnTo>
                      <a:pt x="31" y="109"/>
                    </a:lnTo>
                    <a:lnTo>
                      <a:pt x="36" y="95"/>
                    </a:lnTo>
                    <a:lnTo>
                      <a:pt x="42" y="82"/>
                    </a:lnTo>
                    <a:lnTo>
                      <a:pt x="49" y="70"/>
                    </a:lnTo>
                    <a:lnTo>
                      <a:pt x="56" y="57"/>
                    </a:lnTo>
                    <a:lnTo>
                      <a:pt x="63" y="45"/>
                    </a:lnTo>
                    <a:lnTo>
                      <a:pt x="71" y="34"/>
                    </a:lnTo>
                    <a:lnTo>
                      <a:pt x="80" y="23"/>
                    </a:lnTo>
                    <a:lnTo>
                      <a:pt x="89" y="12"/>
                    </a:lnTo>
                    <a:lnTo>
                      <a:pt x="99" y="2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8"/>
              <p:cNvSpPr>
                <a:spLocks/>
              </p:cNvSpPr>
              <p:nvPr/>
            </p:nvSpPr>
            <p:spPr bwMode="auto">
              <a:xfrm>
                <a:off x="1268413" y="1900238"/>
                <a:ext cx="808037" cy="808037"/>
              </a:xfrm>
              <a:custGeom>
                <a:avLst/>
                <a:gdLst>
                  <a:gd name="T0" fmla="*/ 106 w 509"/>
                  <a:gd name="T1" fmla="*/ 2 h 509"/>
                  <a:gd name="T2" fmla="*/ 96 w 509"/>
                  <a:gd name="T3" fmla="*/ 4 h 509"/>
                  <a:gd name="T4" fmla="*/ 87 w 509"/>
                  <a:gd name="T5" fmla="*/ 7 h 509"/>
                  <a:gd name="T6" fmla="*/ 67 w 509"/>
                  <a:gd name="T7" fmla="*/ 29 h 509"/>
                  <a:gd name="T8" fmla="*/ 43 w 509"/>
                  <a:gd name="T9" fmla="*/ 63 h 509"/>
                  <a:gd name="T10" fmla="*/ 23 w 509"/>
                  <a:gd name="T11" fmla="*/ 101 h 509"/>
                  <a:gd name="T12" fmla="*/ 9 w 509"/>
                  <a:gd name="T13" fmla="*/ 142 h 509"/>
                  <a:gd name="T14" fmla="*/ 1 w 509"/>
                  <a:gd name="T15" fmla="*/ 185 h 509"/>
                  <a:gd name="T16" fmla="*/ 0 w 509"/>
                  <a:gd name="T17" fmla="*/ 230 h 509"/>
                  <a:gd name="T18" fmla="*/ 6 w 509"/>
                  <a:gd name="T19" fmla="*/ 274 h 509"/>
                  <a:gd name="T20" fmla="*/ 18 w 509"/>
                  <a:gd name="T21" fmla="*/ 316 h 509"/>
                  <a:gd name="T22" fmla="*/ 35 w 509"/>
                  <a:gd name="T23" fmla="*/ 355 h 509"/>
                  <a:gd name="T24" fmla="*/ 58 w 509"/>
                  <a:gd name="T25" fmla="*/ 391 h 509"/>
                  <a:gd name="T26" fmla="*/ 86 w 509"/>
                  <a:gd name="T27" fmla="*/ 423 h 509"/>
                  <a:gd name="T28" fmla="*/ 118 w 509"/>
                  <a:gd name="T29" fmla="*/ 450 h 509"/>
                  <a:gd name="T30" fmla="*/ 153 w 509"/>
                  <a:gd name="T31" fmla="*/ 472 h 509"/>
                  <a:gd name="T32" fmla="*/ 191 w 509"/>
                  <a:gd name="T33" fmla="*/ 490 h 509"/>
                  <a:gd name="T34" fmla="*/ 233 w 509"/>
                  <a:gd name="T35" fmla="*/ 502 h 509"/>
                  <a:gd name="T36" fmla="*/ 277 w 509"/>
                  <a:gd name="T37" fmla="*/ 507 h 509"/>
                  <a:gd name="T38" fmla="*/ 322 w 509"/>
                  <a:gd name="T39" fmla="*/ 506 h 509"/>
                  <a:gd name="T40" fmla="*/ 365 w 509"/>
                  <a:gd name="T41" fmla="*/ 498 h 509"/>
                  <a:gd name="T42" fmla="*/ 406 w 509"/>
                  <a:gd name="T43" fmla="*/ 485 h 509"/>
                  <a:gd name="T44" fmla="*/ 444 w 509"/>
                  <a:gd name="T45" fmla="*/ 466 h 509"/>
                  <a:gd name="T46" fmla="*/ 479 w 509"/>
                  <a:gd name="T47" fmla="*/ 442 h 509"/>
                  <a:gd name="T48" fmla="*/ 501 w 509"/>
                  <a:gd name="T49" fmla="*/ 421 h 509"/>
                  <a:gd name="T50" fmla="*/ 504 w 509"/>
                  <a:gd name="T51" fmla="*/ 412 h 509"/>
                  <a:gd name="T52" fmla="*/ 506 w 509"/>
                  <a:gd name="T53" fmla="*/ 402 h 509"/>
                  <a:gd name="T54" fmla="*/ 500 w 509"/>
                  <a:gd name="T55" fmla="*/ 404 h 509"/>
                  <a:gd name="T56" fmla="*/ 471 w 509"/>
                  <a:gd name="T57" fmla="*/ 432 h 509"/>
                  <a:gd name="T58" fmla="*/ 438 w 509"/>
                  <a:gd name="T59" fmla="*/ 456 h 509"/>
                  <a:gd name="T60" fmla="*/ 401 w 509"/>
                  <a:gd name="T61" fmla="*/ 473 h 509"/>
                  <a:gd name="T62" fmla="*/ 362 w 509"/>
                  <a:gd name="T63" fmla="*/ 486 h 509"/>
                  <a:gd name="T64" fmla="*/ 321 w 509"/>
                  <a:gd name="T65" fmla="*/ 494 h 509"/>
                  <a:gd name="T66" fmla="*/ 278 w 509"/>
                  <a:gd name="T67" fmla="*/ 495 h 509"/>
                  <a:gd name="T68" fmla="*/ 236 w 509"/>
                  <a:gd name="T69" fmla="*/ 490 h 509"/>
                  <a:gd name="T70" fmla="*/ 195 w 509"/>
                  <a:gd name="T71" fmla="*/ 478 h 509"/>
                  <a:gd name="T72" fmla="*/ 158 w 509"/>
                  <a:gd name="T73" fmla="*/ 462 h 509"/>
                  <a:gd name="T74" fmla="*/ 125 w 509"/>
                  <a:gd name="T75" fmla="*/ 440 h 509"/>
                  <a:gd name="T76" fmla="*/ 95 w 509"/>
                  <a:gd name="T77" fmla="*/ 414 h 509"/>
                  <a:gd name="T78" fmla="*/ 68 w 509"/>
                  <a:gd name="T79" fmla="*/ 383 h 509"/>
                  <a:gd name="T80" fmla="*/ 46 w 509"/>
                  <a:gd name="T81" fmla="*/ 349 h 509"/>
                  <a:gd name="T82" fmla="*/ 29 w 509"/>
                  <a:gd name="T83" fmla="*/ 312 h 509"/>
                  <a:gd name="T84" fmla="*/ 18 w 509"/>
                  <a:gd name="T85" fmla="*/ 272 h 509"/>
                  <a:gd name="T86" fmla="*/ 13 w 509"/>
                  <a:gd name="T87" fmla="*/ 230 h 509"/>
                  <a:gd name="T88" fmla="*/ 13 w 509"/>
                  <a:gd name="T89" fmla="*/ 186 h 509"/>
                  <a:gd name="T90" fmla="*/ 21 w 509"/>
                  <a:gd name="T91" fmla="*/ 145 h 509"/>
                  <a:gd name="T92" fmla="*/ 34 w 509"/>
                  <a:gd name="T93" fmla="*/ 106 h 509"/>
                  <a:gd name="T94" fmla="*/ 53 w 509"/>
                  <a:gd name="T95" fmla="*/ 70 h 509"/>
                  <a:gd name="T96" fmla="*/ 76 w 509"/>
                  <a:gd name="T97" fmla="*/ 36 h 509"/>
                  <a:gd name="T98" fmla="*/ 105 w 509"/>
                  <a:gd name="T99" fmla="*/ 7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09" h="509">
                    <a:moveTo>
                      <a:pt x="112" y="0"/>
                    </a:moveTo>
                    <a:lnTo>
                      <a:pt x="109" y="1"/>
                    </a:lnTo>
                    <a:lnTo>
                      <a:pt x="106" y="2"/>
                    </a:lnTo>
                    <a:lnTo>
                      <a:pt x="103" y="2"/>
                    </a:lnTo>
                    <a:lnTo>
                      <a:pt x="99" y="3"/>
                    </a:lnTo>
                    <a:lnTo>
                      <a:pt x="96" y="4"/>
                    </a:lnTo>
                    <a:lnTo>
                      <a:pt x="93" y="5"/>
                    </a:lnTo>
                    <a:lnTo>
                      <a:pt x="90" y="6"/>
                    </a:lnTo>
                    <a:lnTo>
                      <a:pt x="87" y="7"/>
                    </a:lnTo>
                    <a:lnTo>
                      <a:pt x="86" y="8"/>
                    </a:lnTo>
                    <a:lnTo>
                      <a:pt x="76" y="18"/>
                    </a:lnTo>
                    <a:lnTo>
                      <a:pt x="67" y="29"/>
                    </a:lnTo>
                    <a:lnTo>
                      <a:pt x="58" y="40"/>
                    </a:lnTo>
                    <a:lnTo>
                      <a:pt x="50" y="51"/>
                    </a:lnTo>
                    <a:lnTo>
                      <a:pt x="43" y="63"/>
                    </a:lnTo>
                    <a:lnTo>
                      <a:pt x="35" y="75"/>
                    </a:lnTo>
                    <a:lnTo>
                      <a:pt x="29" y="88"/>
                    </a:lnTo>
                    <a:lnTo>
                      <a:pt x="23" y="101"/>
                    </a:lnTo>
                    <a:lnTo>
                      <a:pt x="18" y="114"/>
                    </a:lnTo>
                    <a:lnTo>
                      <a:pt x="13" y="128"/>
                    </a:lnTo>
                    <a:lnTo>
                      <a:pt x="9" y="142"/>
                    </a:lnTo>
                    <a:lnTo>
                      <a:pt x="6" y="156"/>
                    </a:lnTo>
                    <a:lnTo>
                      <a:pt x="3" y="171"/>
                    </a:lnTo>
                    <a:lnTo>
                      <a:pt x="1" y="185"/>
                    </a:lnTo>
                    <a:lnTo>
                      <a:pt x="0" y="200"/>
                    </a:lnTo>
                    <a:lnTo>
                      <a:pt x="0" y="215"/>
                    </a:lnTo>
                    <a:lnTo>
                      <a:pt x="0" y="230"/>
                    </a:lnTo>
                    <a:lnTo>
                      <a:pt x="1" y="245"/>
                    </a:lnTo>
                    <a:lnTo>
                      <a:pt x="3" y="260"/>
                    </a:lnTo>
                    <a:lnTo>
                      <a:pt x="6" y="274"/>
                    </a:lnTo>
                    <a:lnTo>
                      <a:pt x="9" y="288"/>
                    </a:lnTo>
                    <a:lnTo>
                      <a:pt x="13" y="302"/>
                    </a:lnTo>
                    <a:lnTo>
                      <a:pt x="18" y="316"/>
                    </a:lnTo>
                    <a:lnTo>
                      <a:pt x="23" y="329"/>
                    </a:lnTo>
                    <a:lnTo>
                      <a:pt x="29" y="342"/>
                    </a:lnTo>
                    <a:lnTo>
                      <a:pt x="35" y="355"/>
                    </a:lnTo>
                    <a:lnTo>
                      <a:pt x="43" y="367"/>
                    </a:lnTo>
                    <a:lnTo>
                      <a:pt x="50" y="379"/>
                    </a:lnTo>
                    <a:lnTo>
                      <a:pt x="58" y="391"/>
                    </a:lnTo>
                    <a:lnTo>
                      <a:pt x="67" y="402"/>
                    </a:lnTo>
                    <a:lnTo>
                      <a:pt x="76" y="412"/>
                    </a:lnTo>
                    <a:lnTo>
                      <a:pt x="86" y="423"/>
                    </a:lnTo>
                    <a:lnTo>
                      <a:pt x="96" y="432"/>
                    </a:lnTo>
                    <a:lnTo>
                      <a:pt x="107" y="442"/>
                    </a:lnTo>
                    <a:lnTo>
                      <a:pt x="118" y="450"/>
                    </a:lnTo>
                    <a:lnTo>
                      <a:pt x="129" y="459"/>
                    </a:lnTo>
                    <a:lnTo>
                      <a:pt x="141" y="466"/>
                    </a:lnTo>
                    <a:lnTo>
                      <a:pt x="153" y="472"/>
                    </a:lnTo>
                    <a:lnTo>
                      <a:pt x="165" y="479"/>
                    </a:lnTo>
                    <a:lnTo>
                      <a:pt x="178" y="485"/>
                    </a:lnTo>
                    <a:lnTo>
                      <a:pt x="191" y="490"/>
                    </a:lnTo>
                    <a:lnTo>
                      <a:pt x="205" y="494"/>
                    </a:lnTo>
                    <a:lnTo>
                      <a:pt x="219" y="498"/>
                    </a:lnTo>
                    <a:lnTo>
                      <a:pt x="233" y="502"/>
                    </a:lnTo>
                    <a:lnTo>
                      <a:pt x="248" y="504"/>
                    </a:lnTo>
                    <a:lnTo>
                      <a:pt x="262" y="506"/>
                    </a:lnTo>
                    <a:lnTo>
                      <a:pt x="277" y="507"/>
                    </a:lnTo>
                    <a:lnTo>
                      <a:pt x="292" y="508"/>
                    </a:lnTo>
                    <a:lnTo>
                      <a:pt x="307" y="507"/>
                    </a:lnTo>
                    <a:lnTo>
                      <a:pt x="322" y="506"/>
                    </a:lnTo>
                    <a:lnTo>
                      <a:pt x="337" y="504"/>
                    </a:lnTo>
                    <a:lnTo>
                      <a:pt x="351" y="502"/>
                    </a:lnTo>
                    <a:lnTo>
                      <a:pt x="365" y="498"/>
                    </a:lnTo>
                    <a:lnTo>
                      <a:pt x="379" y="494"/>
                    </a:lnTo>
                    <a:lnTo>
                      <a:pt x="393" y="490"/>
                    </a:lnTo>
                    <a:lnTo>
                      <a:pt x="406" y="485"/>
                    </a:lnTo>
                    <a:lnTo>
                      <a:pt x="419" y="479"/>
                    </a:lnTo>
                    <a:lnTo>
                      <a:pt x="432" y="472"/>
                    </a:lnTo>
                    <a:lnTo>
                      <a:pt x="444" y="466"/>
                    </a:lnTo>
                    <a:lnTo>
                      <a:pt x="456" y="459"/>
                    </a:lnTo>
                    <a:lnTo>
                      <a:pt x="467" y="450"/>
                    </a:lnTo>
                    <a:lnTo>
                      <a:pt x="479" y="442"/>
                    </a:lnTo>
                    <a:lnTo>
                      <a:pt x="489" y="432"/>
                    </a:lnTo>
                    <a:lnTo>
                      <a:pt x="500" y="423"/>
                    </a:lnTo>
                    <a:lnTo>
                      <a:pt x="501" y="421"/>
                    </a:lnTo>
                    <a:lnTo>
                      <a:pt x="502" y="418"/>
                    </a:lnTo>
                    <a:lnTo>
                      <a:pt x="503" y="415"/>
                    </a:lnTo>
                    <a:lnTo>
                      <a:pt x="504" y="412"/>
                    </a:lnTo>
                    <a:lnTo>
                      <a:pt x="505" y="408"/>
                    </a:lnTo>
                    <a:lnTo>
                      <a:pt x="506" y="405"/>
                    </a:lnTo>
                    <a:lnTo>
                      <a:pt x="506" y="402"/>
                    </a:lnTo>
                    <a:lnTo>
                      <a:pt x="507" y="399"/>
                    </a:lnTo>
                    <a:lnTo>
                      <a:pt x="508" y="396"/>
                    </a:lnTo>
                    <a:lnTo>
                      <a:pt x="500" y="404"/>
                    </a:lnTo>
                    <a:lnTo>
                      <a:pt x="491" y="414"/>
                    </a:lnTo>
                    <a:lnTo>
                      <a:pt x="481" y="423"/>
                    </a:lnTo>
                    <a:lnTo>
                      <a:pt x="471" y="432"/>
                    </a:lnTo>
                    <a:lnTo>
                      <a:pt x="460" y="440"/>
                    </a:lnTo>
                    <a:lnTo>
                      <a:pt x="449" y="448"/>
                    </a:lnTo>
                    <a:lnTo>
                      <a:pt x="438" y="456"/>
                    </a:lnTo>
                    <a:lnTo>
                      <a:pt x="426" y="462"/>
                    </a:lnTo>
                    <a:lnTo>
                      <a:pt x="414" y="468"/>
                    </a:lnTo>
                    <a:lnTo>
                      <a:pt x="401" y="473"/>
                    </a:lnTo>
                    <a:lnTo>
                      <a:pt x="389" y="478"/>
                    </a:lnTo>
                    <a:lnTo>
                      <a:pt x="376" y="482"/>
                    </a:lnTo>
                    <a:lnTo>
                      <a:pt x="362" y="486"/>
                    </a:lnTo>
                    <a:lnTo>
                      <a:pt x="349" y="490"/>
                    </a:lnTo>
                    <a:lnTo>
                      <a:pt x="335" y="492"/>
                    </a:lnTo>
                    <a:lnTo>
                      <a:pt x="321" y="494"/>
                    </a:lnTo>
                    <a:lnTo>
                      <a:pt x="307" y="495"/>
                    </a:lnTo>
                    <a:lnTo>
                      <a:pt x="292" y="495"/>
                    </a:lnTo>
                    <a:lnTo>
                      <a:pt x="278" y="495"/>
                    </a:lnTo>
                    <a:lnTo>
                      <a:pt x="263" y="494"/>
                    </a:lnTo>
                    <a:lnTo>
                      <a:pt x="249" y="492"/>
                    </a:lnTo>
                    <a:lnTo>
                      <a:pt x="236" y="490"/>
                    </a:lnTo>
                    <a:lnTo>
                      <a:pt x="222" y="486"/>
                    </a:lnTo>
                    <a:lnTo>
                      <a:pt x="209" y="482"/>
                    </a:lnTo>
                    <a:lnTo>
                      <a:pt x="195" y="478"/>
                    </a:lnTo>
                    <a:lnTo>
                      <a:pt x="183" y="473"/>
                    </a:lnTo>
                    <a:lnTo>
                      <a:pt x="171" y="468"/>
                    </a:lnTo>
                    <a:lnTo>
                      <a:pt x="158" y="462"/>
                    </a:lnTo>
                    <a:lnTo>
                      <a:pt x="148" y="456"/>
                    </a:lnTo>
                    <a:lnTo>
                      <a:pt x="136" y="448"/>
                    </a:lnTo>
                    <a:lnTo>
                      <a:pt x="125" y="440"/>
                    </a:lnTo>
                    <a:lnTo>
                      <a:pt x="114" y="432"/>
                    </a:lnTo>
                    <a:lnTo>
                      <a:pt x="105" y="423"/>
                    </a:lnTo>
                    <a:lnTo>
                      <a:pt x="95" y="414"/>
                    </a:lnTo>
                    <a:lnTo>
                      <a:pt x="85" y="404"/>
                    </a:lnTo>
                    <a:lnTo>
                      <a:pt x="76" y="394"/>
                    </a:lnTo>
                    <a:lnTo>
                      <a:pt x="68" y="383"/>
                    </a:lnTo>
                    <a:lnTo>
                      <a:pt x="60" y="372"/>
                    </a:lnTo>
                    <a:lnTo>
                      <a:pt x="53" y="361"/>
                    </a:lnTo>
                    <a:lnTo>
                      <a:pt x="46" y="349"/>
                    </a:lnTo>
                    <a:lnTo>
                      <a:pt x="40" y="337"/>
                    </a:lnTo>
                    <a:lnTo>
                      <a:pt x="34" y="324"/>
                    </a:lnTo>
                    <a:lnTo>
                      <a:pt x="29" y="312"/>
                    </a:lnTo>
                    <a:lnTo>
                      <a:pt x="25" y="299"/>
                    </a:lnTo>
                    <a:lnTo>
                      <a:pt x="21" y="285"/>
                    </a:lnTo>
                    <a:lnTo>
                      <a:pt x="18" y="272"/>
                    </a:lnTo>
                    <a:lnTo>
                      <a:pt x="16" y="258"/>
                    </a:lnTo>
                    <a:lnTo>
                      <a:pt x="13" y="244"/>
                    </a:lnTo>
                    <a:lnTo>
                      <a:pt x="13" y="230"/>
                    </a:lnTo>
                    <a:lnTo>
                      <a:pt x="12" y="215"/>
                    </a:lnTo>
                    <a:lnTo>
                      <a:pt x="13" y="201"/>
                    </a:lnTo>
                    <a:lnTo>
                      <a:pt x="13" y="186"/>
                    </a:lnTo>
                    <a:lnTo>
                      <a:pt x="16" y="172"/>
                    </a:lnTo>
                    <a:lnTo>
                      <a:pt x="18" y="159"/>
                    </a:lnTo>
                    <a:lnTo>
                      <a:pt x="21" y="145"/>
                    </a:lnTo>
                    <a:lnTo>
                      <a:pt x="25" y="132"/>
                    </a:lnTo>
                    <a:lnTo>
                      <a:pt x="29" y="118"/>
                    </a:lnTo>
                    <a:lnTo>
                      <a:pt x="34" y="106"/>
                    </a:lnTo>
                    <a:lnTo>
                      <a:pt x="40" y="94"/>
                    </a:lnTo>
                    <a:lnTo>
                      <a:pt x="46" y="81"/>
                    </a:lnTo>
                    <a:lnTo>
                      <a:pt x="53" y="70"/>
                    </a:lnTo>
                    <a:lnTo>
                      <a:pt x="60" y="58"/>
                    </a:lnTo>
                    <a:lnTo>
                      <a:pt x="68" y="47"/>
                    </a:lnTo>
                    <a:lnTo>
                      <a:pt x="76" y="36"/>
                    </a:lnTo>
                    <a:lnTo>
                      <a:pt x="85" y="26"/>
                    </a:lnTo>
                    <a:lnTo>
                      <a:pt x="95" y="17"/>
                    </a:lnTo>
                    <a:lnTo>
                      <a:pt x="105" y="7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9E6E3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1287463" y="1893888"/>
                <a:ext cx="795337" cy="795337"/>
              </a:xfrm>
              <a:custGeom>
                <a:avLst/>
                <a:gdLst>
                  <a:gd name="T0" fmla="*/ 123 w 501"/>
                  <a:gd name="T1" fmla="*/ 0 h 501"/>
                  <a:gd name="T2" fmla="*/ 116 w 501"/>
                  <a:gd name="T3" fmla="*/ 1 h 501"/>
                  <a:gd name="T4" fmla="*/ 110 w 501"/>
                  <a:gd name="T5" fmla="*/ 3 h 501"/>
                  <a:gd name="T6" fmla="*/ 103 w 501"/>
                  <a:gd name="T7" fmla="*/ 4 h 501"/>
                  <a:gd name="T8" fmla="*/ 92 w 501"/>
                  <a:gd name="T9" fmla="*/ 11 h 501"/>
                  <a:gd name="T10" fmla="*/ 73 w 501"/>
                  <a:gd name="T11" fmla="*/ 30 h 501"/>
                  <a:gd name="T12" fmla="*/ 56 w 501"/>
                  <a:gd name="T13" fmla="*/ 50 h 501"/>
                  <a:gd name="T14" fmla="*/ 40 w 501"/>
                  <a:gd name="T15" fmla="*/ 73 h 501"/>
                  <a:gd name="T16" fmla="*/ 28 w 501"/>
                  <a:gd name="T17" fmla="*/ 97 h 501"/>
                  <a:gd name="T18" fmla="*/ 17 w 501"/>
                  <a:gd name="T19" fmla="*/ 122 h 501"/>
                  <a:gd name="T20" fmla="*/ 9 w 501"/>
                  <a:gd name="T21" fmla="*/ 149 h 501"/>
                  <a:gd name="T22" fmla="*/ 3 w 501"/>
                  <a:gd name="T23" fmla="*/ 176 h 501"/>
                  <a:gd name="T24" fmla="*/ 0 w 501"/>
                  <a:gd name="T25" fmla="*/ 205 h 501"/>
                  <a:gd name="T26" fmla="*/ 0 w 501"/>
                  <a:gd name="T27" fmla="*/ 234 h 501"/>
                  <a:gd name="T28" fmla="*/ 3 w 501"/>
                  <a:gd name="T29" fmla="*/ 262 h 501"/>
                  <a:gd name="T30" fmla="*/ 9 w 501"/>
                  <a:gd name="T31" fmla="*/ 289 h 501"/>
                  <a:gd name="T32" fmla="*/ 17 w 501"/>
                  <a:gd name="T33" fmla="*/ 316 h 501"/>
                  <a:gd name="T34" fmla="*/ 28 w 501"/>
                  <a:gd name="T35" fmla="*/ 341 h 501"/>
                  <a:gd name="T36" fmla="*/ 40 w 501"/>
                  <a:gd name="T37" fmla="*/ 365 h 501"/>
                  <a:gd name="T38" fmla="*/ 56 w 501"/>
                  <a:gd name="T39" fmla="*/ 388 h 501"/>
                  <a:gd name="T40" fmla="*/ 73 w 501"/>
                  <a:gd name="T41" fmla="*/ 408 h 501"/>
                  <a:gd name="T42" fmla="*/ 92 w 501"/>
                  <a:gd name="T43" fmla="*/ 428 h 501"/>
                  <a:gd name="T44" fmla="*/ 113 w 501"/>
                  <a:gd name="T45" fmla="*/ 445 h 501"/>
                  <a:gd name="T46" fmla="*/ 135 w 501"/>
                  <a:gd name="T47" fmla="*/ 460 h 501"/>
                  <a:gd name="T48" fmla="*/ 158 w 501"/>
                  <a:gd name="T49" fmla="*/ 473 h 501"/>
                  <a:gd name="T50" fmla="*/ 183 w 501"/>
                  <a:gd name="T51" fmla="*/ 483 h 501"/>
                  <a:gd name="T52" fmla="*/ 210 w 501"/>
                  <a:gd name="T53" fmla="*/ 491 h 501"/>
                  <a:gd name="T54" fmla="*/ 237 w 501"/>
                  <a:gd name="T55" fmla="*/ 496 h 501"/>
                  <a:gd name="T56" fmla="*/ 266 w 501"/>
                  <a:gd name="T57" fmla="*/ 499 h 501"/>
                  <a:gd name="T58" fmla="*/ 295 w 501"/>
                  <a:gd name="T59" fmla="*/ 499 h 501"/>
                  <a:gd name="T60" fmla="*/ 323 w 501"/>
                  <a:gd name="T61" fmla="*/ 496 h 501"/>
                  <a:gd name="T62" fmla="*/ 350 w 501"/>
                  <a:gd name="T63" fmla="*/ 491 h 501"/>
                  <a:gd name="T64" fmla="*/ 377 w 501"/>
                  <a:gd name="T65" fmla="*/ 483 h 501"/>
                  <a:gd name="T66" fmla="*/ 402 w 501"/>
                  <a:gd name="T67" fmla="*/ 473 h 501"/>
                  <a:gd name="T68" fmla="*/ 426 w 501"/>
                  <a:gd name="T69" fmla="*/ 460 h 501"/>
                  <a:gd name="T70" fmla="*/ 449 w 501"/>
                  <a:gd name="T71" fmla="*/ 445 h 501"/>
                  <a:gd name="T72" fmla="*/ 469 w 501"/>
                  <a:gd name="T73" fmla="*/ 428 h 501"/>
                  <a:gd name="T74" fmla="*/ 488 w 501"/>
                  <a:gd name="T75" fmla="*/ 408 h 501"/>
                  <a:gd name="T76" fmla="*/ 496 w 501"/>
                  <a:gd name="T77" fmla="*/ 397 h 501"/>
                  <a:gd name="T78" fmla="*/ 497 w 501"/>
                  <a:gd name="T79" fmla="*/ 390 h 501"/>
                  <a:gd name="T80" fmla="*/ 499 w 501"/>
                  <a:gd name="T81" fmla="*/ 383 h 501"/>
                  <a:gd name="T82" fmla="*/ 500 w 501"/>
                  <a:gd name="T83" fmla="*/ 377 h 501"/>
                  <a:gd name="T84" fmla="*/ 487 w 501"/>
                  <a:gd name="T85" fmla="*/ 390 h 501"/>
                  <a:gd name="T86" fmla="*/ 451 w 501"/>
                  <a:gd name="T87" fmla="*/ 426 h 501"/>
                  <a:gd name="T88" fmla="*/ 408 w 501"/>
                  <a:gd name="T89" fmla="*/ 455 h 501"/>
                  <a:gd name="T90" fmla="*/ 360 w 501"/>
                  <a:gd name="T91" fmla="*/ 475 h 501"/>
                  <a:gd name="T92" fmla="*/ 308 w 501"/>
                  <a:gd name="T93" fmla="*/ 486 h 501"/>
                  <a:gd name="T94" fmla="*/ 253 w 501"/>
                  <a:gd name="T95" fmla="*/ 486 h 501"/>
                  <a:gd name="T96" fmla="*/ 201 w 501"/>
                  <a:gd name="T97" fmla="*/ 475 h 501"/>
                  <a:gd name="T98" fmla="*/ 152 w 501"/>
                  <a:gd name="T99" fmla="*/ 455 h 501"/>
                  <a:gd name="T100" fmla="*/ 110 w 501"/>
                  <a:gd name="T101" fmla="*/ 426 h 501"/>
                  <a:gd name="T102" fmla="*/ 74 w 501"/>
                  <a:gd name="T103" fmla="*/ 390 h 501"/>
                  <a:gd name="T104" fmla="*/ 45 w 501"/>
                  <a:gd name="T105" fmla="*/ 347 h 501"/>
                  <a:gd name="T106" fmla="*/ 25 w 501"/>
                  <a:gd name="T107" fmla="*/ 299 h 501"/>
                  <a:gd name="T108" fmla="*/ 14 w 501"/>
                  <a:gd name="T109" fmla="*/ 246 h 501"/>
                  <a:gd name="T110" fmla="*/ 14 w 501"/>
                  <a:gd name="T111" fmla="*/ 192 h 501"/>
                  <a:gd name="T112" fmla="*/ 25 w 501"/>
                  <a:gd name="T113" fmla="*/ 140 h 501"/>
                  <a:gd name="T114" fmla="*/ 45 w 501"/>
                  <a:gd name="T115" fmla="*/ 91 h 501"/>
                  <a:gd name="T116" fmla="*/ 74 w 501"/>
                  <a:gd name="T117" fmla="*/ 48 h 501"/>
                  <a:gd name="T118" fmla="*/ 110 w 501"/>
                  <a:gd name="T119" fmla="*/ 12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1" h="501">
                    <a:moveTo>
                      <a:pt x="126" y="0"/>
                    </a:moveTo>
                    <a:lnTo>
                      <a:pt x="123" y="0"/>
                    </a:lnTo>
                    <a:lnTo>
                      <a:pt x="119" y="1"/>
                    </a:lnTo>
                    <a:lnTo>
                      <a:pt x="116" y="1"/>
                    </a:lnTo>
                    <a:lnTo>
                      <a:pt x="113" y="2"/>
                    </a:lnTo>
                    <a:lnTo>
                      <a:pt x="110" y="3"/>
                    </a:lnTo>
                    <a:lnTo>
                      <a:pt x="106" y="3"/>
                    </a:lnTo>
                    <a:lnTo>
                      <a:pt x="103" y="4"/>
                    </a:lnTo>
                    <a:lnTo>
                      <a:pt x="99" y="4"/>
                    </a:lnTo>
                    <a:lnTo>
                      <a:pt x="92" y="11"/>
                    </a:lnTo>
                    <a:lnTo>
                      <a:pt x="82" y="20"/>
                    </a:lnTo>
                    <a:lnTo>
                      <a:pt x="73" y="30"/>
                    </a:lnTo>
                    <a:lnTo>
                      <a:pt x="64" y="40"/>
                    </a:lnTo>
                    <a:lnTo>
                      <a:pt x="56" y="50"/>
                    </a:lnTo>
                    <a:lnTo>
                      <a:pt x="48" y="62"/>
                    </a:lnTo>
                    <a:lnTo>
                      <a:pt x="40" y="73"/>
                    </a:lnTo>
                    <a:lnTo>
                      <a:pt x="34" y="85"/>
                    </a:lnTo>
                    <a:lnTo>
                      <a:pt x="28" y="97"/>
                    </a:lnTo>
                    <a:lnTo>
                      <a:pt x="22" y="110"/>
                    </a:lnTo>
                    <a:lnTo>
                      <a:pt x="17" y="122"/>
                    </a:lnTo>
                    <a:lnTo>
                      <a:pt x="13" y="135"/>
                    </a:lnTo>
                    <a:lnTo>
                      <a:pt x="9" y="149"/>
                    </a:lnTo>
                    <a:lnTo>
                      <a:pt x="5" y="163"/>
                    </a:lnTo>
                    <a:lnTo>
                      <a:pt x="3" y="176"/>
                    </a:lnTo>
                    <a:lnTo>
                      <a:pt x="1" y="190"/>
                    </a:lnTo>
                    <a:lnTo>
                      <a:pt x="0" y="205"/>
                    </a:lnTo>
                    <a:lnTo>
                      <a:pt x="0" y="219"/>
                    </a:lnTo>
                    <a:lnTo>
                      <a:pt x="0" y="234"/>
                    </a:lnTo>
                    <a:lnTo>
                      <a:pt x="1" y="248"/>
                    </a:lnTo>
                    <a:lnTo>
                      <a:pt x="3" y="262"/>
                    </a:lnTo>
                    <a:lnTo>
                      <a:pt x="5" y="276"/>
                    </a:lnTo>
                    <a:lnTo>
                      <a:pt x="9" y="289"/>
                    </a:lnTo>
                    <a:lnTo>
                      <a:pt x="13" y="303"/>
                    </a:lnTo>
                    <a:lnTo>
                      <a:pt x="17" y="316"/>
                    </a:lnTo>
                    <a:lnTo>
                      <a:pt x="22" y="329"/>
                    </a:lnTo>
                    <a:lnTo>
                      <a:pt x="28" y="341"/>
                    </a:lnTo>
                    <a:lnTo>
                      <a:pt x="34" y="353"/>
                    </a:lnTo>
                    <a:lnTo>
                      <a:pt x="40" y="365"/>
                    </a:lnTo>
                    <a:lnTo>
                      <a:pt x="48" y="377"/>
                    </a:lnTo>
                    <a:lnTo>
                      <a:pt x="56" y="388"/>
                    </a:lnTo>
                    <a:lnTo>
                      <a:pt x="64" y="398"/>
                    </a:lnTo>
                    <a:lnTo>
                      <a:pt x="73" y="408"/>
                    </a:lnTo>
                    <a:lnTo>
                      <a:pt x="82" y="418"/>
                    </a:lnTo>
                    <a:lnTo>
                      <a:pt x="92" y="428"/>
                    </a:lnTo>
                    <a:lnTo>
                      <a:pt x="102" y="437"/>
                    </a:lnTo>
                    <a:lnTo>
                      <a:pt x="113" y="445"/>
                    </a:lnTo>
                    <a:lnTo>
                      <a:pt x="124" y="453"/>
                    </a:lnTo>
                    <a:lnTo>
                      <a:pt x="135" y="460"/>
                    </a:lnTo>
                    <a:lnTo>
                      <a:pt x="146" y="467"/>
                    </a:lnTo>
                    <a:lnTo>
                      <a:pt x="158" y="473"/>
                    </a:lnTo>
                    <a:lnTo>
                      <a:pt x="171" y="477"/>
                    </a:lnTo>
                    <a:lnTo>
                      <a:pt x="183" y="483"/>
                    </a:lnTo>
                    <a:lnTo>
                      <a:pt x="196" y="487"/>
                    </a:lnTo>
                    <a:lnTo>
                      <a:pt x="210" y="491"/>
                    </a:lnTo>
                    <a:lnTo>
                      <a:pt x="224" y="494"/>
                    </a:lnTo>
                    <a:lnTo>
                      <a:pt x="237" y="496"/>
                    </a:lnTo>
                    <a:lnTo>
                      <a:pt x="251" y="498"/>
                    </a:lnTo>
                    <a:lnTo>
                      <a:pt x="266" y="499"/>
                    </a:lnTo>
                    <a:lnTo>
                      <a:pt x="280" y="500"/>
                    </a:lnTo>
                    <a:lnTo>
                      <a:pt x="295" y="499"/>
                    </a:lnTo>
                    <a:lnTo>
                      <a:pt x="309" y="498"/>
                    </a:lnTo>
                    <a:lnTo>
                      <a:pt x="323" y="496"/>
                    </a:lnTo>
                    <a:lnTo>
                      <a:pt x="337" y="494"/>
                    </a:lnTo>
                    <a:lnTo>
                      <a:pt x="350" y="491"/>
                    </a:lnTo>
                    <a:lnTo>
                      <a:pt x="364" y="487"/>
                    </a:lnTo>
                    <a:lnTo>
                      <a:pt x="377" y="483"/>
                    </a:lnTo>
                    <a:lnTo>
                      <a:pt x="390" y="477"/>
                    </a:lnTo>
                    <a:lnTo>
                      <a:pt x="402" y="473"/>
                    </a:lnTo>
                    <a:lnTo>
                      <a:pt x="414" y="467"/>
                    </a:lnTo>
                    <a:lnTo>
                      <a:pt x="426" y="460"/>
                    </a:lnTo>
                    <a:lnTo>
                      <a:pt x="438" y="453"/>
                    </a:lnTo>
                    <a:lnTo>
                      <a:pt x="449" y="445"/>
                    </a:lnTo>
                    <a:lnTo>
                      <a:pt x="459" y="437"/>
                    </a:lnTo>
                    <a:lnTo>
                      <a:pt x="469" y="428"/>
                    </a:lnTo>
                    <a:lnTo>
                      <a:pt x="479" y="418"/>
                    </a:lnTo>
                    <a:lnTo>
                      <a:pt x="488" y="408"/>
                    </a:lnTo>
                    <a:lnTo>
                      <a:pt x="495" y="400"/>
                    </a:lnTo>
                    <a:lnTo>
                      <a:pt x="496" y="397"/>
                    </a:lnTo>
                    <a:lnTo>
                      <a:pt x="497" y="394"/>
                    </a:lnTo>
                    <a:lnTo>
                      <a:pt x="497" y="390"/>
                    </a:lnTo>
                    <a:lnTo>
                      <a:pt x="498" y="387"/>
                    </a:lnTo>
                    <a:lnTo>
                      <a:pt x="499" y="383"/>
                    </a:lnTo>
                    <a:lnTo>
                      <a:pt x="499" y="380"/>
                    </a:lnTo>
                    <a:lnTo>
                      <a:pt x="500" y="377"/>
                    </a:lnTo>
                    <a:lnTo>
                      <a:pt x="500" y="373"/>
                    </a:lnTo>
                    <a:lnTo>
                      <a:pt x="487" y="390"/>
                    </a:lnTo>
                    <a:lnTo>
                      <a:pt x="470" y="409"/>
                    </a:lnTo>
                    <a:lnTo>
                      <a:pt x="451" y="426"/>
                    </a:lnTo>
                    <a:lnTo>
                      <a:pt x="430" y="442"/>
                    </a:lnTo>
                    <a:lnTo>
                      <a:pt x="408" y="455"/>
                    </a:lnTo>
                    <a:lnTo>
                      <a:pt x="384" y="467"/>
                    </a:lnTo>
                    <a:lnTo>
                      <a:pt x="360" y="475"/>
                    </a:lnTo>
                    <a:lnTo>
                      <a:pt x="334" y="481"/>
                    </a:lnTo>
                    <a:lnTo>
                      <a:pt x="308" y="486"/>
                    </a:lnTo>
                    <a:lnTo>
                      <a:pt x="280" y="487"/>
                    </a:lnTo>
                    <a:lnTo>
                      <a:pt x="253" y="486"/>
                    </a:lnTo>
                    <a:lnTo>
                      <a:pt x="226" y="481"/>
                    </a:lnTo>
                    <a:lnTo>
                      <a:pt x="201" y="475"/>
                    </a:lnTo>
                    <a:lnTo>
                      <a:pt x="176" y="467"/>
                    </a:lnTo>
                    <a:lnTo>
                      <a:pt x="152" y="455"/>
                    </a:lnTo>
                    <a:lnTo>
                      <a:pt x="131" y="442"/>
                    </a:lnTo>
                    <a:lnTo>
                      <a:pt x="110" y="426"/>
                    </a:lnTo>
                    <a:lnTo>
                      <a:pt x="91" y="409"/>
                    </a:lnTo>
                    <a:lnTo>
                      <a:pt x="74" y="390"/>
                    </a:lnTo>
                    <a:lnTo>
                      <a:pt x="58" y="369"/>
                    </a:lnTo>
                    <a:lnTo>
                      <a:pt x="45" y="347"/>
                    </a:lnTo>
                    <a:lnTo>
                      <a:pt x="34" y="324"/>
                    </a:lnTo>
                    <a:lnTo>
                      <a:pt x="25" y="299"/>
                    </a:lnTo>
                    <a:lnTo>
                      <a:pt x="18" y="273"/>
                    </a:lnTo>
                    <a:lnTo>
                      <a:pt x="14" y="246"/>
                    </a:lnTo>
                    <a:lnTo>
                      <a:pt x="13" y="219"/>
                    </a:lnTo>
                    <a:lnTo>
                      <a:pt x="14" y="192"/>
                    </a:lnTo>
                    <a:lnTo>
                      <a:pt x="18" y="165"/>
                    </a:lnTo>
                    <a:lnTo>
                      <a:pt x="25" y="140"/>
                    </a:lnTo>
                    <a:lnTo>
                      <a:pt x="34" y="115"/>
                    </a:lnTo>
                    <a:lnTo>
                      <a:pt x="45" y="91"/>
                    </a:lnTo>
                    <a:lnTo>
                      <a:pt x="58" y="69"/>
                    </a:lnTo>
                    <a:lnTo>
                      <a:pt x="74" y="48"/>
                    </a:lnTo>
                    <a:lnTo>
                      <a:pt x="91" y="29"/>
                    </a:lnTo>
                    <a:lnTo>
                      <a:pt x="110" y="12"/>
                    </a:lnTo>
                    <a:lnTo>
                      <a:pt x="126" y="0"/>
                    </a:lnTo>
                  </a:path>
                </a:pathLst>
              </a:custGeom>
              <a:solidFill>
                <a:srgbClr val="A3754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0"/>
              <p:cNvSpPr>
                <a:spLocks/>
              </p:cNvSpPr>
              <p:nvPr/>
            </p:nvSpPr>
            <p:spPr bwMode="auto">
              <a:xfrm>
                <a:off x="1306513" y="1889125"/>
                <a:ext cx="779462" cy="779463"/>
              </a:xfrm>
              <a:custGeom>
                <a:avLst/>
                <a:gdLst>
                  <a:gd name="T0" fmla="*/ 136 w 491"/>
                  <a:gd name="T1" fmla="*/ 0 h 491"/>
                  <a:gd name="T2" fmla="*/ 129 w 491"/>
                  <a:gd name="T3" fmla="*/ 1 h 491"/>
                  <a:gd name="T4" fmla="*/ 123 w 491"/>
                  <a:gd name="T5" fmla="*/ 2 h 491"/>
                  <a:gd name="T6" fmla="*/ 117 w 491"/>
                  <a:gd name="T7" fmla="*/ 3 h 491"/>
                  <a:gd name="T8" fmla="*/ 98 w 491"/>
                  <a:gd name="T9" fmla="*/ 15 h 491"/>
                  <a:gd name="T10" fmla="*/ 62 w 491"/>
                  <a:gd name="T11" fmla="*/ 51 h 491"/>
                  <a:gd name="T12" fmla="*/ 33 w 491"/>
                  <a:gd name="T13" fmla="*/ 94 h 491"/>
                  <a:gd name="T14" fmla="*/ 12 w 491"/>
                  <a:gd name="T15" fmla="*/ 142 h 491"/>
                  <a:gd name="T16" fmla="*/ 1 w 491"/>
                  <a:gd name="T17" fmla="*/ 195 h 491"/>
                  <a:gd name="T18" fmla="*/ 1 w 491"/>
                  <a:gd name="T19" fmla="*/ 249 h 491"/>
                  <a:gd name="T20" fmla="*/ 12 w 491"/>
                  <a:gd name="T21" fmla="*/ 302 h 491"/>
                  <a:gd name="T22" fmla="*/ 33 w 491"/>
                  <a:gd name="T23" fmla="*/ 350 h 491"/>
                  <a:gd name="T24" fmla="*/ 62 w 491"/>
                  <a:gd name="T25" fmla="*/ 393 h 491"/>
                  <a:gd name="T26" fmla="*/ 98 w 491"/>
                  <a:gd name="T27" fmla="*/ 430 h 491"/>
                  <a:gd name="T28" fmla="*/ 140 w 491"/>
                  <a:gd name="T29" fmla="*/ 459 h 491"/>
                  <a:gd name="T30" fmla="*/ 188 w 491"/>
                  <a:gd name="T31" fmla="*/ 478 h 491"/>
                  <a:gd name="T32" fmla="*/ 241 w 491"/>
                  <a:gd name="T33" fmla="*/ 489 h 491"/>
                  <a:gd name="T34" fmla="*/ 296 w 491"/>
                  <a:gd name="T35" fmla="*/ 489 h 491"/>
                  <a:gd name="T36" fmla="*/ 348 w 491"/>
                  <a:gd name="T37" fmla="*/ 478 h 491"/>
                  <a:gd name="T38" fmla="*/ 396 w 491"/>
                  <a:gd name="T39" fmla="*/ 459 h 491"/>
                  <a:gd name="T40" fmla="*/ 439 w 491"/>
                  <a:gd name="T41" fmla="*/ 430 h 491"/>
                  <a:gd name="T42" fmla="*/ 476 w 491"/>
                  <a:gd name="T43" fmla="*/ 393 h 491"/>
                  <a:gd name="T44" fmla="*/ 488 w 491"/>
                  <a:gd name="T45" fmla="*/ 374 h 491"/>
                  <a:gd name="T46" fmla="*/ 489 w 491"/>
                  <a:gd name="T47" fmla="*/ 367 h 491"/>
                  <a:gd name="T48" fmla="*/ 489 w 491"/>
                  <a:gd name="T49" fmla="*/ 361 h 491"/>
                  <a:gd name="T50" fmla="*/ 490 w 491"/>
                  <a:gd name="T51" fmla="*/ 354 h 491"/>
                  <a:gd name="T52" fmla="*/ 481 w 491"/>
                  <a:gd name="T53" fmla="*/ 365 h 491"/>
                  <a:gd name="T54" fmla="*/ 449 w 491"/>
                  <a:gd name="T55" fmla="*/ 404 h 491"/>
                  <a:gd name="T56" fmla="*/ 411 w 491"/>
                  <a:gd name="T57" fmla="*/ 435 h 491"/>
                  <a:gd name="T58" fmla="*/ 368 w 491"/>
                  <a:gd name="T59" fmla="*/ 459 h 491"/>
                  <a:gd name="T60" fmla="*/ 320 w 491"/>
                  <a:gd name="T61" fmla="*/ 474 h 491"/>
                  <a:gd name="T62" fmla="*/ 268 w 491"/>
                  <a:gd name="T63" fmla="*/ 478 h 491"/>
                  <a:gd name="T64" fmla="*/ 216 w 491"/>
                  <a:gd name="T65" fmla="*/ 474 h 491"/>
                  <a:gd name="T66" fmla="*/ 168 w 491"/>
                  <a:gd name="T67" fmla="*/ 459 h 491"/>
                  <a:gd name="T68" fmla="*/ 126 w 491"/>
                  <a:gd name="T69" fmla="*/ 435 h 491"/>
                  <a:gd name="T70" fmla="*/ 88 w 491"/>
                  <a:gd name="T71" fmla="*/ 404 h 491"/>
                  <a:gd name="T72" fmla="*/ 57 w 491"/>
                  <a:gd name="T73" fmla="*/ 365 h 491"/>
                  <a:gd name="T74" fmla="*/ 33 w 491"/>
                  <a:gd name="T75" fmla="*/ 322 h 491"/>
                  <a:gd name="T76" fmla="*/ 18 w 491"/>
                  <a:gd name="T77" fmla="*/ 274 h 491"/>
                  <a:gd name="T78" fmla="*/ 13 w 491"/>
                  <a:gd name="T79" fmla="*/ 222 h 491"/>
                  <a:gd name="T80" fmla="*/ 18 w 491"/>
                  <a:gd name="T81" fmla="*/ 170 h 491"/>
                  <a:gd name="T82" fmla="*/ 33 w 491"/>
                  <a:gd name="T83" fmla="*/ 122 h 491"/>
                  <a:gd name="T84" fmla="*/ 57 w 491"/>
                  <a:gd name="T85" fmla="*/ 79 h 491"/>
                  <a:gd name="T86" fmla="*/ 88 w 491"/>
                  <a:gd name="T87" fmla="*/ 41 h 491"/>
                  <a:gd name="T88" fmla="*/ 126 w 491"/>
                  <a:gd name="T89" fmla="*/ 9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91" h="491">
                    <a:moveTo>
                      <a:pt x="139" y="0"/>
                    </a:moveTo>
                    <a:lnTo>
                      <a:pt x="136" y="0"/>
                    </a:lnTo>
                    <a:lnTo>
                      <a:pt x="132" y="1"/>
                    </a:lnTo>
                    <a:lnTo>
                      <a:pt x="129" y="1"/>
                    </a:lnTo>
                    <a:lnTo>
                      <a:pt x="127" y="1"/>
                    </a:lnTo>
                    <a:lnTo>
                      <a:pt x="123" y="2"/>
                    </a:lnTo>
                    <a:lnTo>
                      <a:pt x="120" y="2"/>
                    </a:lnTo>
                    <a:lnTo>
                      <a:pt x="117" y="3"/>
                    </a:lnTo>
                    <a:lnTo>
                      <a:pt x="113" y="3"/>
                    </a:lnTo>
                    <a:lnTo>
                      <a:pt x="98" y="15"/>
                    </a:lnTo>
                    <a:lnTo>
                      <a:pt x="79" y="32"/>
                    </a:lnTo>
                    <a:lnTo>
                      <a:pt x="62" y="51"/>
                    </a:lnTo>
                    <a:lnTo>
                      <a:pt x="46" y="71"/>
                    </a:lnTo>
                    <a:lnTo>
                      <a:pt x="33" y="94"/>
                    </a:lnTo>
                    <a:lnTo>
                      <a:pt x="21" y="117"/>
                    </a:lnTo>
                    <a:lnTo>
                      <a:pt x="12" y="142"/>
                    </a:lnTo>
                    <a:lnTo>
                      <a:pt x="6" y="168"/>
                    </a:lnTo>
                    <a:lnTo>
                      <a:pt x="1" y="195"/>
                    </a:lnTo>
                    <a:lnTo>
                      <a:pt x="0" y="222"/>
                    </a:lnTo>
                    <a:lnTo>
                      <a:pt x="1" y="249"/>
                    </a:lnTo>
                    <a:lnTo>
                      <a:pt x="6" y="276"/>
                    </a:lnTo>
                    <a:lnTo>
                      <a:pt x="12" y="302"/>
                    </a:lnTo>
                    <a:lnTo>
                      <a:pt x="21" y="327"/>
                    </a:lnTo>
                    <a:lnTo>
                      <a:pt x="33" y="350"/>
                    </a:lnTo>
                    <a:lnTo>
                      <a:pt x="46" y="373"/>
                    </a:lnTo>
                    <a:lnTo>
                      <a:pt x="62" y="393"/>
                    </a:lnTo>
                    <a:lnTo>
                      <a:pt x="79" y="413"/>
                    </a:lnTo>
                    <a:lnTo>
                      <a:pt x="98" y="430"/>
                    </a:lnTo>
                    <a:lnTo>
                      <a:pt x="119" y="445"/>
                    </a:lnTo>
                    <a:lnTo>
                      <a:pt x="140" y="459"/>
                    </a:lnTo>
                    <a:lnTo>
                      <a:pt x="163" y="470"/>
                    </a:lnTo>
                    <a:lnTo>
                      <a:pt x="188" y="478"/>
                    </a:lnTo>
                    <a:lnTo>
                      <a:pt x="214" y="485"/>
                    </a:lnTo>
                    <a:lnTo>
                      <a:pt x="241" y="489"/>
                    </a:lnTo>
                    <a:lnTo>
                      <a:pt x="268" y="490"/>
                    </a:lnTo>
                    <a:lnTo>
                      <a:pt x="296" y="489"/>
                    </a:lnTo>
                    <a:lnTo>
                      <a:pt x="322" y="485"/>
                    </a:lnTo>
                    <a:lnTo>
                      <a:pt x="348" y="478"/>
                    </a:lnTo>
                    <a:lnTo>
                      <a:pt x="373" y="470"/>
                    </a:lnTo>
                    <a:lnTo>
                      <a:pt x="396" y="459"/>
                    </a:lnTo>
                    <a:lnTo>
                      <a:pt x="419" y="445"/>
                    </a:lnTo>
                    <a:lnTo>
                      <a:pt x="439" y="430"/>
                    </a:lnTo>
                    <a:lnTo>
                      <a:pt x="458" y="413"/>
                    </a:lnTo>
                    <a:lnTo>
                      <a:pt x="476" y="393"/>
                    </a:lnTo>
                    <a:lnTo>
                      <a:pt x="488" y="377"/>
                    </a:lnTo>
                    <a:lnTo>
                      <a:pt x="488" y="374"/>
                    </a:lnTo>
                    <a:lnTo>
                      <a:pt x="488" y="371"/>
                    </a:lnTo>
                    <a:lnTo>
                      <a:pt x="489" y="367"/>
                    </a:lnTo>
                    <a:lnTo>
                      <a:pt x="489" y="364"/>
                    </a:lnTo>
                    <a:lnTo>
                      <a:pt x="489" y="361"/>
                    </a:lnTo>
                    <a:lnTo>
                      <a:pt x="490" y="357"/>
                    </a:lnTo>
                    <a:lnTo>
                      <a:pt x="490" y="354"/>
                    </a:lnTo>
                    <a:lnTo>
                      <a:pt x="490" y="350"/>
                    </a:lnTo>
                    <a:lnTo>
                      <a:pt x="481" y="365"/>
                    </a:lnTo>
                    <a:lnTo>
                      <a:pt x="466" y="386"/>
                    </a:lnTo>
                    <a:lnTo>
                      <a:pt x="449" y="404"/>
                    </a:lnTo>
                    <a:lnTo>
                      <a:pt x="432" y="420"/>
                    </a:lnTo>
                    <a:lnTo>
                      <a:pt x="411" y="435"/>
                    </a:lnTo>
                    <a:lnTo>
                      <a:pt x="390" y="448"/>
                    </a:lnTo>
                    <a:lnTo>
                      <a:pt x="368" y="459"/>
                    </a:lnTo>
                    <a:lnTo>
                      <a:pt x="344" y="467"/>
                    </a:lnTo>
                    <a:lnTo>
                      <a:pt x="320" y="474"/>
                    </a:lnTo>
                    <a:lnTo>
                      <a:pt x="294" y="478"/>
                    </a:lnTo>
                    <a:lnTo>
                      <a:pt x="268" y="478"/>
                    </a:lnTo>
                    <a:lnTo>
                      <a:pt x="242" y="478"/>
                    </a:lnTo>
                    <a:lnTo>
                      <a:pt x="216" y="474"/>
                    </a:lnTo>
                    <a:lnTo>
                      <a:pt x="192" y="467"/>
                    </a:lnTo>
                    <a:lnTo>
                      <a:pt x="168" y="459"/>
                    </a:lnTo>
                    <a:lnTo>
                      <a:pt x="146" y="448"/>
                    </a:lnTo>
                    <a:lnTo>
                      <a:pt x="126" y="435"/>
                    </a:lnTo>
                    <a:lnTo>
                      <a:pt x="106" y="420"/>
                    </a:lnTo>
                    <a:lnTo>
                      <a:pt x="88" y="404"/>
                    </a:lnTo>
                    <a:lnTo>
                      <a:pt x="71" y="386"/>
                    </a:lnTo>
                    <a:lnTo>
                      <a:pt x="57" y="365"/>
                    </a:lnTo>
                    <a:lnTo>
                      <a:pt x="43" y="345"/>
                    </a:lnTo>
                    <a:lnTo>
                      <a:pt x="33" y="322"/>
                    </a:lnTo>
                    <a:lnTo>
                      <a:pt x="24" y="298"/>
                    </a:lnTo>
                    <a:lnTo>
                      <a:pt x="18" y="274"/>
                    </a:lnTo>
                    <a:lnTo>
                      <a:pt x="14" y="248"/>
                    </a:lnTo>
                    <a:lnTo>
                      <a:pt x="13" y="222"/>
                    </a:lnTo>
                    <a:lnTo>
                      <a:pt x="14" y="196"/>
                    </a:lnTo>
                    <a:lnTo>
                      <a:pt x="18" y="170"/>
                    </a:lnTo>
                    <a:lnTo>
                      <a:pt x="24" y="146"/>
                    </a:lnTo>
                    <a:lnTo>
                      <a:pt x="33" y="122"/>
                    </a:lnTo>
                    <a:lnTo>
                      <a:pt x="43" y="100"/>
                    </a:lnTo>
                    <a:lnTo>
                      <a:pt x="57" y="79"/>
                    </a:lnTo>
                    <a:lnTo>
                      <a:pt x="71" y="59"/>
                    </a:lnTo>
                    <a:lnTo>
                      <a:pt x="88" y="41"/>
                    </a:lnTo>
                    <a:lnTo>
                      <a:pt x="106" y="24"/>
                    </a:lnTo>
                    <a:lnTo>
                      <a:pt x="126" y="9"/>
                    </a:lnTo>
                    <a:lnTo>
                      <a:pt x="139" y="0"/>
                    </a:lnTo>
                  </a:path>
                </a:pathLst>
              </a:custGeom>
              <a:solidFill>
                <a:srgbClr val="A67B4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1"/>
              <p:cNvSpPr>
                <a:spLocks/>
              </p:cNvSpPr>
              <p:nvPr/>
            </p:nvSpPr>
            <p:spPr bwMode="auto">
              <a:xfrm>
                <a:off x="1325563" y="1889125"/>
                <a:ext cx="760412" cy="760413"/>
              </a:xfrm>
              <a:custGeom>
                <a:avLst/>
                <a:gdLst>
                  <a:gd name="T0" fmla="*/ 129 w 479"/>
                  <a:gd name="T1" fmla="*/ 0 h 479"/>
                  <a:gd name="T2" fmla="*/ 133 w 479"/>
                  <a:gd name="T3" fmla="*/ 0 h 479"/>
                  <a:gd name="T4" fmla="*/ 137 w 479"/>
                  <a:gd name="T5" fmla="*/ 0 h 479"/>
                  <a:gd name="T6" fmla="*/ 141 w 479"/>
                  <a:gd name="T7" fmla="*/ 0 h 479"/>
                  <a:gd name="T8" fmla="*/ 146 w 479"/>
                  <a:gd name="T9" fmla="*/ 0 h 479"/>
                  <a:gd name="T10" fmla="*/ 151 w 479"/>
                  <a:gd name="T11" fmla="*/ 0 h 479"/>
                  <a:gd name="T12" fmla="*/ 140 w 479"/>
                  <a:gd name="T13" fmla="*/ 7 h 479"/>
                  <a:gd name="T14" fmla="*/ 102 w 479"/>
                  <a:gd name="T15" fmla="*/ 34 h 479"/>
                  <a:gd name="T16" fmla="*/ 69 w 479"/>
                  <a:gd name="T17" fmla="*/ 67 h 479"/>
                  <a:gd name="T18" fmla="*/ 42 w 479"/>
                  <a:gd name="T19" fmla="*/ 106 h 479"/>
                  <a:gd name="T20" fmla="*/ 24 w 479"/>
                  <a:gd name="T21" fmla="*/ 149 h 479"/>
                  <a:gd name="T22" fmla="*/ 14 w 479"/>
                  <a:gd name="T23" fmla="*/ 197 h 479"/>
                  <a:gd name="T24" fmla="*/ 14 w 479"/>
                  <a:gd name="T25" fmla="*/ 247 h 479"/>
                  <a:gd name="T26" fmla="*/ 24 w 479"/>
                  <a:gd name="T27" fmla="*/ 295 h 479"/>
                  <a:gd name="T28" fmla="*/ 42 w 479"/>
                  <a:gd name="T29" fmla="*/ 339 h 479"/>
                  <a:gd name="T30" fmla="*/ 69 w 479"/>
                  <a:gd name="T31" fmla="*/ 377 h 479"/>
                  <a:gd name="T32" fmla="*/ 102 w 479"/>
                  <a:gd name="T33" fmla="*/ 410 h 479"/>
                  <a:gd name="T34" fmla="*/ 140 w 479"/>
                  <a:gd name="T35" fmla="*/ 437 h 479"/>
                  <a:gd name="T36" fmla="*/ 183 w 479"/>
                  <a:gd name="T37" fmla="*/ 455 h 479"/>
                  <a:gd name="T38" fmla="*/ 231 w 479"/>
                  <a:gd name="T39" fmla="*/ 465 h 479"/>
                  <a:gd name="T40" fmla="*/ 281 w 479"/>
                  <a:gd name="T41" fmla="*/ 465 h 479"/>
                  <a:gd name="T42" fmla="*/ 329 w 479"/>
                  <a:gd name="T43" fmla="*/ 455 h 479"/>
                  <a:gd name="T44" fmla="*/ 372 w 479"/>
                  <a:gd name="T45" fmla="*/ 437 h 479"/>
                  <a:gd name="T46" fmla="*/ 411 w 479"/>
                  <a:gd name="T47" fmla="*/ 410 h 479"/>
                  <a:gd name="T48" fmla="*/ 444 w 479"/>
                  <a:gd name="T49" fmla="*/ 377 h 479"/>
                  <a:gd name="T50" fmla="*/ 471 w 479"/>
                  <a:gd name="T51" fmla="*/ 339 h 479"/>
                  <a:gd name="T52" fmla="*/ 478 w 479"/>
                  <a:gd name="T53" fmla="*/ 325 h 479"/>
                  <a:gd name="T54" fmla="*/ 478 w 479"/>
                  <a:gd name="T55" fmla="*/ 328 h 479"/>
                  <a:gd name="T56" fmla="*/ 478 w 479"/>
                  <a:gd name="T57" fmla="*/ 331 h 479"/>
                  <a:gd name="T58" fmla="*/ 478 w 479"/>
                  <a:gd name="T59" fmla="*/ 334 h 479"/>
                  <a:gd name="T60" fmla="*/ 478 w 479"/>
                  <a:gd name="T61" fmla="*/ 338 h 479"/>
                  <a:gd name="T62" fmla="*/ 478 w 479"/>
                  <a:gd name="T63" fmla="*/ 342 h 479"/>
                  <a:gd name="T64" fmla="*/ 478 w 479"/>
                  <a:gd name="T65" fmla="*/ 345 h 479"/>
                  <a:gd name="T66" fmla="*/ 478 w 479"/>
                  <a:gd name="T67" fmla="*/ 349 h 479"/>
                  <a:gd name="T68" fmla="*/ 469 w 479"/>
                  <a:gd name="T69" fmla="*/ 366 h 479"/>
                  <a:gd name="T70" fmla="*/ 438 w 479"/>
                  <a:gd name="T71" fmla="*/ 404 h 479"/>
                  <a:gd name="T72" fmla="*/ 400 w 479"/>
                  <a:gd name="T73" fmla="*/ 435 h 479"/>
                  <a:gd name="T74" fmla="*/ 356 w 479"/>
                  <a:gd name="T75" fmla="*/ 459 h 479"/>
                  <a:gd name="T76" fmla="*/ 308 w 479"/>
                  <a:gd name="T77" fmla="*/ 474 h 479"/>
                  <a:gd name="T78" fmla="*/ 256 w 479"/>
                  <a:gd name="T79" fmla="*/ 478 h 479"/>
                  <a:gd name="T80" fmla="*/ 204 w 479"/>
                  <a:gd name="T81" fmla="*/ 474 h 479"/>
                  <a:gd name="T82" fmla="*/ 156 w 479"/>
                  <a:gd name="T83" fmla="*/ 459 h 479"/>
                  <a:gd name="T84" fmla="*/ 113 w 479"/>
                  <a:gd name="T85" fmla="*/ 435 h 479"/>
                  <a:gd name="T86" fmla="*/ 75 w 479"/>
                  <a:gd name="T87" fmla="*/ 404 h 479"/>
                  <a:gd name="T88" fmla="*/ 44 w 479"/>
                  <a:gd name="T89" fmla="*/ 366 h 479"/>
                  <a:gd name="T90" fmla="*/ 20 w 479"/>
                  <a:gd name="T91" fmla="*/ 322 h 479"/>
                  <a:gd name="T92" fmla="*/ 5 w 479"/>
                  <a:gd name="T93" fmla="*/ 274 h 479"/>
                  <a:gd name="T94" fmla="*/ 0 w 479"/>
                  <a:gd name="T95" fmla="*/ 222 h 479"/>
                  <a:gd name="T96" fmla="*/ 5 w 479"/>
                  <a:gd name="T97" fmla="*/ 170 h 479"/>
                  <a:gd name="T98" fmla="*/ 20 w 479"/>
                  <a:gd name="T99" fmla="*/ 122 h 479"/>
                  <a:gd name="T100" fmla="*/ 44 w 479"/>
                  <a:gd name="T101" fmla="*/ 78 h 479"/>
                  <a:gd name="T102" fmla="*/ 75 w 479"/>
                  <a:gd name="T103" fmla="*/ 40 h 479"/>
                  <a:gd name="T104" fmla="*/ 113 w 479"/>
                  <a:gd name="T105" fmla="*/ 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9" h="479">
                    <a:moveTo>
                      <a:pt x="127" y="0"/>
                    </a:moveTo>
                    <a:lnTo>
                      <a:pt x="129" y="0"/>
                    </a:lnTo>
                    <a:lnTo>
                      <a:pt x="131" y="0"/>
                    </a:lnTo>
                    <a:lnTo>
                      <a:pt x="133" y="0"/>
                    </a:lnTo>
                    <a:lnTo>
                      <a:pt x="135" y="0"/>
                    </a:lnTo>
                    <a:lnTo>
                      <a:pt x="137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6" y="0"/>
                    </a:lnTo>
                    <a:lnTo>
                      <a:pt x="149" y="0"/>
                    </a:lnTo>
                    <a:lnTo>
                      <a:pt x="151" y="0"/>
                    </a:lnTo>
                    <a:lnTo>
                      <a:pt x="154" y="0"/>
                    </a:lnTo>
                    <a:lnTo>
                      <a:pt x="140" y="7"/>
                    </a:lnTo>
                    <a:lnTo>
                      <a:pt x="120" y="20"/>
                    </a:lnTo>
                    <a:lnTo>
                      <a:pt x="102" y="34"/>
                    </a:lnTo>
                    <a:lnTo>
                      <a:pt x="84" y="49"/>
                    </a:lnTo>
                    <a:lnTo>
                      <a:pt x="69" y="67"/>
                    </a:lnTo>
                    <a:lnTo>
                      <a:pt x="55" y="86"/>
                    </a:lnTo>
                    <a:lnTo>
                      <a:pt x="42" y="106"/>
                    </a:lnTo>
                    <a:lnTo>
                      <a:pt x="32" y="127"/>
                    </a:lnTo>
                    <a:lnTo>
                      <a:pt x="24" y="149"/>
                    </a:lnTo>
                    <a:lnTo>
                      <a:pt x="18" y="173"/>
                    </a:lnTo>
                    <a:lnTo>
                      <a:pt x="14" y="197"/>
                    </a:lnTo>
                    <a:lnTo>
                      <a:pt x="13" y="222"/>
                    </a:lnTo>
                    <a:lnTo>
                      <a:pt x="14" y="247"/>
                    </a:lnTo>
                    <a:lnTo>
                      <a:pt x="18" y="271"/>
                    </a:lnTo>
                    <a:lnTo>
                      <a:pt x="24" y="295"/>
                    </a:lnTo>
                    <a:lnTo>
                      <a:pt x="32" y="317"/>
                    </a:lnTo>
                    <a:lnTo>
                      <a:pt x="42" y="339"/>
                    </a:lnTo>
                    <a:lnTo>
                      <a:pt x="55" y="359"/>
                    </a:lnTo>
                    <a:lnTo>
                      <a:pt x="69" y="377"/>
                    </a:lnTo>
                    <a:lnTo>
                      <a:pt x="84" y="395"/>
                    </a:lnTo>
                    <a:lnTo>
                      <a:pt x="102" y="410"/>
                    </a:lnTo>
                    <a:lnTo>
                      <a:pt x="120" y="425"/>
                    </a:lnTo>
                    <a:lnTo>
                      <a:pt x="140" y="437"/>
                    </a:lnTo>
                    <a:lnTo>
                      <a:pt x="161" y="447"/>
                    </a:lnTo>
                    <a:lnTo>
                      <a:pt x="183" y="455"/>
                    </a:lnTo>
                    <a:lnTo>
                      <a:pt x="207" y="461"/>
                    </a:lnTo>
                    <a:lnTo>
                      <a:pt x="231" y="465"/>
                    </a:lnTo>
                    <a:lnTo>
                      <a:pt x="256" y="466"/>
                    </a:lnTo>
                    <a:lnTo>
                      <a:pt x="281" y="465"/>
                    </a:lnTo>
                    <a:lnTo>
                      <a:pt x="305" y="461"/>
                    </a:lnTo>
                    <a:lnTo>
                      <a:pt x="329" y="455"/>
                    </a:lnTo>
                    <a:lnTo>
                      <a:pt x="351" y="447"/>
                    </a:lnTo>
                    <a:lnTo>
                      <a:pt x="372" y="437"/>
                    </a:lnTo>
                    <a:lnTo>
                      <a:pt x="393" y="425"/>
                    </a:lnTo>
                    <a:lnTo>
                      <a:pt x="411" y="410"/>
                    </a:lnTo>
                    <a:lnTo>
                      <a:pt x="429" y="395"/>
                    </a:lnTo>
                    <a:lnTo>
                      <a:pt x="444" y="377"/>
                    </a:lnTo>
                    <a:lnTo>
                      <a:pt x="458" y="359"/>
                    </a:lnTo>
                    <a:lnTo>
                      <a:pt x="471" y="339"/>
                    </a:lnTo>
                    <a:lnTo>
                      <a:pt x="478" y="323"/>
                    </a:lnTo>
                    <a:lnTo>
                      <a:pt x="478" y="325"/>
                    </a:lnTo>
                    <a:lnTo>
                      <a:pt x="478" y="326"/>
                    </a:lnTo>
                    <a:lnTo>
                      <a:pt x="478" y="328"/>
                    </a:lnTo>
                    <a:lnTo>
                      <a:pt x="478" y="330"/>
                    </a:lnTo>
                    <a:lnTo>
                      <a:pt x="478" y="331"/>
                    </a:lnTo>
                    <a:lnTo>
                      <a:pt x="478" y="333"/>
                    </a:lnTo>
                    <a:lnTo>
                      <a:pt x="478" y="334"/>
                    </a:lnTo>
                    <a:lnTo>
                      <a:pt x="478" y="336"/>
                    </a:lnTo>
                    <a:lnTo>
                      <a:pt x="478" y="338"/>
                    </a:lnTo>
                    <a:lnTo>
                      <a:pt x="478" y="339"/>
                    </a:lnTo>
                    <a:lnTo>
                      <a:pt x="478" y="342"/>
                    </a:lnTo>
                    <a:lnTo>
                      <a:pt x="478" y="343"/>
                    </a:lnTo>
                    <a:lnTo>
                      <a:pt x="478" y="345"/>
                    </a:lnTo>
                    <a:lnTo>
                      <a:pt x="478" y="347"/>
                    </a:lnTo>
                    <a:lnTo>
                      <a:pt x="478" y="349"/>
                    </a:lnTo>
                    <a:lnTo>
                      <a:pt x="478" y="351"/>
                    </a:lnTo>
                    <a:lnTo>
                      <a:pt x="469" y="366"/>
                    </a:lnTo>
                    <a:lnTo>
                      <a:pt x="454" y="386"/>
                    </a:lnTo>
                    <a:lnTo>
                      <a:pt x="438" y="404"/>
                    </a:lnTo>
                    <a:lnTo>
                      <a:pt x="420" y="420"/>
                    </a:lnTo>
                    <a:lnTo>
                      <a:pt x="400" y="435"/>
                    </a:lnTo>
                    <a:lnTo>
                      <a:pt x="378" y="448"/>
                    </a:lnTo>
                    <a:lnTo>
                      <a:pt x="356" y="459"/>
                    </a:lnTo>
                    <a:lnTo>
                      <a:pt x="332" y="468"/>
                    </a:lnTo>
                    <a:lnTo>
                      <a:pt x="308" y="474"/>
                    </a:lnTo>
                    <a:lnTo>
                      <a:pt x="282" y="478"/>
                    </a:lnTo>
                    <a:lnTo>
                      <a:pt x="256" y="478"/>
                    </a:lnTo>
                    <a:lnTo>
                      <a:pt x="230" y="478"/>
                    </a:lnTo>
                    <a:lnTo>
                      <a:pt x="204" y="474"/>
                    </a:lnTo>
                    <a:lnTo>
                      <a:pt x="180" y="468"/>
                    </a:lnTo>
                    <a:lnTo>
                      <a:pt x="156" y="459"/>
                    </a:lnTo>
                    <a:lnTo>
                      <a:pt x="134" y="448"/>
                    </a:lnTo>
                    <a:lnTo>
                      <a:pt x="113" y="435"/>
                    </a:lnTo>
                    <a:lnTo>
                      <a:pt x="94" y="420"/>
                    </a:lnTo>
                    <a:lnTo>
                      <a:pt x="75" y="404"/>
                    </a:lnTo>
                    <a:lnTo>
                      <a:pt x="59" y="386"/>
                    </a:lnTo>
                    <a:lnTo>
                      <a:pt x="44" y="366"/>
                    </a:lnTo>
                    <a:lnTo>
                      <a:pt x="31" y="345"/>
                    </a:lnTo>
                    <a:lnTo>
                      <a:pt x="20" y="322"/>
                    </a:lnTo>
                    <a:lnTo>
                      <a:pt x="12" y="298"/>
                    </a:lnTo>
                    <a:lnTo>
                      <a:pt x="5" y="274"/>
                    </a:lnTo>
                    <a:lnTo>
                      <a:pt x="1" y="248"/>
                    </a:lnTo>
                    <a:lnTo>
                      <a:pt x="0" y="222"/>
                    </a:lnTo>
                    <a:lnTo>
                      <a:pt x="1" y="196"/>
                    </a:lnTo>
                    <a:lnTo>
                      <a:pt x="5" y="170"/>
                    </a:lnTo>
                    <a:lnTo>
                      <a:pt x="12" y="146"/>
                    </a:lnTo>
                    <a:lnTo>
                      <a:pt x="20" y="122"/>
                    </a:lnTo>
                    <a:lnTo>
                      <a:pt x="31" y="100"/>
                    </a:lnTo>
                    <a:lnTo>
                      <a:pt x="44" y="78"/>
                    </a:lnTo>
                    <a:lnTo>
                      <a:pt x="59" y="59"/>
                    </a:lnTo>
                    <a:lnTo>
                      <a:pt x="75" y="40"/>
                    </a:lnTo>
                    <a:lnTo>
                      <a:pt x="94" y="24"/>
                    </a:lnTo>
                    <a:lnTo>
                      <a:pt x="113" y="9"/>
                    </a:lnTo>
                    <a:lnTo>
                      <a:pt x="127" y="0"/>
                    </a:lnTo>
                  </a:path>
                </a:pathLst>
              </a:custGeom>
              <a:solidFill>
                <a:srgbClr val="AB825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2"/>
              <p:cNvSpPr>
                <a:spLocks/>
              </p:cNvSpPr>
              <p:nvPr/>
            </p:nvSpPr>
            <p:spPr bwMode="auto">
              <a:xfrm>
                <a:off x="1346200" y="1889125"/>
                <a:ext cx="739775" cy="742950"/>
              </a:xfrm>
              <a:custGeom>
                <a:avLst/>
                <a:gdLst>
                  <a:gd name="T0" fmla="*/ 165 w 466"/>
                  <a:gd name="T1" fmla="*/ 2 h 468"/>
                  <a:gd name="T2" fmla="*/ 158 w 466"/>
                  <a:gd name="T3" fmla="*/ 1 h 468"/>
                  <a:gd name="T4" fmla="*/ 151 w 466"/>
                  <a:gd name="T5" fmla="*/ 1 h 468"/>
                  <a:gd name="T6" fmla="*/ 144 w 466"/>
                  <a:gd name="T7" fmla="*/ 0 h 468"/>
                  <a:gd name="T8" fmla="*/ 127 w 466"/>
                  <a:gd name="T9" fmla="*/ 7 h 468"/>
                  <a:gd name="T10" fmla="*/ 89 w 466"/>
                  <a:gd name="T11" fmla="*/ 33 h 468"/>
                  <a:gd name="T12" fmla="*/ 56 w 466"/>
                  <a:gd name="T13" fmla="*/ 67 h 468"/>
                  <a:gd name="T14" fmla="*/ 29 w 466"/>
                  <a:gd name="T15" fmla="*/ 106 h 468"/>
                  <a:gd name="T16" fmla="*/ 11 w 466"/>
                  <a:gd name="T17" fmla="*/ 149 h 468"/>
                  <a:gd name="T18" fmla="*/ 1 w 466"/>
                  <a:gd name="T19" fmla="*/ 197 h 468"/>
                  <a:gd name="T20" fmla="*/ 1 w 466"/>
                  <a:gd name="T21" fmla="*/ 247 h 468"/>
                  <a:gd name="T22" fmla="*/ 11 w 466"/>
                  <a:gd name="T23" fmla="*/ 295 h 468"/>
                  <a:gd name="T24" fmla="*/ 29 w 466"/>
                  <a:gd name="T25" fmla="*/ 339 h 468"/>
                  <a:gd name="T26" fmla="*/ 56 w 466"/>
                  <a:gd name="T27" fmla="*/ 377 h 468"/>
                  <a:gd name="T28" fmla="*/ 89 w 466"/>
                  <a:gd name="T29" fmla="*/ 411 h 468"/>
                  <a:gd name="T30" fmla="*/ 127 w 466"/>
                  <a:gd name="T31" fmla="*/ 437 h 468"/>
                  <a:gd name="T32" fmla="*/ 170 w 466"/>
                  <a:gd name="T33" fmla="*/ 456 h 468"/>
                  <a:gd name="T34" fmla="*/ 218 w 466"/>
                  <a:gd name="T35" fmla="*/ 466 h 468"/>
                  <a:gd name="T36" fmla="*/ 268 w 466"/>
                  <a:gd name="T37" fmla="*/ 466 h 468"/>
                  <a:gd name="T38" fmla="*/ 316 w 466"/>
                  <a:gd name="T39" fmla="*/ 456 h 468"/>
                  <a:gd name="T40" fmla="*/ 359 w 466"/>
                  <a:gd name="T41" fmla="*/ 437 h 468"/>
                  <a:gd name="T42" fmla="*/ 398 w 466"/>
                  <a:gd name="T43" fmla="*/ 411 h 468"/>
                  <a:gd name="T44" fmla="*/ 432 w 466"/>
                  <a:gd name="T45" fmla="*/ 377 h 468"/>
                  <a:gd name="T46" fmla="*/ 458 w 466"/>
                  <a:gd name="T47" fmla="*/ 339 h 468"/>
                  <a:gd name="T48" fmla="*/ 465 w 466"/>
                  <a:gd name="T49" fmla="*/ 321 h 468"/>
                  <a:gd name="T50" fmla="*/ 465 w 466"/>
                  <a:gd name="T51" fmla="*/ 314 h 468"/>
                  <a:gd name="T52" fmla="*/ 464 w 466"/>
                  <a:gd name="T53" fmla="*/ 307 h 468"/>
                  <a:gd name="T54" fmla="*/ 463 w 466"/>
                  <a:gd name="T55" fmla="*/ 300 h 468"/>
                  <a:gd name="T56" fmla="*/ 457 w 466"/>
                  <a:gd name="T57" fmla="*/ 312 h 468"/>
                  <a:gd name="T58" fmla="*/ 436 w 466"/>
                  <a:gd name="T59" fmla="*/ 352 h 468"/>
                  <a:gd name="T60" fmla="*/ 407 w 466"/>
                  <a:gd name="T61" fmla="*/ 386 h 468"/>
                  <a:gd name="T62" fmla="*/ 373 w 466"/>
                  <a:gd name="T63" fmla="*/ 415 h 468"/>
                  <a:gd name="T64" fmla="*/ 333 w 466"/>
                  <a:gd name="T65" fmla="*/ 436 h 468"/>
                  <a:gd name="T66" fmla="*/ 290 w 466"/>
                  <a:gd name="T67" fmla="*/ 450 h 468"/>
                  <a:gd name="T68" fmla="*/ 243 w 466"/>
                  <a:gd name="T69" fmla="*/ 454 h 468"/>
                  <a:gd name="T70" fmla="*/ 197 w 466"/>
                  <a:gd name="T71" fmla="*/ 450 h 468"/>
                  <a:gd name="T72" fmla="*/ 153 w 466"/>
                  <a:gd name="T73" fmla="*/ 436 h 468"/>
                  <a:gd name="T74" fmla="*/ 114 w 466"/>
                  <a:gd name="T75" fmla="*/ 415 h 468"/>
                  <a:gd name="T76" fmla="*/ 80 w 466"/>
                  <a:gd name="T77" fmla="*/ 386 h 468"/>
                  <a:gd name="T78" fmla="*/ 52 w 466"/>
                  <a:gd name="T79" fmla="*/ 352 h 468"/>
                  <a:gd name="T80" fmla="*/ 30 w 466"/>
                  <a:gd name="T81" fmla="*/ 312 h 468"/>
                  <a:gd name="T82" fmla="*/ 17 w 466"/>
                  <a:gd name="T83" fmla="*/ 269 h 468"/>
                  <a:gd name="T84" fmla="*/ 12 w 466"/>
                  <a:gd name="T85" fmla="*/ 222 h 468"/>
                  <a:gd name="T86" fmla="*/ 17 w 466"/>
                  <a:gd name="T87" fmla="*/ 175 h 468"/>
                  <a:gd name="T88" fmla="*/ 30 w 466"/>
                  <a:gd name="T89" fmla="*/ 132 h 468"/>
                  <a:gd name="T90" fmla="*/ 52 w 466"/>
                  <a:gd name="T91" fmla="*/ 92 h 468"/>
                  <a:gd name="T92" fmla="*/ 80 w 466"/>
                  <a:gd name="T93" fmla="*/ 58 h 468"/>
                  <a:gd name="T94" fmla="*/ 114 w 466"/>
                  <a:gd name="T95" fmla="*/ 30 h 468"/>
                  <a:gd name="T96" fmla="*/ 153 w 466"/>
                  <a:gd name="T97" fmla="*/ 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6" h="468">
                    <a:moveTo>
                      <a:pt x="168" y="3"/>
                    </a:moveTo>
                    <a:lnTo>
                      <a:pt x="165" y="2"/>
                    </a:lnTo>
                    <a:lnTo>
                      <a:pt x="161" y="2"/>
                    </a:lnTo>
                    <a:lnTo>
                      <a:pt x="158" y="1"/>
                    </a:lnTo>
                    <a:lnTo>
                      <a:pt x="155" y="1"/>
                    </a:lnTo>
                    <a:lnTo>
                      <a:pt x="151" y="1"/>
                    </a:lnTo>
                    <a:lnTo>
                      <a:pt x="147" y="1"/>
                    </a:lnTo>
                    <a:lnTo>
                      <a:pt x="144" y="0"/>
                    </a:lnTo>
                    <a:lnTo>
                      <a:pt x="140" y="0"/>
                    </a:lnTo>
                    <a:lnTo>
                      <a:pt x="127" y="7"/>
                    </a:lnTo>
                    <a:lnTo>
                      <a:pt x="107" y="19"/>
                    </a:lnTo>
                    <a:lnTo>
                      <a:pt x="89" y="33"/>
                    </a:lnTo>
                    <a:lnTo>
                      <a:pt x="71" y="49"/>
                    </a:lnTo>
                    <a:lnTo>
                      <a:pt x="56" y="67"/>
                    </a:lnTo>
                    <a:lnTo>
                      <a:pt x="41" y="86"/>
                    </a:lnTo>
                    <a:lnTo>
                      <a:pt x="29" y="106"/>
                    </a:lnTo>
                    <a:lnTo>
                      <a:pt x="19" y="127"/>
                    </a:lnTo>
                    <a:lnTo>
                      <a:pt x="11" y="149"/>
                    </a:lnTo>
                    <a:lnTo>
                      <a:pt x="5" y="173"/>
                    </a:lnTo>
                    <a:lnTo>
                      <a:pt x="1" y="197"/>
                    </a:lnTo>
                    <a:lnTo>
                      <a:pt x="0" y="222"/>
                    </a:lnTo>
                    <a:lnTo>
                      <a:pt x="1" y="247"/>
                    </a:lnTo>
                    <a:lnTo>
                      <a:pt x="5" y="271"/>
                    </a:lnTo>
                    <a:lnTo>
                      <a:pt x="11" y="295"/>
                    </a:lnTo>
                    <a:lnTo>
                      <a:pt x="19" y="317"/>
                    </a:lnTo>
                    <a:lnTo>
                      <a:pt x="29" y="339"/>
                    </a:lnTo>
                    <a:lnTo>
                      <a:pt x="41" y="359"/>
                    </a:lnTo>
                    <a:lnTo>
                      <a:pt x="56" y="377"/>
                    </a:lnTo>
                    <a:lnTo>
                      <a:pt x="71" y="395"/>
                    </a:lnTo>
                    <a:lnTo>
                      <a:pt x="89" y="411"/>
                    </a:lnTo>
                    <a:lnTo>
                      <a:pt x="107" y="425"/>
                    </a:lnTo>
                    <a:lnTo>
                      <a:pt x="127" y="437"/>
                    </a:lnTo>
                    <a:lnTo>
                      <a:pt x="148" y="448"/>
                    </a:lnTo>
                    <a:lnTo>
                      <a:pt x="170" y="456"/>
                    </a:lnTo>
                    <a:lnTo>
                      <a:pt x="194" y="462"/>
                    </a:lnTo>
                    <a:lnTo>
                      <a:pt x="218" y="466"/>
                    </a:lnTo>
                    <a:lnTo>
                      <a:pt x="243" y="467"/>
                    </a:lnTo>
                    <a:lnTo>
                      <a:pt x="268" y="466"/>
                    </a:lnTo>
                    <a:lnTo>
                      <a:pt x="292" y="462"/>
                    </a:lnTo>
                    <a:lnTo>
                      <a:pt x="316" y="456"/>
                    </a:lnTo>
                    <a:lnTo>
                      <a:pt x="338" y="448"/>
                    </a:lnTo>
                    <a:lnTo>
                      <a:pt x="359" y="437"/>
                    </a:lnTo>
                    <a:lnTo>
                      <a:pt x="380" y="425"/>
                    </a:lnTo>
                    <a:lnTo>
                      <a:pt x="398" y="411"/>
                    </a:lnTo>
                    <a:lnTo>
                      <a:pt x="416" y="395"/>
                    </a:lnTo>
                    <a:lnTo>
                      <a:pt x="432" y="377"/>
                    </a:lnTo>
                    <a:lnTo>
                      <a:pt x="446" y="359"/>
                    </a:lnTo>
                    <a:lnTo>
                      <a:pt x="458" y="339"/>
                    </a:lnTo>
                    <a:lnTo>
                      <a:pt x="465" y="324"/>
                    </a:lnTo>
                    <a:lnTo>
                      <a:pt x="465" y="321"/>
                    </a:lnTo>
                    <a:lnTo>
                      <a:pt x="465" y="317"/>
                    </a:lnTo>
                    <a:lnTo>
                      <a:pt x="465" y="314"/>
                    </a:lnTo>
                    <a:lnTo>
                      <a:pt x="464" y="310"/>
                    </a:lnTo>
                    <a:lnTo>
                      <a:pt x="464" y="307"/>
                    </a:lnTo>
                    <a:lnTo>
                      <a:pt x="464" y="303"/>
                    </a:lnTo>
                    <a:lnTo>
                      <a:pt x="463" y="300"/>
                    </a:lnTo>
                    <a:lnTo>
                      <a:pt x="463" y="297"/>
                    </a:lnTo>
                    <a:lnTo>
                      <a:pt x="457" y="312"/>
                    </a:lnTo>
                    <a:lnTo>
                      <a:pt x="447" y="333"/>
                    </a:lnTo>
                    <a:lnTo>
                      <a:pt x="436" y="352"/>
                    </a:lnTo>
                    <a:lnTo>
                      <a:pt x="422" y="370"/>
                    </a:lnTo>
                    <a:lnTo>
                      <a:pt x="407" y="386"/>
                    </a:lnTo>
                    <a:lnTo>
                      <a:pt x="391" y="401"/>
                    </a:lnTo>
                    <a:lnTo>
                      <a:pt x="373" y="415"/>
                    </a:lnTo>
                    <a:lnTo>
                      <a:pt x="353" y="426"/>
                    </a:lnTo>
                    <a:lnTo>
                      <a:pt x="333" y="436"/>
                    </a:lnTo>
                    <a:lnTo>
                      <a:pt x="312" y="444"/>
                    </a:lnTo>
                    <a:lnTo>
                      <a:pt x="290" y="450"/>
                    </a:lnTo>
                    <a:lnTo>
                      <a:pt x="267" y="453"/>
                    </a:lnTo>
                    <a:lnTo>
                      <a:pt x="243" y="454"/>
                    </a:lnTo>
                    <a:lnTo>
                      <a:pt x="220" y="453"/>
                    </a:lnTo>
                    <a:lnTo>
                      <a:pt x="197" y="450"/>
                    </a:lnTo>
                    <a:lnTo>
                      <a:pt x="174" y="444"/>
                    </a:lnTo>
                    <a:lnTo>
                      <a:pt x="153" y="436"/>
                    </a:lnTo>
                    <a:lnTo>
                      <a:pt x="133" y="426"/>
                    </a:lnTo>
                    <a:lnTo>
                      <a:pt x="114" y="415"/>
                    </a:lnTo>
                    <a:lnTo>
                      <a:pt x="97" y="401"/>
                    </a:lnTo>
                    <a:lnTo>
                      <a:pt x="80" y="386"/>
                    </a:lnTo>
                    <a:lnTo>
                      <a:pt x="65" y="370"/>
                    </a:lnTo>
                    <a:lnTo>
                      <a:pt x="52" y="352"/>
                    </a:lnTo>
                    <a:lnTo>
                      <a:pt x="40" y="333"/>
                    </a:lnTo>
                    <a:lnTo>
                      <a:pt x="30" y="312"/>
                    </a:lnTo>
                    <a:lnTo>
                      <a:pt x="22" y="291"/>
                    </a:lnTo>
                    <a:lnTo>
                      <a:pt x="17" y="269"/>
                    </a:lnTo>
                    <a:lnTo>
                      <a:pt x="13" y="246"/>
                    </a:lnTo>
                    <a:lnTo>
                      <a:pt x="12" y="222"/>
                    </a:lnTo>
                    <a:lnTo>
                      <a:pt x="13" y="199"/>
                    </a:lnTo>
                    <a:lnTo>
                      <a:pt x="17" y="175"/>
                    </a:lnTo>
                    <a:lnTo>
                      <a:pt x="22" y="153"/>
                    </a:lnTo>
                    <a:lnTo>
                      <a:pt x="30" y="132"/>
                    </a:lnTo>
                    <a:lnTo>
                      <a:pt x="40" y="112"/>
                    </a:lnTo>
                    <a:lnTo>
                      <a:pt x="52" y="92"/>
                    </a:lnTo>
                    <a:lnTo>
                      <a:pt x="65" y="74"/>
                    </a:lnTo>
                    <a:lnTo>
                      <a:pt x="80" y="58"/>
                    </a:lnTo>
                    <a:lnTo>
                      <a:pt x="97" y="43"/>
                    </a:lnTo>
                    <a:lnTo>
                      <a:pt x="114" y="30"/>
                    </a:lnTo>
                    <a:lnTo>
                      <a:pt x="133" y="18"/>
                    </a:lnTo>
                    <a:lnTo>
                      <a:pt x="153" y="8"/>
                    </a:lnTo>
                    <a:lnTo>
                      <a:pt x="168" y="3"/>
                    </a:lnTo>
                  </a:path>
                </a:pathLst>
              </a:custGeom>
              <a:solidFill>
                <a:srgbClr val="B08A6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3"/>
              <p:cNvSpPr>
                <a:spLocks/>
              </p:cNvSpPr>
              <p:nvPr/>
            </p:nvSpPr>
            <p:spPr bwMode="auto">
              <a:xfrm>
                <a:off x="1363663" y="1892300"/>
                <a:ext cx="719137" cy="720725"/>
              </a:xfrm>
              <a:custGeom>
                <a:avLst/>
                <a:gdLst>
                  <a:gd name="T0" fmla="*/ 182 w 453"/>
                  <a:gd name="T1" fmla="*/ 4 h 454"/>
                  <a:gd name="T2" fmla="*/ 175 w 453"/>
                  <a:gd name="T3" fmla="*/ 3 h 454"/>
                  <a:gd name="T4" fmla="*/ 168 w 453"/>
                  <a:gd name="T5" fmla="*/ 2 h 454"/>
                  <a:gd name="T6" fmla="*/ 160 w 453"/>
                  <a:gd name="T7" fmla="*/ 1 h 454"/>
                  <a:gd name="T8" fmla="*/ 141 w 453"/>
                  <a:gd name="T9" fmla="*/ 6 h 454"/>
                  <a:gd name="T10" fmla="*/ 102 w 453"/>
                  <a:gd name="T11" fmla="*/ 27 h 454"/>
                  <a:gd name="T12" fmla="*/ 69 w 453"/>
                  <a:gd name="T13" fmla="*/ 55 h 454"/>
                  <a:gd name="T14" fmla="*/ 40 w 453"/>
                  <a:gd name="T15" fmla="*/ 90 h 454"/>
                  <a:gd name="T16" fmla="*/ 19 w 453"/>
                  <a:gd name="T17" fmla="*/ 129 h 454"/>
                  <a:gd name="T18" fmla="*/ 5 w 453"/>
                  <a:gd name="T19" fmla="*/ 173 h 454"/>
                  <a:gd name="T20" fmla="*/ 0 w 453"/>
                  <a:gd name="T21" fmla="*/ 220 h 454"/>
                  <a:gd name="T22" fmla="*/ 5 w 453"/>
                  <a:gd name="T23" fmla="*/ 267 h 454"/>
                  <a:gd name="T24" fmla="*/ 19 w 453"/>
                  <a:gd name="T25" fmla="*/ 311 h 454"/>
                  <a:gd name="T26" fmla="*/ 40 w 453"/>
                  <a:gd name="T27" fmla="*/ 350 h 454"/>
                  <a:gd name="T28" fmla="*/ 69 w 453"/>
                  <a:gd name="T29" fmla="*/ 384 h 454"/>
                  <a:gd name="T30" fmla="*/ 102 w 453"/>
                  <a:gd name="T31" fmla="*/ 413 h 454"/>
                  <a:gd name="T32" fmla="*/ 141 w 453"/>
                  <a:gd name="T33" fmla="*/ 435 h 454"/>
                  <a:gd name="T34" fmla="*/ 185 w 453"/>
                  <a:gd name="T35" fmla="*/ 448 h 454"/>
                  <a:gd name="T36" fmla="*/ 232 w 453"/>
                  <a:gd name="T37" fmla="*/ 453 h 454"/>
                  <a:gd name="T38" fmla="*/ 279 w 453"/>
                  <a:gd name="T39" fmla="*/ 448 h 454"/>
                  <a:gd name="T40" fmla="*/ 323 w 453"/>
                  <a:gd name="T41" fmla="*/ 435 h 454"/>
                  <a:gd name="T42" fmla="*/ 362 w 453"/>
                  <a:gd name="T43" fmla="*/ 413 h 454"/>
                  <a:gd name="T44" fmla="*/ 397 w 453"/>
                  <a:gd name="T45" fmla="*/ 384 h 454"/>
                  <a:gd name="T46" fmla="*/ 425 w 453"/>
                  <a:gd name="T47" fmla="*/ 350 h 454"/>
                  <a:gd name="T48" fmla="*/ 446 w 453"/>
                  <a:gd name="T49" fmla="*/ 311 h 454"/>
                  <a:gd name="T50" fmla="*/ 452 w 453"/>
                  <a:gd name="T51" fmla="*/ 292 h 454"/>
                  <a:gd name="T52" fmla="*/ 451 w 453"/>
                  <a:gd name="T53" fmla="*/ 284 h 454"/>
                  <a:gd name="T54" fmla="*/ 449 w 453"/>
                  <a:gd name="T55" fmla="*/ 277 h 454"/>
                  <a:gd name="T56" fmla="*/ 448 w 453"/>
                  <a:gd name="T57" fmla="*/ 269 h 454"/>
                  <a:gd name="T58" fmla="*/ 442 w 453"/>
                  <a:gd name="T59" fmla="*/ 286 h 454"/>
                  <a:gd name="T60" fmla="*/ 425 w 453"/>
                  <a:gd name="T61" fmla="*/ 325 h 454"/>
                  <a:gd name="T62" fmla="*/ 401 w 453"/>
                  <a:gd name="T63" fmla="*/ 360 h 454"/>
                  <a:gd name="T64" fmla="*/ 372 w 453"/>
                  <a:gd name="T65" fmla="*/ 390 h 454"/>
                  <a:gd name="T66" fmla="*/ 337 w 453"/>
                  <a:gd name="T67" fmla="*/ 414 h 454"/>
                  <a:gd name="T68" fmla="*/ 298 w 453"/>
                  <a:gd name="T69" fmla="*/ 430 h 454"/>
                  <a:gd name="T70" fmla="*/ 254 w 453"/>
                  <a:gd name="T71" fmla="*/ 439 h 454"/>
                  <a:gd name="T72" fmla="*/ 210 w 453"/>
                  <a:gd name="T73" fmla="*/ 439 h 454"/>
                  <a:gd name="T74" fmla="*/ 167 w 453"/>
                  <a:gd name="T75" fmla="*/ 430 h 454"/>
                  <a:gd name="T76" fmla="*/ 127 w 453"/>
                  <a:gd name="T77" fmla="*/ 414 h 454"/>
                  <a:gd name="T78" fmla="*/ 93 w 453"/>
                  <a:gd name="T79" fmla="*/ 390 h 454"/>
                  <a:gd name="T80" fmla="*/ 64 w 453"/>
                  <a:gd name="T81" fmla="*/ 360 h 454"/>
                  <a:gd name="T82" fmla="*/ 40 w 453"/>
                  <a:gd name="T83" fmla="*/ 325 h 454"/>
                  <a:gd name="T84" fmla="*/ 23 w 453"/>
                  <a:gd name="T85" fmla="*/ 286 h 454"/>
                  <a:gd name="T86" fmla="*/ 15 w 453"/>
                  <a:gd name="T87" fmla="*/ 242 h 454"/>
                  <a:gd name="T88" fmla="*/ 15 w 453"/>
                  <a:gd name="T89" fmla="*/ 198 h 454"/>
                  <a:gd name="T90" fmla="*/ 23 w 453"/>
                  <a:gd name="T91" fmla="*/ 155 h 454"/>
                  <a:gd name="T92" fmla="*/ 40 w 453"/>
                  <a:gd name="T93" fmla="*/ 115 h 454"/>
                  <a:gd name="T94" fmla="*/ 64 w 453"/>
                  <a:gd name="T95" fmla="*/ 80 h 454"/>
                  <a:gd name="T96" fmla="*/ 93 w 453"/>
                  <a:gd name="T97" fmla="*/ 51 h 454"/>
                  <a:gd name="T98" fmla="*/ 127 w 453"/>
                  <a:gd name="T99" fmla="*/ 27 h 454"/>
                  <a:gd name="T100" fmla="*/ 167 w 453"/>
                  <a:gd name="T101" fmla="*/ 1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53" h="454">
                    <a:moveTo>
                      <a:pt x="186" y="5"/>
                    </a:moveTo>
                    <a:lnTo>
                      <a:pt x="182" y="4"/>
                    </a:lnTo>
                    <a:lnTo>
                      <a:pt x="179" y="4"/>
                    </a:lnTo>
                    <a:lnTo>
                      <a:pt x="175" y="3"/>
                    </a:lnTo>
                    <a:lnTo>
                      <a:pt x="171" y="2"/>
                    </a:lnTo>
                    <a:lnTo>
                      <a:pt x="168" y="2"/>
                    </a:lnTo>
                    <a:lnTo>
                      <a:pt x="164" y="1"/>
                    </a:lnTo>
                    <a:lnTo>
                      <a:pt x="160" y="1"/>
                    </a:lnTo>
                    <a:lnTo>
                      <a:pt x="156" y="0"/>
                    </a:lnTo>
                    <a:lnTo>
                      <a:pt x="141" y="6"/>
                    </a:lnTo>
                    <a:lnTo>
                      <a:pt x="121" y="16"/>
                    </a:lnTo>
                    <a:lnTo>
                      <a:pt x="102" y="27"/>
                    </a:lnTo>
                    <a:lnTo>
                      <a:pt x="85" y="40"/>
                    </a:lnTo>
                    <a:lnTo>
                      <a:pt x="69" y="55"/>
                    </a:lnTo>
                    <a:lnTo>
                      <a:pt x="54" y="72"/>
                    </a:lnTo>
                    <a:lnTo>
                      <a:pt x="40" y="90"/>
                    </a:lnTo>
                    <a:lnTo>
                      <a:pt x="29" y="109"/>
                    </a:lnTo>
                    <a:lnTo>
                      <a:pt x="19" y="129"/>
                    </a:lnTo>
                    <a:lnTo>
                      <a:pt x="11" y="151"/>
                    </a:lnTo>
                    <a:lnTo>
                      <a:pt x="5" y="173"/>
                    </a:lnTo>
                    <a:lnTo>
                      <a:pt x="2" y="196"/>
                    </a:lnTo>
                    <a:lnTo>
                      <a:pt x="0" y="220"/>
                    </a:lnTo>
                    <a:lnTo>
                      <a:pt x="2" y="244"/>
                    </a:lnTo>
                    <a:lnTo>
                      <a:pt x="5" y="267"/>
                    </a:lnTo>
                    <a:lnTo>
                      <a:pt x="11" y="289"/>
                    </a:lnTo>
                    <a:lnTo>
                      <a:pt x="19" y="311"/>
                    </a:lnTo>
                    <a:lnTo>
                      <a:pt x="29" y="331"/>
                    </a:lnTo>
                    <a:lnTo>
                      <a:pt x="40" y="350"/>
                    </a:lnTo>
                    <a:lnTo>
                      <a:pt x="54" y="368"/>
                    </a:lnTo>
                    <a:lnTo>
                      <a:pt x="69" y="384"/>
                    </a:lnTo>
                    <a:lnTo>
                      <a:pt x="85" y="400"/>
                    </a:lnTo>
                    <a:lnTo>
                      <a:pt x="102" y="413"/>
                    </a:lnTo>
                    <a:lnTo>
                      <a:pt x="121" y="425"/>
                    </a:lnTo>
                    <a:lnTo>
                      <a:pt x="141" y="435"/>
                    </a:lnTo>
                    <a:lnTo>
                      <a:pt x="163" y="443"/>
                    </a:lnTo>
                    <a:lnTo>
                      <a:pt x="185" y="448"/>
                    </a:lnTo>
                    <a:lnTo>
                      <a:pt x="208" y="452"/>
                    </a:lnTo>
                    <a:lnTo>
                      <a:pt x="232" y="453"/>
                    </a:lnTo>
                    <a:lnTo>
                      <a:pt x="256" y="452"/>
                    </a:lnTo>
                    <a:lnTo>
                      <a:pt x="279" y="448"/>
                    </a:lnTo>
                    <a:lnTo>
                      <a:pt x="301" y="443"/>
                    </a:lnTo>
                    <a:lnTo>
                      <a:pt x="323" y="435"/>
                    </a:lnTo>
                    <a:lnTo>
                      <a:pt x="343" y="425"/>
                    </a:lnTo>
                    <a:lnTo>
                      <a:pt x="362" y="413"/>
                    </a:lnTo>
                    <a:lnTo>
                      <a:pt x="380" y="400"/>
                    </a:lnTo>
                    <a:lnTo>
                      <a:pt x="397" y="384"/>
                    </a:lnTo>
                    <a:lnTo>
                      <a:pt x="412" y="368"/>
                    </a:lnTo>
                    <a:lnTo>
                      <a:pt x="425" y="350"/>
                    </a:lnTo>
                    <a:lnTo>
                      <a:pt x="437" y="331"/>
                    </a:lnTo>
                    <a:lnTo>
                      <a:pt x="446" y="311"/>
                    </a:lnTo>
                    <a:lnTo>
                      <a:pt x="452" y="295"/>
                    </a:lnTo>
                    <a:lnTo>
                      <a:pt x="452" y="292"/>
                    </a:lnTo>
                    <a:lnTo>
                      <a:pt x="451" y="288"/>
                    </a:lnTo>
                    <a:lnTo>
                      <a:pt x="451" y="284"/>
                    </a:lnTo>
                    <a:lnTo>
                      <a:pt x="450" y="280"/>
                    </a:lnTo>
                    <a:lnTo>
                      <a:pt x="449" y="277"/>
                    </a:lnTo>
                    <a:lnTo>
                      <a:pt x="449" y="273"/>
                    </a:lnTo>
                    <a:lnTo>
                      <a:pt x="448" y="269"/>
                    </a:lnTo>
                    <a:lnTo>
                      <a:pt x="447" y="265"/>
                    </a:lnTo>
                    <a:lnTo>
                      <a:pt x="442" y="286"/>
                    </a:lnTo>
                    <a:lnTo>
                      <a:pt x="434" y="306"/>
                    </a:lnTo>
                    <a:lnTo>
                      <a:pt x="425" y="325"/>
                    </a:lnTo>
                    <a:lnTo>
                      <a:pt x="414" y="343"/>
                    </a:lnTo>
                    <a:lnTo>
                      <a:pt x="401" y="360"/>
                    </a:lnTo>
                    <a:lnTo>
                      <a:pt x="387" y="375"/>
                    </a:lnTo>
                    <a:lnTo>
                      <a:pt x="372" y="390"/>
                    </a:lnTo>
                    <a:lnTo>
                      <a:pt x="355" y="402"/>
                    </a:lnTo>
                    <a:lnTo>
                      <a:pt x="337" y="414"/>
                    </a:lnTo>
                    <a:lnTo>
                      <a:pt x="318" y="423"/>
                    </a:lnTo>
                    <a:lnTo>
                      <a:pt x="298" y="430"/>
                    </a:lnTo>
                    <a:lnTo>
                      <a:pt x="276" y="436"/>
                    </a:lnTo>
                    <a:lnTo>
                      <a:pt x="254" y="439"/>
                    </a:lnTo>
                    <a:lnTo>
                      <a:pt x="232" y="440"/>
                    </a:lnTo>
                    <a:lnTo>
                      <a:pt x="210" y="439"/>
                    </a:lnTo>
                    <a:lnTo>
                      <a:pt x="188" y="436"/>
                    </a:lnTo>
                    <a:lnTo>
                      <a:pt x="167" y="430"/>
                    </a:lnTo>
                    <a:lnTo>
                      <a:pt x="147" y="423"/>
                    </a:lnTo>
                    <a:lnTo>
                      <a:pt x="127" y="414"/>
                    </a:lnTo>
                    <a:lnTo>
                      <a:pt x="109" y="402"/>
                    </a:lnTo>
                    <a:lnTo>
                      <a:pt x="93" y="390"/>
                    </a:lnTo>
                    <a:lnTo>
                      <a:pt x="78" y="375"/>
                    </a:lnTo>
                    <a:lnTo>
                      <a:pt x="64" y="360"/>
                    </a:lnTo>
                    <a:lnTo>
                      <a:pt x="51" y="343"/>
                    </a:lnTo>
                    <a:lnTo>
                      <a:pt x="40" y="325"/>
                    </a:lnTo>
                    <a:lnTo>
                      <a:pt x="31" y="306"/>
                    </a:lnTo>
                    <a:lnTo>
                      <a:pt x="23" y="286"/>
                    </a:lnTo>
                    <a:lnTo>
                      <a:pt x="18" y="264"/>
                    </a:lnTo>
                    <a:lnTo>
                      <a:pt x="15" y="242"/>
                    </a:lnTo>
                    <a:lnTo>
                      <a:pt x="13" y="220"/>
                    </a:lnTo>
                    <a:lnTo>
                      <a:pt x="15" y="198"/>
                    </a:lnTo>
                    <a:lnTo>
                      <a:pt x="18" y="176"/>
                    </a:lnTo>
                    <a:lnTo>
                      <a:pt x="23" y="155"/>
                    </a:lnTo>
                    <a:lnTo>
                      <a:pt x="31" y="135"/>
                    </a:lnTo>
                    <a:lnTo>
                      <a:pt x="40" y="115"/>
                    </a:lnTo>
                    <a:lnTo>
                      <a:pt x="51" y="97"/>
                    </a:lnTo>
                    <a:lnTo>
                      <a:pt x="64" y="80"/>
                    </a:lnTo>
                    <a:lnTo>
                      <a:pt x="78" y="65"/>
                    </a:lnTo>
                    <a:lnTo>
                      <a:pt x="93" y="51"/>
                    </a:lnTo>
                    <a:lnTo>
                      <a:pt x="109" y="38"/>
                    </a:lnTo>
                    <a:lnTo>
                      <a:pt x="127" y="27"/>
                    </a:lnTo>
                    <a:lnTo>
                      <a:pt x="147" y="18"/>
                    </a:lnTo>
                    <a:lnTo>
                      <a:pt x="167" y="10"/>
                    </a:lnTo>
                    <a:lnTo>
                      <a:pt x="186" y="5"/>
                    </a:lnTo>
                  </a:path>
                </a:pathLst>
              </a:custGeom>
              <a:solidFill>
                <a:srgbClr val="B58F6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34"/>
              <p:cNvSpPr>
                <a:spLocks/>
              </p:cNvSpPr>
              <p:nvPr/>
            </p:nvSpPr>
            <p:spPr bwMode="auto">
              <a:xfrm>
                <a:off x="1384300" y="1900238"/>
                <a:ext cx="690563" cy="693737"/>
              </a:xfrm>
              <a:custGeom>
                <a:avLst/>
                <a:gdLst>
                  <a:gd name="T0" fmla="*/ 201 w 435"/>
                  <a:gd name="T1" fmla="*/ 7 h 437"/>
                  <a:gd name="T2" fmla="*/ 193 w 435"/>
                  <a:gd name="T3" fmla="*/ 5 h 437"/>
                  <a:gd name="T4" fmla="*/ 184 w 435"/>
                  <a:gd name="T5" fmla="*/ 2 h 437"/>
                  <a:gd name="T6" fmla="*/ 176 w 435"/>
                  <a:gd name="T7" fmla="*/ 1 h 437"/>
                  <a:gd name="T8" fmla="*/ 154 w 435"/>
                  <a:gd name="T9" fmla="*/ 5 h 437"/>
                  <a:gd name="T10" fmla="*/ 114 w 435"/>
                  <a:gd name="T11" fmla="*/ 21 h 437"/>
                  <a:gd name="T12" fmla="*/ 80 w 435"/>
                  <a:gd name="T13" fmla="*/ 45 h 437"/>
                  <a:gd name="T14" fmla="*/ 50 w 435"/>
                  <a:gd name="T15" fmla="*/ 75 h 437"/>
                  <a:gd name="T16" fmla="*/ 26 w 435"/>
                  <a:gd name="T17" fmla="*/ 110 h 437"/>
                  <a:gd name="T18" fmla="*/ 10 w 435"/>
                  <a:gd name="T19" fmla="*/ 150 h 437"/>
                  <a:gd name="T20" fmla="*/ 1 w 435"/>
                  <a:gd name="T21" fmla="*/ 192 h 437"/>
                  <a:gd name="T22" fmla="*/ 1 w 435"/>
                  <a:gd name="T23" fmla="*/ 238 h 437"/>
                  <a:gd name="T24" fmla="*/ 10 w 435"/>
                  <a:gd name="T25" fmla="*/ 281 h 437"/>
                  <a:gd name="T26" fmla="*/ 26 w 435"/>
                  <a:gd name="T27" fmla="*/ 320 h 437"/>
                  <a:gd name="T28" fmla="*/ 50 w 435"/>
                  <a:gd name="T29" fmla="*/ 355 h 437"/>
                  <a:gd name="T30" fmla="*/ 80 w 435"/>
                  <a:gd name="T31" fmla="*/ 385 h 437"/>
                  <a:gd name="T32" fmla="*/ 114 w 435"/>
                  <a:gd name="T33" fmla="*/ 409 h 437"/>
                  <a:gd name="T34" fmla="*/ 154 w 435"/>
                  <a:gd name="T35" fmla="*/ 426 h 437"/>
                  <a:gd name="T36" fmla="*/ 196 w 435"/>
                  <a:gd name="T37" fmla="*/ 434 h 437"/>
                  <a:gd name="T38" fmla="*/ 242 w 435"/>
                  <a:gd name="T39" fmla="*/ 434 h 437"/>
                  <a:gd name="T40" fmla="*/ 285 w 435"/>
                  <a:gd name="T41" fmla="*/ 426 h 437"/>
                  <a:gd name="T42" fmla="*/ 324 w 435"/>
                  <a:gd name="T43" fmla="*/ 409 h 437"/>
                  <a:gd name="T44" fmla="*/ 359 w 435"/>
                  <a:gd name="T45" fmla="*/ 385 h 437"/>
                  <a:gd name="T46" fmla="*/ 389 w 435"/>
                  <a:gd name="T47" fmla="*/ 355 h 437"/>
                  <a:gd name="T48" fmla="*/ 413 w 435"/>
                  <a:gd name="T49" fmla="*/ 320 h 437"/>
                  <a:gd name="T50" fmla="*/ 430 w 435"/>
                  <a:gd name="T51" fmla="*/ 281 h 437"/>
                  <a:gd name="T52" fmla="*/ 433 w 435"/>
                  <a:gd name="T53" fmla="*/ 257 h 437"/>
                  <a:gd name="T54" fmla="*/ 432 w 435"/>
                  <a:gd name="T55" fmla="*/ 249 h 437"/>
                  <a:gd name="T56" fmla="*/ 430 w 435"/>
                  <a:gd name="T57" fmla="*/ 241 h 437"/>
                  <a:gd name="T58" fmla="*/ 427 w 435"/>
                  <a:gd name="T59" fmla="*/ 233 h 437"/>
                  <a:gd name="T60" fmla="*/ 426 w 435"/>
                  <a:gd name="T61" fmla="*/ 237 h 437"/>
                  <a:gd name="T62" fmla="*/ 418 w 435"/>
                  <a:gd name="T63" fmla="*/ 277 h 437"/>
                  <a:gd name="T64" fmla="*/ 402 w 435"/>
                  <a:gd name="T65" fmla="*/ 314 h 437"/>
                  <a:gd name="T66" fmla="*/ 380 w 435"/>
                  <a:gd name="T67" fmla="*/ 347 h 437"/>
                  <a:gd name="T68" fmla="*/ 351 w 435"/>
                  <a:gd name="T69" fmla="*/ 376 h 437"/>
                  <a:gd name="T70" fmla="*/ 318 w 435"/>
                  <a:gd name="T71" fmla="*/ 398 h 437"/>
                  <a:gd name="T72" fmla="*/ 281 w 435"/>
                  <a:gd name="T73" fmla="*/ 414 h 437"/>
                  <a:gd name="T74" fmla="*/ 241 w 435"/>
                  <a:gd name="T75" fmla="*/ 422 h 437"/>
                  <a:gd name="T76" fmla="*/ 198 w 435"/>
                  <a:gd name="T77" fmla="*/ 422 h 437"/>
                  <a:gd name="T78" fmla="*/ 158 w 435"/>
                  <a:gd name="T79" fmla="*/ 414 h 437"/>
                  <a:gd name="T80" fmla="*/ 120 w 435"/>
                  <a:gd name="T81" fmla="*/ 398 h 437"/>
                  <a:gd name="T82" fmla="*/ 87 w 435"/>
                  <a:gd name="T83" fmla="*/ 376 h 437"/>
                  <a:gd name="T84" fmla="*/ 60 w 435"/>
                  <a:gd name="T85" fmla="*/ 347 h 437"/>
                  <a:gd name="T86" fmla="*/ 38 w 435"/>
                  <a:gd name="T87" fmla="*/ 314 h 437"/>
                  <a:gd name="T88" fmla="*/ 22 w 435"/>
                  <a:gd name="T89" fmla="*/ 277 h 437"/>
                  <a:gd name="T90" fmla="*/ 14 w 435"/>
                  <a:gd name="T91" fmla="*/ 237 h 437"/>
                  <a:gd name="T92" fmla="*/ 14 w 435"/>
                  <a:gd name="T93" fmla="*/ 194 h 437"/>
                  <a:gd name="T94" fmla="*/ 22 w 435"/>
                  <a:gd name="T95" fmla="*/ 153 h 437"/>
                  <a:gd name="T96" fmla="*/ 38 w 435"/>
                  <a:gd name="T97" fmla="*/ 116 h 437"/>
                  <a:gd name="T98" fmla="*/ 60 w 435"/>
                  <a:gd name="T99" fmla="*/ 83 h 437"/>
                  <a:gd name="T100" fmla="*/ 87 w 435"/>
                  <a:gd name="T101" fmla="*/ 55 h 437"/>
                  <a:gd name="T102" fmla="*/ 120 w 435"/>
                  <a:gd name="T103" fmla="*/ 32 h 437"/>
                  <a:gd name="T104" fmla="*/ 158 w 435"/>
                  <a:gd name="T105" fmla="*/ 17 h 437"/>
                  <a:gd name="T106" fmla="*/ 198 w 435"/>
                  <a:gd name="T107" fmla="*/ 8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5" h="437">
                    <a:moveTo>
                      <a:pt x="205" y="8"/>
                    </a:moveTo>
                    <a:lnTo>
                      <a:pt x="201" y="7"/>
                    </a:lnTo>
                    <a:lnTo>
                      <a:pt x="196" y="6"/>
                    </a:lnTo>
                    <a:lnTo>
                      <a:pt x="193" y="5"/>
                    </a:lnTo>
                    <a:lnTo>
                      <a:pt x="188" y="4"/>
                    </a:lnTo>
                    <a:lnTo>
                      <a:pt x="184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0"/>
                    </a:lnTo>
                    <a:lnTo>
                      <a:pt x="154" y="5"/>
                    </a:lnTo>
                    <a:lnTo>
                      <a:pt x="134" y="12"/>
                    </a:lnTo>
                    <a:lnTo>
                      <a:pt x="114" y="21"/>
                    </a:lnTo>
                    <a:lnTo>
                      <a:pt x="96" y="32"/>
                    </a:lnTo>
                    <a:lnTo>
                      <a:pt x="80" y="45"/>
                    </a:lnTo>
                    <a:lnTo>
                      <a:pt x="64" y="59"/>
                    </a:lnTo>
                    <a:lnTo>
                      <a:pt x="50" y="75"/>
                    </a:lnTo>
                    <a:lnTo>
                      <a:pt x="38" y="92"/>
                    </a:lnTo>
                    <a:lnTo>
                      <a:pt x="26" y="110"/>
                    </a:lnTo>
                    <a:lnTo>
                      <a:pt x="17" y="130"/>
                    </a:lnTo>
                    <a:lnTo>
                      <a:pt x="10" y="150"/>
                    </a:lnTo>
                    <a:lnTo>
                      <a:pt x="4" y="171"/>
                    </a:lnTo>
                    <a:lnTo>
                      <a:pt x="1" y="192"/>
                    </a:lnTo>
                    <a:lnTo>
                      <a:pt x="0" y="215"/>
                    </a:lnTo>
                    <a:lnTo>
                      <a:pt x="1" y="238"/>
                    </a:lnTo>
                    <a:lnTo>
                      <a:pt x="4" y="260"/>
                    </a:lnTo>
                    <a:lnTo>
                      <a:pt x="10" y="281"/>
                    </a:lnTo>
                    <a:lnTo>
                      <a:pt x="17" y="301"/>
                    </a:lnTo>
                    <a:lnTo>
                      <a:pt x="26" y="320"/>
                    </a:lnTo>
                    <a:lnTo>
                      <a:pt x="38" y="338"/>
                    </a:lnTo>
                    <a:lnTo>
                      <a:pt x="50" y="355"/>
                    </a:lnTo>
                    <a:lnTo>
                      <a:pt x="64" y="371"/>
                    </a:lnTo>
                    <a:lnTo>
                      <a:pt x="80" y="385"/>
                    </a:lnTo>
                    <a:lnTo>
                      <a:pt x="96" y="398"/>
                    </a:lnTo>
                    <a:lnTo>
                      <a:pt x="114" y="409"/>
                    </a:lnTo>
                    <a:lnTo>
                      <a:pt x="134" y="418"/>
                    </a:lnTo>
                    <a:lnTo>
                      <a:pt x="154" y="426"/>
                    </a:lnTo>
                    <a:lnTo>
                      <a:pt x="175" y="431"/>
                    </a:lnTo>
                    <a:lnTo>
                      <a:pt x="196" y="434"/>
                    </a:lnTo>
                    <a:lnTo>
                      <a:pt x="219" y="436"/>
                    </a:lnTo>
                    <a:lnTo>
                      <a:pt x="242" y="434"/>
                    </a:lnTo>
                    <a:lnTo>
                      <a:pt x="264" y="431"/>
                    </a:lnTo>
                    <a:lnTo>
                      <a:pt x="285" y="426"/>
                    </a:lnTo>
                    <a:lnTo>
                      <a:pt x="305" y="418"/>
                    </a:lnTo>
                    <a:lnTo>
                      <a:pt x="324" y="409"/>
                    </a:lnTo>
                    <a:lnTo>
                      <a:pt x="342" y="398"/>
                    </a:lnTo>
                    <a:lnTo>
                      <a:pt x="359" y="385"/>
                    </a:lnTo>
                    <a:lnTo>
                      <a:pt x="375" y="371"/>
                    </a:lnTo>
                    <a:lnTo>
                      <a:pt x="389" y="355"/>
                    </a:lnTo>
                    <a:lnTo>
                      <a:pt x="402" y="338"/>
                    </a:lnTo>
                    <a:lnTo>
                      <a:pt x="413" y="320"/>
                    </a:lnTo>
                    <a:lnTo>
                      <a:pt x="422" y="301"/>
                    </a:lnTo>
                    <a:lnTo>
                      <a:pt x="430" y="281"/>
                    </a:lnTo>
                    <a:lnTo>
                      <a:pt x="434" y="261"/>
                    </a:lnTo>
                    <a:lnTo>
                      <a:pt x="433" y="257"/>
                    </a:lnTo>
                    <a:lnTo>
                      <a:pt x="433" y="253"/>
                    </a:lnTo>
                    <a:lnTo>
                      <a:pt x="432" y="249"/>
                    </a:lnTo>
                    <a:lnTo>
                      <a:pt x="430" y="245"/>
                    </a:lnTo>
                    <a:lnTo>
                      <a:pt x="430" y="241"/>
                    </a:lnTo>
                    <a:lnTo>
                      <a:pt x="428" y="237"/>
                    </a:lnTo>
                    <a:lnTo>
                      <a:pt x="427" y="233"/>
                    </a:lnTo>
                    <a:lnTo>
                      <a:pt x="426" y="229"/>
                    </a:lnTo>
                    <a:lnTo>
                      <a:pt x="426" y="237"/>
                    </a:lnTo>
                    <a:lnTo>
                      <a:pt x="423" y="257"/>
                    </a:lnTo>
                    <a:lnTo>
                      <a:pt x="418" y="277"/>
                    </a:lnTo>
                    <a:lnTo>
                      <a:pt x="411" y="296"/>
                    </a:lnTo>
                    <a:lnTo>
                      <a:pt x="402" y="314"/>
                    </a:lnTo>
                    <a:lnTo>
                      <a:pt x="391" y="332"/>
                    </a:lnTo>
                    <a:lnTo>
                      <a:pt x="380" y="347"/>
                    </a:lnTo>
                    <a:lnTo>
                      <a:pt x="366" y="362"/>
                    </a:lnTo>
                    <a:lnTo>
                      <a:pt x="351" y="376"/>
                    </a:lnTo>
                    <a:lnTo>
                      <a:pt x="335" y="388"/>
                    </a:lnTo>
                    <a:lnTo>
                      <a:pt x="318" y="398"/>
                    </a:lnTo>
                    <a:lnTo>
                      <a:pt x="300" y="407"/>
                    </a:lnTo>
                    <a:lnTo>
                      <a:pt x="281" y="414"/>
                    </a:lnTo>
                    <a:lnTo>
                      <a:pt x="261" y="419"/>
                    </a:lnTo>
                    <a:lnTo>
                      <a:pt x="241" y="422"/>
                    </a:lnTo>
                    <a:lnTo>
                      <a:pt x="219" y="423"/>
                    </a:lnTo>
                    <a:lnTo>
                      <a:pt x="198" y="422"/>
                    </a:lnTo>
                    <a:lnTo>
                      <a:pt x="177" y="419"/>
                    </a:lnTo>
                    <a:lnTo>
                      <a:pt x="158" y="414"/>
                    </a:lnTo>
                    <a:lnTo>
                      <a:pt x="138" y="407"/>
                    </a:lnTo>
                    <a:lnTo>
                      <a:pt x="120" y="398"/>
                    </a:lnTo>
                    <a:lnTo>
                      <a:pt x="103" y="388"/>
                    </a:lnTo>
                    <a:lnTo>
                      <a:pt x="87" y="376"/>
                    </a:lnTo>
                    <a:lnTo>
                      <a:pt x="73" y="362"/>
                    </a:lnTo>
                    <a:lnTo>
                      <a:pt x="60" y="347"/>
                    </a:lnTo>
                    <a:lnTo>
                      <a:pt x="48" y="332"/>
                    </a:lnTo>
                    <a:lnTo>
                      <a:pt x="38" y="314"/>
                    </a:lnTo>
                    <a:lnTo>
                      <a:pt x="29" y="296"/>
                    </a:lnTo>
                    <a:lnTo>
                      <a:pt x="22" y="277"/>
                    </a:lnTo>
                    <a:lnTo>
                      <a:pt x="17" y="257"/>
                    </a:lnTo>
                    <a:lnTo>
                      <a:pt x="14" y="237"/>
                    </a:lnTo>
                    <a:lnTo>
                      <a:pt x="12" y="215"/>
                    </a:lnTo>
                    <a:lnTo>
                      <a:pt x="14" y="194"/>
                    </a:lnTo>
                    <a:lnTo>
                      <a:pt x="17" y="173"/>
                    </a:lnTo>
                    <a:lnTo>
                      <a:pt x="22" y="153"/>
                    </a:lnTo>
                    <a:lnTo>
                      <a:pt x="29" y="134"/>
                    </a:lnTo>
                    <a:lnTo>
                      <a:pt x="38" y="116"/>
                    </a:lnTo>
                    <a:lnTo>
                      <a:pt x="48" y="99"/>
                    </a:lnTo>
                    <a:lnTo>
                      <a:pt x="60" y="83"/>
                    </a:lnTo>
                    <a:lnTo>
                      <a:pt x="73" y="68"/>
                    </a:lnTo>
                    <a:lnTo>
                      <a:pt x="87" y="55"/>
                    </a:lnTo>
                    <a:lnTo>
                      <a:pt x="103" y="43"/>
                    </a:lnTo>
                    <a:lnTo>
                      <a:pt x="120" y="32"/>
                    </a:lnTo>
                    <a:lnTo>
                      <a:pt x="138" y="23"/>
                    </a:lnTo>
                    <a:lnTo>
                      <a:pt x="158" y="17"/>
                    </a:lnTo>
                    <a:lnTo>
                      <a:pt x="177" y="11"/>
                    </a:lnTo>
                    <a:lnTo>
                      <a:pt x="198" y="8"/>
                    </a:lnTo>
                    <a:lnTo>
                      <a:pt x="205" y="8"/>
                    </a:lnTo>
                  </a:path>
                </a:pathLst>
              </a:custGeom>
              <a:solidFill>
                <a:srgbClr val="BA997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5"/>
              <p:cNvSpPr>
                <a:spLocks/>
              </p:cNvSpPr>
              <p:nvPr/>
            </p:nvSpPr>
            <p:spPr bwMode="auto">
              <a:xfrm>
                <a:off x="1403350" y="1912938"/>
                <a:ext cx="658813" cy="661987"/>
              </a:xfrm>
              <a:custGeom>
                <a:avLst/>
                <a:gdLst>
                  <a:gd name="T0" fmla="*/ 222 w 415"/>
                  <a:gd name="T1" fmla="*/ 11 h 417"/>
                  <a:gd name="T2" fmla="*/ 213 w 415"/>
                  <a:gd name="T3" fmla="*/ 7 h 417"/>
                  <a:gd name="T4" fmla="*/ 205 w 415"/>
                  <a:gd name="T5" fmla="*/ 4 h 417"/>
                  <a:gd name="T6" fmla="*/ 196 w 415"/>
                  <a:gd name="T7" fmla="*/ 1 h 417"/>
                  <a:gd name="T8" fmla="*/ 186 w 415"/>
                  <a:gd name="T9" fmla="*/ 0 h 417"/>
                  <a:gd name="T10" fmla="*/ 146 w 415"/>
                  <a:gd name="T11" fmla="*/ 8 h 417"/>
                  <a:gd name="T12" fmla="*/ 108 w 415"/>
                  <a:gd name="T13" fmla="*/ 24 h 417"/>
                  <a:gd name="T14" fmla="*/ 75 w 415"/>
                  <a:gd name="T15" fmla="*/ 47 h 417"/>
                  <a:gd name="T16" fmla="*/ 48 w 415"/>
                  <a:gd name="T17" fmla="*/ 75 h 417"/>
                  <a:gd name="T18" fmla="*/ 25 w 415"/>
                  <a:gd name="T19" fmla="*/ 108 h 417"/>
                  <a:gd name="T20" fmla="*/ 9 w 415"/>
                  <a:gd name="T21" fmla="*/ 145 h 417"/>
                  <a:gd name="T22" fmla="*/ 1 w 415"/>
                  <a:gd name="T23" fmla="*/ 186 h 417"/>
                  <a:gd name="T24" fmla="*/ 1 w 415"/>
                  <a:gd name="T25" fmla="*/ 229 h 417"/>
                  <a:gd name="T26" fmla="*/ 9 w 415"/>
                  <a:gd name="T27" fmla="*/ 269 h 417"/>
                  <a:gd name="T28" fmla="*/ 25 w 415"/>
                  <a:gd name="T29" fmla="*/ 306 h 417"/>
                  <a:gd name="T30" fmla="*/ 48 w 415"/>
                  <a:gd name="T31" fmla="*/ 339 h 417"/>
                  <a:gd name="T32" fmla="*/ 75 w 415"/>
                  <a:gd name="T33" fmla="*/ 368 h 417"/>
                  <a:gd name="T34" fmla="*/ 108 w 415"/>
                  <a:gd name="T35" fmla="*/ 390 h 417"/>
                  <a:gd name="T36" fmla="*/ 146 w 415"/>
                  <a:gd name="T37" fmla="*/ 406 h 417"/>
                  <a:gd name="T38" fmla="*/ 186 w 415"/>
                  <a:gd name="T39" fmla="*/ 414 h 417"/>
                  <a:gd name="T40" fmla="*/ 229 w 415"/>
                  <a:gd name="T41" fmla="*/ 414 h 417"/>
                  <a:gd name="T42" fmla="*/ 269 w 415"/>
                  <a:gd name="T43" fmla="*/ 406 h 417"/>
                  <a:gd name="T44" fmla="*/ 306 w 415"/>
                  <a:gd name="T45" fmla="*/ 390 h 417"/>
                  <a:gd name="T46" fmla="*/ 339 w 415"/>
                  <a:gd name="T47" fmla="*/ 368 h 417"/>
                  <a:gd name="T48" fmla="*/ 368 w 415"/>
                  <a:gd name="T49" fmla="*/ 339 h 417"/>
                  <a:gd name="T50" fmla="*/ 390 w 415"/>
                  <a:gd name="T51" fmla="*/ 306 h 417"/>
                  <a:gd name="T52" fmla="*/ 406 w 415"/>
                  <a:gd name="T53" fmla="*/ 269 h 417"/>
                  <a:gd name="T54" fmla="*/ 414 w 415"/>
                  <a:gd name="T55" fmla="*/ 229 h 417"/>
                  <a:gd name="T56" fmla="*/ 414 w 415"/>
                  <a:gd name="T57" fmla="*/ 220 h 417"/>
                  <a:gd name="T58" fmla="*/ 412 w 415"/>
                  <a:gd name="T59" fmla="*/ 217 h 417"/>
                  <a:gd name="T60" fmla="*/ 411 w 415"/>
                  <a:gd name="T61" fmla="*/ 213 h 417"/>
                  <a:gd name="T62" fmla="*/ 410 w 415"/>
                  <a:gd name="T63" fmla="*/ 209 h 417"/>
                  <a:gd name="T64" fmla="*/ 403 w 415"/>
                  <a:gd name="T65" fmla="*/ 207 h 417"/>
                  <a:gd name="T66" fmla="*/ 403 w 415"/>
                  <a:gd name="T67" fmla="*/ 190 h 417"/>
                  <a:gd name="T68" fmla="*/ 405 w 415"/>
                  <a:gd name="T69" fmla="*/ 195 h 417"/>
                  <a:gd name="T70" fmla="*/ 406 w 415"/>
                  <a:gd name="T71" fmla="*/ 200 h 417"/>
                  <a:gd name="T72" fmla="*/ 409 w 415"/>
                  <a:gd name="T73" fmla="*/ 205 h 417"/>
                  <a:gd name="T74" fmla="*/ 403 w 415"/>
                  <a:gd name="T75" fmla="*/ 207 h 417"/>
                  <a:gd name="T76" fmla="*/ 399 w 415"/>
                  <a:gd name="T77" fmla="*/ 246 h 417"/>
                  <a:gd name="T78" fmla="*/ 387 w 415"/>
                  <a:gd name="T79" fmla="*/ 283 h 417"/>
                  <a:gd name="T80" fmla="*/ 369 w 415"/>
                  <a:gd name="T81" fmla="*/ 316 h 417"/>
                  <a:gd name="T82" fmla="*/ 345 w 415"/>
                  <a:gd name="T83" fmla="*/ 345 h 417"/>
                  <a:gd name="T84" fmla="*/ 316 w 415"/>
                  <a:gd name="T85" fmla="*/ 369 h 417"/>
                  <a:gd name="T86" fmla="*/ 283 w 415"/>
                  <a:gd name="T87" fmla="*/ 387 h 417"/>
                  <a:gd name="T88" fmla="*/ 246 w 415"/>
                  <a:gd name="T89" fmla="*/ 399 h 417"/>
                  <a:gd name="T90" fmla="*/ 207 w 415"/>
                  <a:gd name="T91" fmla="*/ 403 h 417"/>
                  <a:gd name="T92" fmla="*/ 168 w 415"/>
                  <a:gd name="T93" fmla="*/ 399 h 417"/>
                  <a:gd name="T94" fmla="*/ 131 w 415"/>
                  <a:gd name="T95" fmla="*/ 387 h 417"/>
                  <a:gd name="T96" fmla="*/ 98 w 415"/>
                  <a:gd name="T97" fmla="*/ 369 h 417"/>
                  <a:gd name="T98" fmla="*/ 69 w 415"/>
                  <a:gd name="T99" fmla="*/ 345 h 417"/>
                  <a:gd name="T100" fmla="*/ 46 w 415"/>
                  <a:gd name="T101" fmla="*/ 316 h 417"/>
                  <a:gd name="T102" fmla="*/ 28 w 415"/>
                  <a:gd name="T103" fmla="*/ 283 h 417"/>
                  <a:gd name="T104" fmla="*/ 17 w 415"/>
                  <a:gd name="T105" fmla="*/ 246 h 417"/>
                  <a:gd name="T106" fmla="*/ 13 w 415"/>
                  <a:gd name="T107" fmla="*/ 207 h 417"/>
                  <a:gd name="T108" fmla="*/ 17 w 415"/>
                  <a:gd name="T109" fmla="*/ 168 h 417"/>
                  <a:gd name="T110" fmla="*/ 28 w 415"/>
                  <a:gd name="T111" fmla="*/ 131 h 417"/>
                  <a:gd name="T112" fmla="*/ 46 w 415"/>
                  <a:gd name="T113" fmla="*/ 98 h 417"/>
                  <a:gd name="T114" fmla="*/ 69 w 415"/>
                  <a:gd name="T115" fmla="*/ 69 h 417"/>
                  <a:gd name="T116" fmla="*/ 98 w 415"/>
                  <a:gd name="T117" fmla="*/ 45 h 417"/>
                  <a:gd name="T118" fmla="*/ 131 w 415"/>
                  <a:gd name="T119" fmla="*/ 27 h 417"/>
                  <a:gd name="T120" fmla="*/ 168 w 415"/>
                  <a:gd name="T121" fmla="*/ 15 h 417"/>
                  <a:gd name="T122" fmla="*/ 207 w 415"/>
                  <a:gd name="T123" fmla="*/ 12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15" h="417">
                    <a:moveTo>
                      <a:pt x="226" y="12"/>
                    </a:moveTo>
                    <a:lnTo>
                      <a:pt x="222" y="11"/>
                    </a:lnTo>
                    <a:lnTo>
                      <a:pt x="217" y="9"/>
                    </a:lnTo>
                    <a:lnTo>
                      <a:pt x="213" y="7"/>
                    </a:lnTo>
                    <a:lnTo>
                      <a:pt x="209" y="6"/>
                    </a:lnTo>
                    <a:lnTo>
                      <a:pt x="205" y="4"/>
                    </a:lnTo>
                    <a:lnTo>
                      <a:pt x="200" y="3"/>
                    </a:lnTo>
                    <a:lnTo>
                      <a:pt x="196" y="1"/>
                    </a:lnTo>
                    <a:lnTo>
                      <a:pt x="191" y="0"/>
                    </a:lnTo>
                    <a:lnTo>
                      <a:pt x="186" y="0"/>
                    </a:lnTo>
                    <a:lnTo>
                      <a:pt x="165" y="3"/>
                    </a:lnTo>
                    <a:lnTo>
                      <a:pt x="146" y="8"/>
                    </a:lnTo>
                    <a:lnTo>
                      <a:pt x="126" y="15"/>
                    </a:lnTo>
                    <a:lnTo>
                      <a:pt x="108" y="24"/>
                    </a:lnTo>
                    <a:lnTo>
                      <a:pt x="91" y="34"/>
                    </a:lnTo>
                    <a:lnTo>
                      <a:pt x="75" y="47"/>
                    </a:lnTo>
                    <a:lnTo>
                      <a:pt x="61" y="60"/>
                    </a:lnTo>
                    <a:lnTo>
                      <a:pt x="48" y="75"/>
                    </a:lnTo>
                    <a:lnTo>
                      <a:pt x="35" y="91"/>
                    </a:lnTo>
                    <a:lnTo>
                      <a:pt x="25" y="108"/>
                    </a:lnTo>
                    <a:lnTo>
                      <a:pt x="16" y="126"/>
                    </a:lnTo>
                    <a:lnTo>
                      <a:pt x="9" y="145"/>
                    </a:lnTo>
                    <a:lnTo>
                      <a:pt x="4" y="165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1" y="229"/>
                    </a:lnTo>
                    <a:lnTo>
                      <a:pt x="4" y="249"/>
                    </a:lnTo>
                    <a:lnTo>
                      <a:pt x="9" y="269"/>
                    </a:lnTo>
                    <a:lnTo>
                      <a:pt x="16" y="288"/>
                    </a:lnTo>
                    <a:lnTo>
                      <a:pt x="25" y="306"/>
                    </a:lnTo>
                    <a:lnTo>
                      <a:pt x="35" y="324"/>
                    </a:lnTo>
                    <a:lnTo>
                      <a:pt x="48" y="339"/>
                    </a:lnTo>
                    <a:lnTo>
                      <a:pt x="61" y="354"/>
                    </a:lnTo>
                    <a:lnTo>
                      <a:pt x="75" y="368"/>
                    </a:lnTo>
                    <a:lnTo>
                      <a:pt x="91" y="380"/>
                    </a:lnTo>
                    <a:lnTo>
                      <a:pt x="108" y="390"/>
                    </a:lnTo>
                    <a:lnTo>
                      <a:pt x="126" y="399"/>
                    </a:lnTo>
                    <a:lnTo>
                      <a:pt x="146" y="406"/>
                    </a:lnTo>
                    <a:lnTo>
                      <a:pt x="165" y="411"/>
                    </a:lnTo>
                    <a:lnTo>
                      <a:pt x="186" y="414"/>
                    </a:lnTo>
                    <a:lnTo>
                      <a:pt x="207" y="416"/>
                    </a:lnTo>
                    <a:lnTo>
                      <a:pt x="229" y="414"/>
                    </a:lnTo>
                    <a:lnTo>
                      <a:pt x="249" y="411"/>
                    </a:lnTo>
                    <a:lnTo>
                      <a:pt x="269" y="406"/>
                    </a:lnTo>
                    <a:lnTo>
                      <a:pt x="288" y="399"/>
                    </a:lnTo>
                    <a:lnTo>
                      <a:pt x="306" y="390"/>
                    </a:lnTo>
                    <a:lnTo>
                      <a:pt x="323" y="380"/>
                    </a:lnTo>
                    <a:lnTo>
                      <a:pt x="339" y="368"/>
                    </a:lnTo>
                    <a:lnTo>
                      <a:pt x="354" y="354"/>
                    </a:lnTo>
                    <a:lnTo>
                      <a:pt x="368" y="339"/>
                    </a:lnTo>
                    <a:lnTo>
                      <a:pt x="380" y="324"/>
                    </a:lnTo>
                    <a:lnTo>
                      <a:pt x="390" y="306"/>
                    </a:lnTo>
                    <a:lnTo>
                      <a:pt x="399" y="288"/>
                    </a:lnTo>
                    <a:lnTo>
                      <a:pt x="406" y="269"/>
                    </a:lnTo>
                    <a:lnTo>
                      <a:pt x="411" y="249"/>
                    </a:lnTo>
                    <a:lnTo>
                      <a:pt x="414" y="229"/>
                    </a:lnTo>
                    <a:lnTo>
                      <a:pt x="414" y="222"/>
                    </a:lnTo>
                    <a:lnTo>
                      <a:pt x="414" y="220"/>
                    </a:lnTo>
                    <a:lnTo>
                      <a:pt x="413" y="218"/>
                    </a:lnTo>
                    <a:lnTo>
                      <a:pt x="412" y="217"/>
                    </a:lnTo>
                    <a:lnTo>
                      <a:pt x="412" y="214"/>
                    </a:lnTo>
                    <a:lnTo>
                      <a:pt x="411" y="213"/>
                    </a:lnTo>
                    <a:lnTo>
                      <a:pt x="411" y="211"/>
                    </a:lnTo>
                    <a:lnTo>
                      <a:pt x="410" y="209"/>
                    </a:lnTo>
                    <a:lnTo>
                      <a:pt x="409" y="207"/>
                    </a:lnTo>
                    <a:lnTo>
                      <a:pt x="403" y="207"/>
                    </a:lnTo>
                    <a:lnTo>
                      <a:pt x="402" y="188"/>
                    </a:lnTo>
                    <a:lnTo>
                      <a:pt x="403" y="190"/>
                    </a:lnTo>
                    <a:lnTo>
                      <a:pt x="404" y="193"/>
                    </a:lnTo>
                    <a:lnTo>
                      <a:pt x="405" y="195"/>
                    </a:lnTo>
                    <a:lnTo>
                      <a:pt x="406" y="197"/>
                    </a:lnTo>
                    <a:lnTo>
                      <a:pt x="406" y="200"/>
                    </a:lnTo>
                    <a:lnTo>
                      <a:pt x="408" y="202"/>
                    </a:lnTo>
                    <a:lnTo>
                      <a:pt x="409" y="205"/>
                    </a:lnTo>
                    <a:lnTo>
                      <a:pt x="409" y="207"/>
                    </a:lnTo>
                    <a:lnTo>
                      <a:pt x="403" y="207"/>
                    </a:lnTo>
                    <a:lnTo>
                      <a:pt x="402" y="227"/>
                    </a:lnTo>
                    <a:lnTo>
                      <a:pt x="399" y="246"/>
                    </a:lnTo>
                    <a:lnTo>
                      <a:pt x="394" y="265"/>
                    </a:lnTo>
                    <a:lnTo>
                      <a:pt x="387" y="283"/>
                    </a:lnTo>
                    <a:lnTo>
                      <a:pt x="379" y="300"/>
                    </a:lnTo>
                    <a:lnTo>
                      <a:pt x="369" y="316"/>
                    </a:lnTo>
                    <a:lnTo>
                      <a:pt x="358" y="332"/>
                    </a:lnTo>
                    <a:lnTo>
                      <a:pt x="345" y="345"/>
                    </a:lnTo>
                    <a:lnTo>
                      <a:pt x="332" y="358"/>
                    </a:lnTo>
                    <a:lnTo>
                      <a:pt x="316" y="369"/>
                    </a:lnTo>
                    <a:lnTo>
                      <a:pt x="300" y="379"/>
                    </a:lnTo>
                    <a:lnTo>
                      <a:pt x="283" y="387"/>
                    </a:lnTo>
                    <a:lnTo>
                      <a:pt x="265" y="394"/>
                    </a:lnTo>
                    <a:lnTo>
                      <a:pt x="246" y="399"/>
                    </a:lnTo>
                    <a:lnTo>
                      <a:pt x="227" y="402"/>
                    </a:lnTo>
                    <a:lnTo>
                      <a:pt x="207" y="403"/>
                    </a:lnTo>
                    <a:lnTo>
                      <a:pt x="187" y="402"/>
                    </a:lnTo>
                    <a:lnTo>
                      <a:pt x="168" y="399"/>
                    </a:lnTo>
                    <a:lnTo>
                      <a:pt x="149" y="394"/>
                    </a:lnTo>
                    <a:lnTo>
                      <a:pt x="131" y="387"/>
                    </a:lnTo>
                    <a:lnTo>
                      <a:pt x="114" y="379"/>
                    </a:lnTo>
                    <a:lnTo>
                      <a:pt x="98" y="369"/>
                    </a:lnTo>
                    <a:lnTo>
                      <a:pt x="83" y="358"/>
                    </a:lnTo>
                    <a:lnTo>
                      <a:pt x="69" y="345"/>
                    </a:lnTo>
                    <a:lnTo>
                      <a:pt x="57" y="332"/>
                    </a:lnTo>
                    <a:lnTo>
                      <a:pt x="46" y="316"/>
                    </a:lnTo>
                    <a:lnTo>
                      <a:pt x="36" y="300"/>
                    </a:lnTo>
                    <a:lnTo>
                      <a:pt x="28" y="283"/>
                    </a:lnTo>
                    <a:lnTo>
                      <a:pt x="22" y="265"/>
                    </a:lnTo>
                    <a:lnTo>
                      <a:pt x="17" y="246"/>
                    </a:lnTo>
                    <a:lnTo>
                      <a:pt x="14" y="227"/>
                    </a:lnTo>
                    <a:lnTo>
                      <a:pt x="13" y="207"/>
                    </a:lnTo>
                    <a:lnTo>
                      <a:pt x="14" y="187"/>
                    </a:lnTo>
                    <a:lnTo>
                      <a:pt x="17" y="168"/>
                    </a:lnTo>
                    <a:lnTo>
                      <a:pt x="22" y="149"/>
                    </a:lnTo>
                    <a:lnTo>
                      <a:pt x="28" y="131"/>
                    </a:lnTo>
                    <a:lnTo>
                      <a:pt x="36" y="114"/>
                    </a:lnTo>
                    <a:lnTo>
                      <a:pt x="46" y="98"/>
                    </a:lnTo>
                    <a:lnTo>
                      <a:pt x="57" y="83"/>
                    </a:lnTo>
                    <a:lnTo>
                      <a:pt x="69" y="69"/>
                    </a:lnTo>
                    <a:lnTo>
                      <a:pt x="83" y="56"/>
                    </a:lnTo>
                    <a:lnTo>
                      <a:pt x="98" y="45"/>
                    </a:lnTo>
                    <a:lnTo>
                      <a:pt x="114" y="35"/>
                    </a:lnTo>
                    <a:lnTo>
                      <a:pt x="131" y="27"/>
                    </a:lnTo>
                    <a:lnTo>
                      <a:pt x="149" y="21"/>
                    </a:lnTo>
                    <a:lnTo>
                      <a:pt x="168" y="15"/>
                    </a:lnTo>
                    <a:lnTo>
                      <a:pt x="187" y="12"/>
                    </a:lnTo>
                    <a:lnTo>
                      <a:pt x="207" y="12"/>
                    </a:lnTo>
                    <a:lnTo>
                      <a:pt x="226" y="12"/>
                    </a:lnTo>
                  </a:path>
                </a:pathLst>
              </a:custGeom>
              <a:solidFill>
                <a:srgbClr val="BFA0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6"/>
              <p:cNvSpPr>
                <a:spLocks/>
              </p:cNvSpPr>
              <p:nvPr/>
            </p:nvSpPr>
            <p:spPr bwMode="auto">
              <a:xfrm>
                <a:off x="1422400" y="1930400"/>
                <a:ext cx="622300" cy="623888"/>
              </a:xfrm>
              <a:custGeom>
                <a:avLst/>
                <a:gdLst>
                  <a:gd name="T0" fmla="*/ 250 w 392"/>
                  <a:gd name="T1" fmla="*/ 20 h 393"/>
                  <a:gd name="T2" fmla="*/ 240 w 392"/>
                  <a:gd name="T3" fmla="*/ 14 h 393"/>
                  <a:gd name="T4" fmla="*/ 229 w 392"/>
                  <a:gd name="T5" fmla="*/ 9 h 393"/>
                  <a:gd name="T6" fmla="*/ 218 w 392"/>
                  <a:gd name="T7" fmla="*/ 4 h 393"/>
                  <a:gd name="T8" fmla="*/ 195 w 392"/>
                  <a:gd name="T9" fmla="*/ 0 h 393"/>
                  <a:gd name="T10" fmla="*/ 156 w 392"/>
                  <a:gd name="T11" fmla="*/ 4 h 393"/>
                  <a:gd name="T12" fmla="*/ 119 w 392"/>
                  <a:gd name="T13" fmla="*/ 16 h 393"/>
                  <a:gd name="T14" fmla="*/ 86 w 392"/>
                  <a:gd name="T15" fmla="*/ 33 h 393"/>
                  <a:gd name="T16" fmla="*/ 57 w 392"/>
                  <a:gd name="T17" fmla="*/ 57 h 393"/>
                  <a:gd name="T18" fmla="*/ 34 w 392"/>
                  <a:gd name="T19" fmla="*/ 87 h 393"/>
                  <a:gd name="T20" fmla="*/ 16 w 392"/>
                  <a:gd name="T21" fmla="*/ 120 h 393"/>
                  <a:gd name="T22" fmla="*/ 4 w 392"/>
                  <a:gd name="T23" fmla="*/ 157 h 393"/>
                  <a:gd name="T24" fmla="*/ 0 w 392"/>
                  <a:gd name="T25" fmla="*/ 196 h 393"/>
                  <a:gd name="T26" fmla="*/ 4 w 392"/>
                  <a:gd name="T27" fmla="*/ 235 h 393"/>
                  <a:gd name="T28" fmla="*/ 16 w 392"/>
                  <a:gd name="T29" fmla="*/ 272 h 393"/>
                  <a:gd name="T30" fmla="*/ 34 w 392"/>
                  <a:gd name="T31" fmla="*/ 306 h 393"/>
                  <a:gd name="T32" fmla="*/ 57 w 392"/>
                  <a:gd name="T33" fmla="*/ 334 h 393"/>
                  <a:gd name="T34" fmla="*/ 86 w 392"/>
                  <a:gd name="T35" fmla="*/ 359 h 393"/>
                  <a:gd name="T36" fmla="*/ 119 w 392"/>
                  <a:gd name="T37" fmla="*/ 377 h 393"/>
                  <a:gd name="T38" fmla="*/ 156 w 392"/>
                  <a:gd name="T39" fmla="*/ 388 h 393"/>
                  <a:gd name="T40" fmla="*/ 195 w 392"/>
                  <a:gd name="T41" fmla="*/ 392 h 393"/>
                  <a:gd name="T42" fmla="*/ 234 w 392"/>
                  <a:gd name="T43" fmla="*/ 388 h 393"/>
                  <a:gd name="T44" fmla="*/ 271 w 392"/>
                  <a:gd name="T45" fmla="*/ 377 h 393"/>
                  <a:gd name="T46" fmla="*/ 305 w 392"/>
                  <a:gd name="T47" fmla="*/ 359 h 393"/>
                  <a:gd name="T48" fmla="*/ 334 w 392"/>
                  <a:gd name="T49" fmla="*/ 334 h 393"/>
                  <a:gd name="T50" fmla="*/ 358 w 392"/>
                  <a:gd name="T51" fmla="*/ 306 h 393"/>
                  <a:gd name="T52" fmla="*/ 376 w 392"/>
                  <a:gd name="T53" fmla="*/ 272 h 393"/>
                  <a:gd name="T54" fmla="*/ 387 w 392"/>
                  <a:gd name="T55" fmla="*/ 235 h 393"/>
                  <a:gd name="T56" fmla="*/ 391 w 392"/>
                  <a:gd name="T57" fmla="*/ 196 h 393"/>
                  <a:gd name="T58" fmla="*/ 378 w 392"/>
                  <a:gd name="T59" fmla="*/ 177 h 393"/>
                  <a:gd name="T60" fmla="*/ 370 w 392"/>
                  <a:gd name="T61" fmla="*/ 142 h 393"/>
                  <a:gd name="T62" fmla="*/ 370 w 392"/>
                  <a:gd name="T63" fmla="*/ 140 h 393"/>
                  <a:gd name="T64" fmla="*/ 377 w 392"/>
                  <a:gd name="T65" fmla="*/ 151 h 393"/>
                  <a:gd name="T66" fmla="*/ 382 w 392"/>
                  <a:gd name="T67" fmla="*/ 161 h 393"/>
                  <a:gd name="T68" fmla="*/ 388 w 392"/>
                  <a:gd name="T69" fmla="*/ 173 h 393"/>
                  <a:gd name="T70" fmla="*/ 391 w 392"/>
                  <a:gd name="T71" fmla="*/ 196 h 393"/>
                  <a:gd name="T72" fmla="*/ 378 w 392"/>
                  <a:gd name="T73" fmla="*/ 215 h 393"/>
                  <a:gd name="T74" fmla="*/ 370 w 392"/>
                  <a:gd name="T75" fmla="*/ 250 h 393"/>
                  <a:gd name="T76" fmla="*/ 356 w 392"/>
                  <a:gd name="T77" fmla="*/ 283 h 393"/>
                  <a:gd name="T78" fmla="*/ 337 w 392"/>
                  <a:gd name="T79" fmla="*/ 313 h 393"/>
                  <a:gd name="T80" fmla="*/ 311 w 392"/>
                  <a:gd name="T81" fmla="*/ 338 h 393"/>
                  <a:gd name="T82" fmla="*/ 282 w 392"/>
                  <a:gd name="T83" fmla="*/ 357 h 393"/>
                  <a:gd name="T84" fmla="*/ 249 w 392"/>
                  <a:gd name="T85" fmla="*/ 372 h 393"/>
                  <a:gd name="T86" fmla="*/ 214 w 392"/>
                  <a:gd name="T87" fmla="*/ 379 h 393"/>
                  <a:gd name="T88" fmla="*/ 176 w 392"/>
                  <a:gd name="T89" fmla="*/ 379 h 393"/>
                  <a:gd name="T90" fmla="*/ 141 w 392"/>
                  <a:gd name="T91" fmla="*/ 372 h 393"/>
                  <a:gd name="T92" fmla="*/ 108 w 392"/>
                  <a:gd name="T93" fmla="*/ 357 h 393"/>
                  <a:gd name="T94" fmla="*/ 79 w 392"/>
                  <a:gd name="T95" fmla="*/ 338 h 393"/>
                  <a:gd name="T96" fmla="*/ 55 w 392"/>
                  <a:gd name="T97" fmla="*/ 313 h 393"/>
                  <a:gd name="T98" fmla="*/ 35 w 392"/>
                  <a:gd name="T99" fmla="*/ 283 h 393"/>
                  <a:gd name="T100" fmla="*/ 21 w 392"/>
                  <a:gd name="T101" fmla="*/ 250 h 393"/>
                  <a:gd name="T102" fmla="*/ 14 w 392"/>
                  <a:gd name="T103" fmla="*/ 215 h 393"/>
                  <a:gd name="T104" fmla="*/ 14 w 392"/>
                  <a:gd name="T105" fmla="*/ 177 h 393"/>
                  <a:gd name="T106" fmla="*/ 21 w 392"/>
                  <a:gd name="T107" fmla="*/ 142 h 393"/>
                  <a:gd name="T108" fmla="*/ 35 w 392"/>
                  <a:gd name="T109" fmla="*/ 109 h 393"/>
                  <a:gd name="T110" fmla="*/ 55 w 392"/>
                  <a:gd name="T111" fmla="*/ 80 h 393"/>
                  <a:gd name="T112" fmla="*/ 79 w 392"/>
                  <a:gd name="T113" fmla="*/ 54 h 393"/>
                  <a:gd name="T114" fmla="*/ 108 w 392"/>
                  <a:gd name="T115" fmla="*/ 35 h 393"/>
                  <a:gd name="T116" fmla="*/ 141 w 392"/>
                  <a:gd name="T117" fmla="*/ 21 h 393"/>
                  <a:gd name="T118" fmla="*/ 176 w 392"/>
                  <a:gd name="T119" fmla="*/ 13 h 393"/>
                  <a:gd name="T120" fmla="*/ 214 w 392"/>
                  <a:gd name="T121" fmla="*/ 13 h 393"/>
                  <a:gd name="T122" fmla="*/ 249 w 392"/>
                  <a:gd name="T123" fmla="*/ 21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92" h="393">
                    <a:moveTo>
                      <a:pt x="255" y="23"/>
                    </a:moveTo>
                    <a:lnTo>
                      <a:pt x="250" y="20"/>
                    </a:lnTo>
                    <a:lnTo>
                      <a:pt x="245" y="17"/>
                    </a:lnTo>
                    <a:lnTo>
                      <a:pt x="240" y="14"/>
                    </a:lnTo>
                    <a:lnTo>
                      <a:pt x="234" y="11"/>
                    </a:lnTo>
                    <a:lnTo>
                      <a:pt x="229" y="9"/>
                    </a:lnTo>
                    <a:lnTo>
                      <a:pt x="224" y="6"/>
                    </a:lnTo>
                    <a:lnTo>
                      <a:pt x="218" y="4"/>
                    </a:lnTo>
                    <a:lnTo>
                      <a:pt x="213" y="1"/>
                    </a:lnTo>
                    <a:lnTo>
                      <a:pt x="195" y="0"/>
                    </a:lnTo>
                    <a:lnTo>
                      <a:pt x="175" y="1"/>
                    </a:lnTo>
                    <a:lnTo>
                      <a:pt x="156" y="4"/>
                    </a:lnTo>
                    <a:lnTo>
                      <a:pt x="137" y="9"/>
                    </a:lnTo>
                    <a:lnTo>
                      <a:pt x="119" y="16"/>
                    </a:lnTo>
                    <a:lnTo>
                      <a:pt x="102" y="24"/>
                    </a:lnTo>
                    <a:lnTo>
                      <a:pt x="86" y="33"/>
                    </a:lnTo>
                    <a:lnTo>
                      <a:pt x="71" y="45"/>
                    </a:lnTo>
                    <a:lnTo>
                      <a:pt x="57" y="57"/>
                    </a:lnTo>
                    <a:lnTo>
                      <a:pt x="45" y="72"/>
                    </a:lnTo>
                    <a:lnTo>
                      <a:pt x="34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9" y="138"/>
                    </a:lnTo>
                    <a:lnTo>
                      <a:pt x="4" y="157"/>
                    </a:lnTo>
                    <a:lnTo>
                      <a:pt x="1" y="176"/>
                    </a:lnTo>
                    <a:lnTo>
                      <a:pt x="0" y="196"/>
                    </a:lnTo>
                    <a:lnTo>
                      <a:pt x="1" y="216"/>
                    </a:lnTo>
                    <a:lnTo>
                      <a:pt x="4" y="235"/>
                    </a:lnTo>
                    <a:lnTo>
                      <a:pt x="9" y="254"/>
                    </a:lnTo>
                    <a:lnTo>
                      <a:pt x="16" y="272"/>
                    </a:lnTo>
                    <a:lnTo>
                      <a:pt x="24" y="289"/>
                    </a:lnTo>
                    <a:lnTo>
                      <a:pt x="34" y="306"/>
                    </a:lnTo>
                    <a:lnTo>
                      <a:pt x="45" y="321"/>
                    </a:lnTo>
                    <a:lnTo>
                      <a:pt x="57" y="334"/>
                    </a:lnTo>
                    <a:lnTo>
                      <a:pt x="71" y="347"/>
                    </a:lnTo>
                    <a:lnTo>
                      <a:pt x="86" y="359"/>
                    </a:lnTo>
                    <a:lnTo>
                      <a:pt x="102" y="369"/>
                    </a:lnTo>
                    <a:lnTo>
                      <a:pt x="119" y="377"/>
                    </a:lnTo>
                    <a:lnTo>
                      <a:pt x="137" y="383"/>
                    </a:lnTo>
                    <a:lnTo>
                      <a:pt x="156" y="388"/>
                    </a:lnTo>
                    <a:lnTo>
                      <a:pt x="175" y="391"/>
                    </a:lnTo>
                    <a:lnTo>
                      <a:pt x="195" y="392"/>
                    </a:lnTo>
                    <a:lnTo>
                      <a:pt x="215" y="391"/>
                    </a:lnTo>
                    <a:lnTo>
                      <a:pt x="234" y="388"/>
                    </a:lnTo>
                    <a:lnTo>
                      <a:pt x="253" y="383"/>
                    </a:lnTo>
                    <a:lnTo>
                      <a:pt x="271" y="377"/>
                    </a:lnTo>
                    <a:lnTo>
                      <a:pt x="288" y="369"/>
                    </a:lnTo>
                    <a:lnTo>
                      <a:pt x="305" y="359"/>
                    </a:lnTo>
                    <a:lnTo>
                      <a:pt x="320" y="347"/>
                    </a:lnTo>
                    <a:lnTo>
                      <a:pt x="334" y="334"/>
                    </a:lnTo>
                    <a:lnTo>
                      <a:pt x="346" y="321"/>
                    </a:lnTo>
                    <a:lnTo>
                      <a:pt x="358" y="306"/>
                    </a:lnTo>
                    <a:lnTo>
                      <a:pt x="367" y="289"/>
                    </a:lnTo>
                    <a:lnTo>
                      <a:pt x="376" y="272"/>
                    </a:lnTo>
                    <a:lnTo>
                      <a:pt x="382" y="254"/>
                    </a:lnTo>
                    <a:lnTo>
                      <a:pt x="387" y="235"/>
                    </a:lnTo>
                    <a:lnTo>
                      <a:pt x="390" y="216"/>
                    </a:lnTo>
                    <a:lnTo>
                      <a:pt x="391" y="196"/>
                    </a:lnTo>
                    <a:lnTo>
                      <a:pt x="379" y="196"/>
                    </a:lnTo>
                    <a:lnTo>
                      <a:pt x="378" y="177"/>
                    </a:lnTo>
                    <a:lnTo>
                      <a:pt x="375" y="159"/>
                    </a:lnTo>
                    <a:lnTo>
                      <a:pt x="370" y="142"/>
                    </a:lnTo>
                    <a:lnTo>
                      <a:pt x="367" y="135"/>
                    </a:lnTo>
                    <a:lnTo>
                      <a:pt x="370" y="140"/>
                    </a:lnTo>
                    <a:lnTo>
                      <a:pt x="374" y="145"/>
                    </a:lnTo>
                    <a:lnTo>
                      <a:pt x="377" y="151"/>
                    </a:lnTo>
                    <a:lnTo>
                      <a:pt x="379" y="156"/>
                    </a:lnTo>
                    <a:lnTo>
                      <a:pt x="382" y="161"/>
                    </a:lnTo>
                    <a:lnTo>
                      <a:pt x="385" y="167"/>
                    </a:lnTo>
                    <a:lnTo>
                      <a:pt x="388" y="173"/>
                    </a:lnTo>
                    <a:lnTo>
                      <a:pt x="390" y="178"/>
                    </a:lnTo>
                    <a:lnTo>
                      <a:pt x="391" y="196"/>
                    </a:lnTo>
                    <a:lnTo>
                      <a:pt x="379" y="196"/>
                    </a:lnTo>
                    <a:lnTo>
                      <a:pt x="378" y="215"/>
                    </a:lnTo>
                    <a:lnTo>
                      <a:pt x="375" y="233"/>
                    </a:lnTo>
                    <a:lnTo>
                      <a:pt x="370" y="250"/>
                    </a:lnTo>
                    <a:lnTo>
                      <a:pt x="364" y="268"/>
                    </a:lnTo>
                    <a:lnTo>
                      <a:pt x="356" y="283"/>
                    </a:lnTo>
                    <a:lnTo>
                      <a:pt x="347" y="298"/>
                    </a:lnTo>
                    <a:lnTo>
                      <a:pt x="337" y="313"/>
                    </a:lnTo>
                    <a:lnTo>
                      <a:pt x="325" y="326"/>
                    </a:lnTo>
                    <a:lnTo>
                      <a:pt x="311" y="338"/>
                    </a:lnTo>
                    <a:lnTo>
                      <a:pt x="297" y="348"/>
                    </a:lnTo>
                    <a:lnTo>
                      <a:pt x="282" y="357"/>
                    </a:lnTo>
                    <a:lnTo>
                      <a:pt x="267" y="365"/>
                    </a:lnTo>
                    <a:lnTo>
                      <a:pt x="249" y="372"/>
                    </a:lnTo>
                    <a:lnTo>
                      <a:pt x="232" y="376"/>
                    </a:lnTo>
                    <a:lnTo>
                      <a:pt x="214" y="379"/>
                    </a:lnTo>
                    <a:lnTo>
                      <a:pt x="195" y="380"/>
                    </a:lnTo>
                    <a:lnTo>
                      <a:pt x="176" y="379"/>
                    </a:lnTo>
                    <a:lnTo>
                      <a:pt x="158" y="376"/>
                    </a:lnTo>
                    <a:lnTo>
                      <a:pt x="141" y="372"/>
                    </a:lnTo>
                    <a:lnTo>
                      <a:pt x="124" y="365"/>
                    </a:lnTo>
                    <a:lnTo>
                      <a:pt x="108" y="357"/>
                    </a:lnTo>
                    <a:lnTo>
                      <a:pt x="93" y="348"/>
                    </a:lnTo>
                    <a:lnTo>
                      <a:pt x="79" y="338"/>
                    </a:lnTo>
                    <a:lnTo>
                      <a:pt x="66" y="326"/>
                    </a:lnTo>
                    <a:lnTo>
                      <a:pt x="55" y="313"/>
                    </a:lnTo>
                    <a:lnTo>
                      <a:pt x="44" y="298"/>
                    </a:lnTo>
                    <a:lnTo>
                      <a:pt x="35" y="283"/>
                    </a:lnTo>
                    <a:lnTo>
                      <a:pt x="27" y="268"/>
                    </a:lnTo>
                    <a:lnTo>
                      <a:pt x="21" y="250"/>
                    </a:lnTo>
                    <a:lnTo>
                      <a:pt x="17" y="233"/>
                    </a:lnTo>
                    <a:lnTo>
                      <a:pt x="14" y="215"/>
                    </a:lnTo>
                    <a:lnTo>
                      <a:pt x="13" y="196"/>
                    </a:lnTo>
                    <a:lnTo>
                      <a:pt x="14" y="177"/>
                    </a:lnTo>
                    <a:lnTo>
                      <a:pt x="17" y="159"/>
                    </a:lnTo>
                    <a:lnTo>
                      <a:pt x="21" y="142"/>
                    </a:lnTo>
                    <a:lnTo>
                      <a:pt x="27" y="125"/>
                    </a:lnTo>
                    <a:lnTo>
                      <a:pt x="35" y="109"/>
                    </a:lnTo>
                    <a:lnTo>
                      <a:pt x="44" y="94"/>
                    </a:lnTo>
                    <a:lnTo>
                      <a:pt x="55" y="80"/>
                    </a:lnTo>
                    <a:lnTo>
                      <a:pt x="66" y="66"/>
                    </a:lnTo>
                    <a:lnTo>
                      <a:pt x="79" y="54"/>
                    </a:lnTo>
                    <a:lnTo>
                      <a:pt x="93" y="44"/>
                    </a:lnTo>
                    <a:lnTo>
                      <a:pt x="108" y="35"/>
                    </a:lnTo>
                    <a:lnTo>
                      <a:pt x="124" y="27"/>
                    </a:lnTo>
                    <a:lnTo>
                      <a:pt x="141" y="21"/>
                    </a:lnTo>
                    <a:lnTo>
                      <a:pt x="158" y="16"/>
                    </a:lnTo>
                    <a:lnTo>
                      <a:pt x="176" y="13"/>
                    </a:lnTo>
                    <a:lnTo>
                      <a:pt x="195" y="13"/>
                    </a:lnTo>
                    <a:lnTo>
                      <a:pt x="214" y="13"/>
                    </a:lnTo>
                    <a:lnTo>
                      <a:pt x="232" y="16"/>
                    </a:lnTo>
                    <a:lnTo>
                      <a:pt x="249" y="21"/>
                    </a:lnTo>
                    <a:lnTo>
                      <a:pt x="255" y="23"/>
                    </a:lnTo>
                  </a:path>
                </a:pathLst>
              </a:custGeom>
              <a:solidFill>
                <a:srgbClr val="C4A88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7"/>
              <p:cNvSpPr>
                <a:spLocks/>
              </p:cNvSpPr>
              <p:nvPr/>
            </p:nvSpPr>
            <p:spPr bwMode="auto">
              <a:xfrm>
                <a:off x="1441450" y="1949450"/>
                <a:ext cx="584200" cy="585788"/>
              </a:xfrm>
              <a:custGeom>
                <a:avLst/>
                <a:gdLst>
                  <a:gd name="T0" fmla="*/ 346 w 368"/>
                  <a:gd name="T1" fmla="*/ 108 h 369"/>
                  <a:gd name="T2" fmla="*/ 327 w 368"/>
                  <a:gd name="T3" fmla="*/ 83 h 369"/>
                  <a:gd name="T4" fmla="*/ 306 w 368"/>
                  <a:gd name="T5" fmla="*/ 60 h 369"/>
                  <a:gd name="T6" fmla="*/ 283 w 368"/>
                  <a:gd name="T7" fmla="*/ 40 h 369"/>
                  <a:gd name="T8" fmla="*/ 258 w 368"/>
                  <a:gd name="T9" fmla="*/ 21 h 369"/>
                  <a:gd name="T10" fmla="*/ 238 w 368"/>
                  <a:gd name="T11" fmla="*/ 8 h 369"/>
                  <a:gd name="T12" fmla="*/ 183 w 368"/>
                  <a:gd name="T13" fmla="*/ 0 h 369"/>
                  <a:gd name="T14" fmla="*/ 128 w 368"/>
                  <a:gd name="T15" fmla="*/ 8 h 369"/>
                  <a:gd name="T16" fmla="*/ 80 w 368"/>
                  <a:gd name="T17" fmla="*/ 32 h 369"/>
                  <a:gd name="T18" fmla="*/ 42 w 368"/>
                  <a:gd name="T19" fmla="*/ 67 h 369"/>
                  <a:gd name="T20" fmla="*/ 15 w 368"/>
                  <a:gd name="T21" fmla="*/ 113 h 369"/>
                  <a:gd name="T22" fmla="*/ 1 w 368"/>
                  <a:gd name="T23" fmla="*/ 165 h 369"/>
                  <a:gd name="T24" fmla="*/ 4 w 368"/>
                  <a:gd name="T25" fmla="*/ 221 h 369"/>
                  <a:gd name="T26" fmla="*/ 22 w 368"/>
                  <a:gd name="T27" fmla="*/ 272 h 369"/>
                  <a:gd name="T28" fmla="*/ 53 w 368"/>
                  <a:gd name="T29" fmla="*/ 314 h 369"/>
                  <a:gd name="T30" fmla="*/ 95 w 368"/>
                  <a:gd name="T31" fmla="*/ 346 h 369"/>
                  <a:gd name="T32" fmla="*/ 146 w 368"/>
                  <a:gd name="T33" fmla="*/ 364 h 369"/>
                  <a:gd name="T34" fmla="*/ 202 w 368"/>
                  <a:gd name="T35" fmla="*/ 367 h 369"/>
                  <a:gd name="T36" fmla="*/ 255 w 368"/>
                  <a:gd name="T37" fmla="*/ 354 h 369"/>
                  <a:gd name="T38" fmla="*/ 300 w 368"/>
                  <a:gd name="T39" fmla="*/ 326 h 369"/>
                  <a:gd name="T40" fmla="*/ 335 w 368"/>
                  <a:gd name="T41" fmla="*/ 287 h 369"/>
                  <a:gd name="T42" fmla="*/ 359 w 368"/>
                  <a:gd name="T43" fmla="*/ 239 h 369"/>
                  <a:gd name="T44" fmla="*/ 367 w 368"/>
                  <a:gd name="T45" fmla="*/ 184 h 369"/>
                  <a:gd name="T46" fmla="*/ 351 w 368"/>
                  <a:gd name="T47" fmla="*/ 150 h 369"/>
                  <a:gd name="T48" fmla="*/ 334 w 368"/>
                  <a:gd name="T49" fmla="*/ 103 h 369"/>
                  <a:gd name="T50" fmla="*/ 304 w 368"/>
                  <a:gd name="T51" fmla="*/ 63 h 369"/>
                  <a:gd name="T52" fmla="*/ 264 w 368"/>
                  <a:gd name="T53" fmla="*/ 33 h 369"/>
                  <a:gd name="T54" fmla="*/ 217 w 368"/>
                  <a:gd name="T55" fmla="*/ 16 h 369"/>
                  <a:gd name="T56" fmla="*/ 166 w 368"/>
                  <a:gd name="T57" fmla="*/ 14 h 369"/>
                  <a:gd name="T58" fmla="*/ 117 w 368"/>
                  <a:gd name="T59" fmla="*/ 27 h 369"/>
                  <a:gd name="T60" fmla="*/ 75 w 368"/>
                  <a:gd name="T61" fmla="*/ 52 h 369"/>
                  <a:gd name="T62" fmla="*/ 43 w 368"/>
                  <a:gd name="T63" fmla="*/ 89 h 369"/>
                  <a:gd name="T64" fmla="*/ 21 w 368"/>
                  <a:gd name="T65" fmla="*/ 133 h 369"/>
                  <a:gd name="T66" fmla="*/ 13 w 368"/>
                  <a:gd name="T67" fmla="*/ 184 h 369"/>
                  <a:gd name="T68" fmla="*/ 21 w 368"/>
                  <a:gd name="T69" fmla="*/ 235 h 369"/>
                  <a:gd name="T70" fmla="*/ 43 w 368"/>
                  <a:gd name="T71" fmla="*/ 280 h 369"/>
                  <a:gd name="T72" fmla="*/ 75 w 368"/>
                  <a:gd name="T73" fmla="*/ 316 h 369"/>
                  <a:gd name="T74" fmla="*/ 117 w 368"/>
                  <a:gd name="T75" fmla="*/ 342 h 369"/>
                  <a:gd name="T76" fmla="*/ 166 w 368"/>
                  <a:gd name="T77" fmla="*/ 354 h 369"/>
                  <a:gd name="T78" fmla="*/ 217 w 368"/>
                  <a:gd name="T79" fmla="*/ 352 h 369"/>
                  <a:gd name="T80" fmla="*/ 264 w 368"/>
                  <a:gd name="T81" fmla="*/ 335 h 369"/>
                  <a:gd name="T82" fmla="*/ 304 w 368"/>
                  <a:gd name="T83" fmla="*/ 305 h 369"/>
                  <a:gd name="T84" fmla="*/ 334 w 368"/>
                  <a:gd name="T85" fmla="*/ 265 h 369"/>
                  <a:gd name="T86" fmla="*/ 351 w 368"/>
                  <a:gd name="T87" fmla="*/ 218 h 369"/>
                  <a:gd name="T88" fmla="*/ 367 w 368"/>
                  <a:gd name="T89" fmla="*/ 184 h 369"/>
                  <a:gd name="T90" fmla="*/ 359 w 368"/>
                  <a:gd name="T91" fmla="*/ 12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68" h="369">
                    <a:moveTo>
                      <a:pt x="357" y="125"/>
                    </a:moveTo>
                    <a:lnTo>
                      <a:pt x="352" y="116"/>
                    </a:lnTo>
                    <a:lnTo>
                      <a:pt x="346" y="108"/>
                    </a:lnTo>
                    <a:lnTo>
                      <a:pt x="340" y="100"/>
                    </a:lnTo>
                    <a:lnTo>
                      <a:pt x="334" y="91"/>
                    </a:lnTo>
                    <a:lnTo>
                      <a:pt x="327" y="83"/>
                    </a:lnTo>
                    <a:lnTo>
                      <a:pt x="320" y="75"/>
                    </a:lnTo>
                    <a:lnTo>
                      <a:pt x="313" y="68"/>
                    </a:lnTo>
                    <a:lnTo>
                      <a:pt x="306" y="60"/>
                    </a:lnTo>
                    <a:lnTo>
                      <a:pt x="299" y="53"/>
                    </a:lnTo>
                    <a:lnTo>
                      <a:pt x="291" y="46"/>
                    </a:lnTo>
                    <a:lnTo>
                      <a:pt x="283" y="40"/>
                    </a:lnTo>
                    <a:lnTo>
                      <a:pt x="275" y="33"/>
                    </a:lnTo>
                    <a:lnTo>
                      <a:pt x="267" y="27"/>
                    </a:lnTo>
                    <a:lnTo>
                      <a:pt x="258" y="21"/>
                    </a:lnTo>
                    <a:lnTo>
                      <a:pt x="250" y="15"/>
                    </a:lnTo>
                    <a:lnTo>
                      <a:pt x="241" y="10"/>
                    </a:lnTo>
                    <a:lnTo>
                      <a:pt x="238" y="8"/>
                    </a:lnTo>
                    <a:lnTo>
                      <a:pt x="220" y="4"/>
                    </a:lnTo>
                    <a:lnTo>
                      <a:pt x="202" y="1"/>
                    </a:lnTo>
                    <a:lnTo>
                      <a:pt x="183" y="0"/>
                    </a:lnTo>
                    <a:lnTo>
                      <a:pt x="164" y="1"/>
                    </a:lnTo>
                    <a:lnTo>
                      <a:pt x="146" y="4"/>
                    </a:lnTo>
                    <a:lnTo>
                      <a:pt x="128" y="8"/>
                    </a:lnTo>
                    <a:lnTo>
                      <a:pt x="112" y="15"/>
                    </a:lnTo>
                    <a:lnTo>
                      <a:pt x="95" y="22"/>
                    </a:lnTo>
                    <a:lnTo>
                      <a:pt x="80" y="32"/>
                    </a:lnTo>
                    <a:lnTo>
                      <a:pt x="66" y="42"/>
                    </a:lnTo>
                    <a:lnTo>
                      <a:pt x="53" y="54"/>
                    </a:lnTo>
                    <a:lnTo>
                      <a:pt x="42" y="67"/>
                    </a:lnTo>
                    <a:lnTo>
                      <a:pt x="32" y="81"/>
                    </a:lnTo>
                    <a:lnTo>
                      <a:pt x="22" y="96"/>
                    </a:lnTo>
                    <a:lnTo>
                      <a:pt x="15" y="113"/>
                    </a:lnTo>
                    <a:lnTo>
                      <a:pt x="8" y="129"/>
                    </a:lnTo>
                    <a:lnTo>
                      <a:pt x="4" y="147"/>
                    </a:lnTo>
                    <a:lnTo>
                      <a:pt x="1" y="165"/>
                    </a:lnTo>
                    <a:lnTo>
                      <a:pt x="0" y="184"/>
                    </a:lnTo>
                    <a:lnTo>
                      <a:pt x="1" y="203"/>
                    </a:lnTo>
                    <a:lnTo>
                      <a:pt x="4" y="221"/>
                    </a:lnTo>
                    <a:lnTo>
                      <a:pt x="8" y="239"/>
                    </a:lnTo>
                    <a:lnTo>
                      <a:pt x="15" y="256"/>
                    </a:lnTo>
                    <a:lnTo>
                      <a:pt x="22" y="272"/>
                    </a:lnTo>
                    <a:lnTo>
                      <a:pt x="32" y="287"/>
                    </a:lnTo>
                    <a:lnTo>
                      <a:pt x="42" y="301"/>
                    </a:lnTo>
                    <a:lnTo>
                      <a:pt x="53" y="314"/>
                    </a:lnTo>
                    <a:lnTo>
                      <a:pt x="66" y="326"/>
                    </a:lnTo>
                    <a:lnTo>
                      <a:pt x="80" y="336"/>
                    </a:lnTo>
                    <a:lnTo>
                      <a:pt x="95" y="346"/>
                    </a:lnTo>
                    <a:lnTo>
                      <a:pt x="112" y="354"/>
                    </a:lnTo>
                    <a:lnTo>
                      <a:pt x="128" y="360"/>
                    </a:lnTo>
                    <a:lnTo>
                      <a:pt x="146" y="364"/>
                    </a:lnTo>
                    <a:lnTo>
                      <a:pt x="164" y="367"/>
                    </a:lnTo>
                    <a:lnTo>
                      <a:pt x="183" y="368"/>
                    </a:lnTo>
                    <a:lnTo>
                      <a:pt x="202" y="367"/>
                    </a:lnTo>
                    <a:lnTo>
                      <a:pt x="220" y="364"/>
                    </a:lnTo>
                    <a:lnTo>
                      <a:pt x="238" y="360"/>
                    </a:lnTo>
                    <a:lnTo>
                      <a:pt x="255" y="354"/>
                    </a:lnTo>
                    <a:lnTo>
                      <a:pt x="271" y="346"/>
                    </a:lnTo>
                    <a:lnTo>
                      <a:pt x="286" y="336"/>
                    </a:lnTo>
                    <a:lnTo>
                      <a:pt x="300" y="326"/>
                    </a:lnTo>
                    <a:lnTo>
                      <a:pt x="313" y="314"/>
                    </a:lnTo>
                    <a:lnTo>
                      <a:pt x="325" y="301"/>
                    </a:lnTo>
                    <a:lnTo>
                      <a:pt x="335" y="287"/>
                    </a:lnTo>
                    <a:lnTo>
                      <a:pt x="345" y="272"/>
                    </a:lnTo>
                    <a:lnTo>
                      <a:pt x="352" y="256"/>
                    </a:lnTo>
                    <a:lnTo>
                      <a:pt x="359" y="239"/>
                    </a:lnTo>
                    <a:lnTo>
                      <a:pt x="363" y="221"/>
                    </a:lnTo>
                    <a:lnTo>
                      <a:pt x="366" y="203"/>
                    </a:lnTo>
                    <a:lnTo>
                      <a:pt x="367" y="184"/>
                    </a:lnTo>
                    <a:lnTo>
                      <a:pt x="354" y="184"/>
                    </a:lnTo>
                    <a:lnTo>
                      <a:pt x="353" y="167"/>
                    </a:lnTo>
                    <a:lnTo>
                      <a:pt x="351" y="150"/>
                    </a:lnTo>
                    <a:lnTo>
                      <a:pt x="347" y="133"/>
                    </a:lnTo>
                    <a:lnTo>
                      <a:pt x="341" y="118"/>
                    </a:lnTo>
                    <a:lnTo>
                      <a:pt x="334" y="103"/>
                    </a:lnTo>
                    <a:lnTo>
                      <a:pt x="325" y="89"/>
                    </a:lnTo>
                    <a:lnTo>
                      <a:pt x="315" y="75"/>
                    </a:lnTo>
                    <a:lnTo>
                      <a:pt x="304" y="63"/>
                    </a:lnTo>
                    <a:lnTo>
                      <a:pt x="292" y="52"/>
                    </a:lnTo>
                    <a:lnTo>
                      <a:pt x="279" y="42"/>
                    </a:lnTo>
                    <a:lnTo>
                      <a:pt x="264" y="33"/>
                    </a:lnTo>
                    <a:lnTo>
                      <a:pt x="249" y="27"/>
                    </a:lnTo>
                    <a:lnTo>
                      <a:pt x="234" y="21"/>
                    </a:lnTo>
                    <a:lnTo>
                      <a:pt x="217" y="16"/>
                    </a:lnTo>
                    <a:lnTo>
                      <a:pt x="201" y="14"/>
                    </a:lnTo>
                    <a:lnTo>
                      <a:pt x="183" y="13"/>
                    </a:lnTo>
                    <a:lnTo>
                      <a:pt x="166" y="14"/>
                    </a:lnTo>
                    <a:lnTo>
                      <a:pt x="149" y="16"/>
                    </a:lnTo>
                    <a:lnTo>
                      <a:pt x="132" y="21"/>
                    </a:lnTo>
                    <a:lnTo>
                      <a:pt x="117" y="27"/>
                    </a:lnTo>
                    <a:lnTo>
                      <a:pt x="102" y="33"/>
                    </a:lnTo>
                    <a:lnTo>
                      <a:pt x="88" y="42"/>
                    </a:lnTo>
                    <a:lnTo>
                      <a:pt x="75" y="52"/>
                    </a:lnTo>
                    <a:lnTo>
                      <a:pt x="63" y="63"/>
                    </a:lnTo>
                    <a:lnTo>
                      <a:pt x="51" y="75"/>
                    </a:lnTo>
                    <a:lnTo>
                      <a:pt x="43" y="89"/>
                    </a:lnTo>
                    <a:lnTo>
                      <a:pt x="34" y="103"/>
                    </a:lnTo>
                    <a:lnTo>
                      <a:pt x="27" y="118"/>
                    </a:lnTo>
                    <a:lnTo>
                      <a:pt x="21" y="133"/>
                    </a:lnTo>
                    <a:lnTo>
                      <a:pt x="16" y="150"/>
                    </a:lnTo>
                    <a:lnTo>
                      <a:pt x="14" y="167"/>
                    </a:lnTo>
                    <a:lnTo>
                      <a:pt x="13" y="184"/>
                    </a:lnTo>
                    <a:lnTo>
                      <a:pt x="14" y="202"/>
                    </a:lnTo>
                    <a:lnTo>
                      <a:pt x="16" y="218"/>
                    </a:lnTo>
                    <a:lnTo>
                      <a:pt x="21" y="235"/>
                    </a:lnTo>
                    <a:lnTo>
                      <a:pt x="27" y="250"/>
                    </a:lnTo>
                    <a:lnTo>
                      <a:pt x="34" y="265"/>
                    </a:lnTo>
                    <a:lnTo>
                      <a:pt x="43" y="280"/>
                    </a:lnTo>
                    <a:lnTo>
                      <a:pt x="51" y="293"/>
                    </a:lnTo>
                    <a:lnTo>
                      <a:pt x="63" y="305"/>
                    </a:lnTo>
                    <a:lnTo>
                      <a:pt x="75" y="316"/>
                    </a:lnTo>
                    <a:lnTo>
                      <a:pt x="88" y="326"/>
                    </a:lnTo>
                    <a:lnTo>
                      <a:pt x="102" y="335"/>
                    </a:lnTo>
                    <a:lnTo>
                      <a:pt x="117" y="342"/>
                    </a:lnTo>
                    <a:lnTo>
                      <a:pt x="132" y="348"/>
                    </a:lnTo>
                    <a:lnTo>
                      <a:pt x="149" y="352"/>
                    </a:lnTo>
                    <a:lnTo>
                      <a:pt x="166" y="354"/>
                    </a:lnTo>
                    <a:lnTo>
                      <a:pt x="183" y="355"/>
                    </a:lnTo>
                    <a:lnTo>
                      <a:pt x="201" y="354"/>
                    </a:lnTo>
                    <a:lnTo>
                      <a:pt x="217" y="352"/>
                    </a:lnTo>
                    <a:lnTo>
                      <a:pt x="234" y="348"/>
                    </a:lnTo>
                    <a:lnTo>
                      <a:pt x="249" y="342"/>
                    </a:lnTo>
                    <a:lnTo>
                      <a:pt x="264" y="335"/>
                    </a:lnTo>
                    <a:lnTo>
                      <a:pt x="279" y="326"/>
                    </a:lnTo>
                    <a:lnTo>
                      <a:pt x="292" y="316"/>
                    </a:lnTo>
                    <a:lnTo>
                      <a:pt x="304" y="305"/>
                    </a:lnTo>
                    <a:lnTo>
                      <a:pt x="315" y="293"/>
                    </a:lnTo>
                    <a:lnTo>
                      <a:pt x="325" y="280"/>
                    </a:lnTo>
                    <a:lnTo>
                      <a:pt x="334" y="265"/>
                    </a:lnTo>
                    <a:lnTo>
                      <a:pt x="341" y="250"/>
                    </a:lnTo>
                    <a:lnTo>
                      <a:pt x="347" y="235"/>
                    </a:lnTo>
                    <a:lnTo>
                      <a:pt x="351" y="218"/>
                    </a:lnTo>
                    <a:lnTo>
                      <a:pt x="353" y="202"/>
                    </a:lnTo>
                    <a:lnTo>
                      <a:pt x="354" y="184"/>
                    </a:lnTo>
                    <a:lnTo>
                      <a:pt x="367" y="184"/>
                    </a:lnTo>
                    <a:lnTo>
                      <a:pt x="366" y="165"/>
                    </a:lnTo>
                    <a:lnTo>
                      <a:pt x="363" y="147"/>
                    </a:lnTo>
                    <a:lnTo>
                      <a:pt x="359" y="129"/>
                    </a:lnTo>
                    <a:lnTo>
                      <a:pt x="357" y="125"/>
                    </a:lnTo>
                  </a:path>
                </a:pathLst>
              </a:custGeom>
              <a:solidFill>
                <a:srgbClr val="C9AD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8"/>
              <p:cNvSpPr>
                <a:spLocks/>
              </p:cNvSpPr>
              <p:nvPr/>
            </p:nvSpPr>
            <p:spPr bwMode="auto">
              <a:xfrm>
                <a:off x="1462088" y="1968500"/>
                <a:ext cx="544512" cy="547688"/>
              </a:xfrm>
              <a:custGeom>
                <a:avLst/>
                <a:gdLst>
                  <a:gd name="T0" fmla="*/ 338 w 343"/>
                  <a:gd name="T1" fmla="*/ 137 h 345"/>
                  <a:gd name="T2" fmla="*/ 321 w 343"/>
                  <a:gd name="T3" fmla="*/ 90 h 345"/>
                  <a:gd name="T4" fmla="*/ 291 w 343"/>
                  <a:gd name="T5" fmla="*/ 51 h 345"/>
                  <a:gd name="T6" fmla="*/ 252 w 343"/>
                  <a:gd name="T7" fmla="*/ 21 h 345"/>
                  <a:gd name="T8" fmla="*/ 205 w 343"/>
                  <a:gd name="T9" fmla="*/ 4 h 345"/>
                  <a:gd name="T10" fmla="*/ 153 w 343"/>
                  <a:gd name="T11" fmla="*/ 1 h 345"/>
                  <a:gd name="T12" fmla="*/ 103 w 343"/>
                  <a:gd name="T13" fmla="*/ 14 h 345"/>
                  <a:gd name="T14" fmla="*/ 61 w 343"/>
                  <a:gd name="T15" fmla="*/ 40 h 345"/>
                  <a:gd name="T16" fmla="*/ 29 w 343"/>
                  <a:gd name="T17" fmla="*/ 76 h 345"/>
                  <a:gd name="T18" fmla="*/ 7 w 343"/>
                  <a:gd name="T19" fmla="*/ 121 h 345"/>
                  <a:gd name="T20" fmla="*/ 0 w 343"/>
                  <a:gd name="T21" fmla="*/ 172 h 345"/>
                  <a:gd name="T22" fmla="*/ 7 w 343"/>
                  <a:gd name="T23" fmla="*/ 223 h 345"/>
                  <a:gd name="T24" fmla="*/ 29 w 343"/>
                  <a:gd name="T25" fmla="*/ 268 h 345"/>
                  <a:gd name="T26" fmla="*/ 61 w 343"/>
                  <a:gd name="T27" fmla="*/ 304 h 345"/>
                  <a:gd name="T28" fmla="*/ 103 w 343"/>
                  <a:gd name="T29" fmla="*/ 330 h 345"/>
                  <a:gd name="T30" fmla="*/ 153 w 343"/>
                  <a:gd name="T31" fmla="*/ 343 h 345"/>
                  <a:gd name="T32" fmla="*/ 205 w 343"/>
                  <a:gd name="T33" fmla="*/ 340 h 345"/>
                  <a:gd name="T34" fmla="*/ 252 w 343"/>
                  <a:gd name="T35" fmla="*/ 323 h 345"/>
                  <a:gd name="T36" fmla="*/ 291 w 343"/>
                  <a:gd name="T37" fmla="*/ 293 h 345"/>
                  <a:gd name="T38" fmla="*/ 321 w 343"/>
                  <a:gd name="T39" fmla="*/ 254 h 345"/>
                  <a:gd name="T40" fmla="*/ 338 w 343"/>
                  <a:gd name="T41" fmla="*/ 207 h 345"/>
                  <a:gd name="T42" fmla="*/ 329 w 343"/>
                  <a:gd name="T43" fmla="*/ 172 h 345"/>
                  <a:gd name="T44" fmla="*/ 322 w 343"/>
                  <a:gd name="T45" fmla="*/ 125 h 345"/>
                  <a:gd name="T46" fmla="*/ 301 w 343"/>
                  <a:gd name="T47" fmla="*/ 84 h 345"/>
                  <a:gd name="T48" fmla="*/ 271 w 343"/>
                  <a:gd name="T49" fmla="*/ 50 h 345"/>
                  <a:gd name="T50" fmla="*/ 232 w 343"/>
                  <a:gd name="T51" fmla="*/ 26 h 345"/>
                  <a:gd name="T52" fmla="*/ 186 w 343"/>
                  <a:gd name="T53" fmla="*/ 14 h 345"/>
                  <a:gd name="T54" fmla="*/ 138 w 343"/>
                  <a:gd name="T55" fmla="*/ 17 h 345"/>
                  <a:gd name="T56" fmla="*/ 95 w 343"/>
                  <a:gd name="T57" fmla="*/ 33 h 345"/>
                  <a:gd name="T58" fmla="*/ 58 w 343"/>
                  <a:gd name="T59" fmla="*/ 60 h 345"/>
                  <a:gd name="T60" fmla="*/ 31 w 343"/>
                  <a:gd name="T61" fmla="*/ 97 h 345"/>
                  <a:gd name="T62" fmla="*/ 16 w 343"/>
                  <a:gd name="T63" fmla="*/ 140 h 345"/>
                  <a:gd name="T64" fmla="*/ 13 w 343"/>
                  <a:gd name="T65" fmla="*/ 188 h 345"/>
                  <a:gd name="T66" fmla="*/ 25 w 343"/>
                  <a:gd name="T67" fmla="*/ 234 h 345"/>
                  <a:gd name="T68" fmla="*/ 48 w 343"/>
                  <a:gd name="T69" fmla="*/ 273 h 345"/>
                  <a:gd name="T70" fmla="*/ 82 w 343"/>
                  <a:gd name="T71" fmla="*/ 303 h 345"/>
                  <a:gd name="T72" fmla="*/ 123 w 343"/>
                  <a:gd name="T73" fmla="*/ 324 h 345"/>
                  <a:gd name="T74" fmla="*/ 170 w 343"/>
                  <a:gd name="T75" fmla="*/ 331 h 345"/>
                  <a:gd name="T76" fmla="*/ 217 w 343"/>
                  <a:gd name="T77" fmla="*/ 324 h 345"/>
                  <a:gd name="T78" fmla="*/ 259 w 343"/>
                  <a:gd name="T79" fmla="*/ 303 h 345"/>
                  <a:gd name="T80" fmla="*/ 292 w 343"/>
                  <a:gd name="T81" fmla="*/ 273 h 345"/>
                  <a:gd name="T82" fmla="*/ 316 w 343"/>
                  <a:gd name="T83" fmla="*/ 234 h 345"/>
                  <a:gd name="T84" fmla="*/ 328 w 343"/>
                  <a:gd name="T85" fmla="*/ 188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3" h="345">
                    <a:moveTo>
                      <a:pt x="342" y="172"/>
                    </a:moveTo>
                    <a:lnTo>
                      <a:pt x="341" y="155"/>
                    </a:lnTo>
                    <a:lnTo>
                      <a:pt x="338" y="137"/>
                    </a:lnTo>
                    <a:lnTo>
                      <a:pt x="334" y="121"/>
                    </a:lnTo>
                    <a:lnTo>
                      <a:pt x="328" y="105"/>
                    </a:lnTo>
                    <a:lnTo>
                      <a:pt x="321" y="90"/>
                    </a:lnTo>
                    <a:lnTo>
                      <a:pt x="312" y="76"/>
                    </a:lnTo>
                    <a:lnTo>
                      <a:pt x="302" y="63"/>
                    </a:lnTo>
                    <a:lnTo>
                      <a:pt x="291" y="51"/>
                    </a:lnTo>
                    <a:lnTo>
                      <a:pt x="279" y="40"/>
                    </a:lnTo>
                    <a:lnTo>
                      <a:pt x="266" y="30"/>
                    </a:lnTo>
                    <a:lnTo>
                      <a:pt x="252" y="21"/>
                    </a:lnTo>
                    <a:lnTo>
                      <a:pt x="237" y="14"/>
                    </a:lnTo>
                    <a:lnTo>
                      <a:pt x="221" y="8"/>
                    </a:lnTo>
                    <a:lnTo>
                      <a:pt x="205" y="4"/>
                    </a:lnTo>
                    <a:lnTo>
                      <a:pt x="188" y="1"/>
                    </a:lnTo>
                    <a:lnTo>
                      <a:pt x="170" y="0"/>
                    </a:lnTo>
                    <a:lnTo>
                      <a:pt x="153" y="1"/>
                    </a:lnTo>
                    <a:lnTo>
                      <a:pt x="135" y="4"/>
                    </a:lnTo>
                    <a:lnTo>
                      <a:pt x="119" y="8"/>
                    </a:lnTo>
                    <a:lnTo>
                      <a:pt x="103" y="14"/>
                    </a:lnTo>
                    <a:lnTo>
                      <a:pt x="88" y="21"/>
                    </a:lnTo>
                    <a:lnTo>
                      <a:pt x="74" y="30"/>
                    </a:lnTo>
                    <a:lnTo>
                      <a:pt x="61" y="40"/>
                    </a:lnTo>
                    <a:lnTo>
                      <a:pt x="49" y="51"/>
                    </a:lnTo>
                    <a:lnTo>
                      <a:pt x="38" y="63"/>
                    </a:lnTo>
                    <a:lnTo>
                      <a:pt x="29" y="76"/>
                    </a:lnTo>
                    <a:lnTo>
                      <a:pt x="20" y="90"/>
                    </a:lnTo>
                    <a:lnTo>
                      <a:pt x="13" y="105"/>
                    </a:lnTo>
                    <a:lnTo>
                      <a:pt x="7" y="121"/>
                    </a:lnTo>
                    <a:lnTo>
                      <a:pt x="3" y="137"/>
                    </a:lnTo>
                    <a:lnTo>
                      <a:pt x="0" y="155"/>
                    </a:lnTo>
                    <a:lnTo>
                      <a:pt x="0" y="172"/>
                    </a:lnTo>
                    <a:lnTo>
                      <a:pt x="0" y="190"/>
                    </a:lnTo>
                    <a:lnTo>
                      <a:pt x="3" y="207"/>
                    </a:lnTo>
                    <a:lnTo>
                      <a:pt x="7" y="223"/>
                    </a:lnTo>
                    <a:lnTo>
                      <a:pt x="13" y="239"/>
                    </a:lnTo>
                    <a:lnTo>
                      <a:pt x="20" y="254"/>
                    </a:lnTo>
                    <a:lnTo>
                      <a:pt x="29" y="268"/>
                    </a:lnTo>
                    <a:lnTo>
                      <a:pt x="38" y="281"/>
                    </a:lnTo>
                    <a:lnTo>
                      <a:pt x="49" y="293"/>
                    </a:lnTo>
                    <a:lnTo>
                      <a:pt x="61" y="304"/>
                    </a:lnTo>
                    <a:lnTo>
                      <a:pt x="74" y="314"/>
                    </a:lnTo>
                    <a:lnTo>
                      <a:pt x="88" y="323"/>
                    </a:lnTo>
                    <a:lnTo>
                      <a:pt x="103" y="330"/>
                    </a:lnTo>
                    <a:lnTo>
                      <a:pt x="119" y="336"/>
                    </a:lnTo>
                    <a:lnTo>
                      <a:pt x="135" y="340"/>
                    </a:lnTo>
                    <a:lnTo>
                      <a:pt x="153" y="343"/>
                    </a:lnTo>
                    <a:lnTo>
                      <a:pt x="170" y="344"/>
                    </a:lnTo>
                    <a:lnTo>
                      <a:pt x="188" y="343"/>
                    </a:lnTo>
                    <a:lnTo>
                      <a:pt x="205" y="340"/>
                    </a:lnTo>
                    <a:lnTo>
                      <a:pt x="221" y="336"/>
                    </a:lnTo>
                    <a:lnTo>
                      <a:pt x="237" y="330"/>
                    </a:lnTo>
                    <a:lnTo>
                      <a:pt x="252" y="323"/>
                    </a:lnTo>
                    <a:lnTo>
                      <a:pt x="266" y="314"/>
                    </a:lnTo>
                    <a:lnTo>
                      <a:pt x="279" y="304"/>
                    </a:lnTo>
                    <a:lnTo>
                      <a:pt x="291" y="293"/>
                    </a:lnTo>
                    <a:lnTo>
                      <a:pt x="302" y="281"/>
                    </a:lnTo>
                    <a:lnTo>
                      <a:pt x="312" y="268"/>
                    </a:lnTo>
                    <a:lnTo>
                      <a:pt x="321" y="254"/>
                    </a:lnTo>
                    <a:lnTo>
                      <a:pt x="328" y="239"/>
                    </a:lnTo>
                    <a:lnTo>
                      <a:pt x="334" y="223"/>
                    </a:lnTo>
                    <a:lnTo>
                      <a:pt x="338" y="207"/>
                    </a:lnTo>
                    <a:lnTo>
                      <a:pt x="341" y="190"/>
                    </a:lnTo>
                    <a:lnTo>
                      <a:pt x="342" y="172"/>
                    </a:lnTo>
                    <a:lnTo>
                      <a:pt x="329" y="172"/>
                    </a:lnTo>
                    <a:lnTo>
                      <a:pt x="328" y="156"/>
                    </a:lnTo>
                    <a:lnTo>
                      <a:pt x="325" y="140"/>
                    </a:lnTo>
                    <a:lnTo>
                      <a:pt x="322" y="125"/>
                    </a:lnTo>
                    <a:lnTo>
                      <a:pt x="316" y="110"/>
                    </a:lnTo>
                    <a:lnTo>
                      <a:pt x="310" y="97"/>
                    </a:lnTo>
                    <a:lnTo>
                      <a:pt x="301" y="84"/>
                    </a:lnTo>
                    <a:lnTo>
                      <a:pt x="292" y="71"/>
                    </a:lnTo>
                    <a:lnTo>
                      <a:pt x="282" y="60"/>
                    </a:lnTo>
                    <a:lnTo>
                      <a:pt x="271" y="50"/>
                    </a:lnTo>
                    <a:lnTo>
                      <a:pt x="259" y="41"/>
                    </a:lnTo>
                    <a:lnTo>
                      <a:pt x="245" y="33"/>
                    </a:lnTo>
                    <a:lnTo>
                      <a:pt x="232" y="26"/>
                    </a:lnTo>
                    <a:lnTo>
                      <a:pt x="217" y="21"/>
                    </a:lnTo>
                    <a:lnTo>
                      <a:pt x="202" y="17"/>
                    </a:lnTo>
                    <a:lnTo>
                      <a:pt x="186" y="14"/>
                    </a:lnTo>
                    <a:lnTo>
                      <a:pt x="170" y="13"/>
                    </a:lnTo>
                    <a:lnTo>
                      <a:pt x="154" y="14"/>
                    </a:lnTo>
                    <a:lnTo>
                      <a:pt x="138" y="17"/>
                    </a:lnTo>
                    <a:lnTo>
                      <a:pt x="123" y="21"/>
                    </a:lnTo>
                    <a:lnTo>
                      <a:pt x="109" y="26"/>
                    </a:lnTo>
                    <a:lnTo>
                      <a:pt x="95" y="33"/>
                    </a:lnTo>
                    <a:lnTo>
                      <a:pt x="82" y="41"/>
                    </a:lnTo>
                    <a:lnTo>
                      <a:pt x="69" y="50"/>
                    </a:lnTo>
                    <a:lnTo>
                      <a:pt x="58" y="60"/>
                    </a:lnTo>
                    <a:lnTo>
                      <a:pt x="48" y="71"/>
                    </a:lnTo>
                    <a:lnTo>
                      <a:pt x="39" y="84"/>
                    </a:lnTo>
                    <a:lnTo>
                      <a:pt x="31" y="97"/>
                    </a:lnTo>
                    <a:lnTo>
                      <a:pt x="25" y="110"/>
                    </a:lnTo>
                    <a:lnTo>
                      <a:pt x="20" y="125"/>
                    </a:lnTo>
                    <a:lnTo>
                      <a:pt x="16" y="140"/>
                    </a:lnTo>
                    <a:lnTo>
                      <a:pt x="13" y="156"/>
                    </a:lnTo>
                    <a:lnTo>
                      <a:pt x="12" y="172"/>
                    </a:lnTo>
                    <a:lnTo>
                      <a:pt x="13" y="188"/>
                    </a:lnTo>
                    <a:lnTo>
                      <a:pt x="16" y="204"/>
                    </a:lnTo>
                    <a:lnTo>
                      <a:pt x="20" y="219"/>
                    </a:lnTo>
                    <a:lnTo>
                      <a:pt x="25" y="234"/>
                    </a:lnTo>
                    <a:lnTo>
                      <a:pt x="31" y="247"/>
                    </a:lnTo>
                    <a:lnTo>
                      <a:pt x="39" y="261"/>
                    </a:lnTo>
                    <a:lnTo>
                      <a:pt x="48" y="273"/>
                    </a:lnTo>
                    <a:lnTo>
                      <a:pt x="58" y="284"/>
                    </a:lnTo>
                    <a:lnTo>
                      <a:pt x="69" y="295"/>
                    </a:lnTo>
                    <a:lnTo>
                      <a:pt x="82" y="303"/>
                    </a:lnTo>
                    <a:lnTo>
                      <a:pt x="95" y="312"/>
                    </a:lnTo>
                    <a:lnTo>
                      <a:pt x="109" y="318"/>
                    </a:lnTo>
                    <a:lnTo>
                      <a:pt x="123" y="324"/>
                    </a:lnTo>
                    <a:lnTo>
                      <a:pt x="138" y="327"/>
                    </a:lnTo>
                    <a:lnTo>
                      <a:pt x="154" y="330"/>
                    </a:lnTo>
                    <a:lnTo>
                      <a:pt x="170" y="331"/>
                    </a:lnTo>
                    <a:lnTo>
                      <a:pt x="186" y="330"/>
                    </a:lnTo>
                    <a:lnTo>
                      <a:pt x="202" y="327"/>
                    </a:lnTo>
                    <a:lnTo>
                      <a:pt x="217" y="324"/>
                    </a:lnTo>
                    <a:lnTo>
                      <a:pt x="232" y="318"/>
                    </a:lnTo>
                    <a:lnTo>
                      <a:pt x="245" y="312"/>
                    </a:lnTo>
                    <a:lnTo>
                      <a:pt x="259" y="303"/>
                    </a:lnTo>
                    <a:lnTo>
                      <a:pt x="271" y="295"/>
                    </a:lnTo>
                    <a:lnTo>
                      <a:pt x="282" y="284"/>
                    </a:lnTo>
                    <a:lnTo>
                      <a:pt x="292" y="273"/>
                    </a:lnTo>
                    <a:lnTo>
                      <a:pt x="301" y="261"/>
                    </a:lnTo>
                    <a:lnTo>
                      <a:pt x="310" y="247"/>
                    </a:lnTo>
                    <a:lnTo>
                      <a:pt x="316" y="234"/>
                    </a:lnTo>
                    <a:lnTo>
                      <a:pt x="322" y="219"/>
                    </a:lnTo>
                    <a:lnTo>
                      <a:pt x="325" y="204"/>
                    </a:lnTo>
                    <a:lnTo>
                      <a:pt x="328" y="188"/>
                    </a:lnTo>
                    <a:lnTo>
                      <a:pt x="329" y="172"/>
                    </a:lnTo>
                    <a:lnTo>
                      <a:pt x="342" y="172"/>
                    </a:lnTo>
                  </a:path>
                </a:pathLst>
              </a:custGeom>
              <a:solidFill>
                <a:srgbClr val="CFB8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9"/>
              <p:cNvSpPr>
                <a:spLocks/>
              </p:cNvSpPr>
              <p:nvPr/>
            </p:nvSpPr>
            <p:spPr bwMode="auto">
              <a:xfrm>
                <a:off x="1481138" y="1989138"/>
                <a:ext cx="504825" cy="506412"/>
              </a:xfrm>
              <a:custGeom>
                <a:avLst/>
                <a:gdLst>
                  <a:gd name="T0" fmla="*/ 314 w 318"/>
                  <a:gd name="T1" fmla="*/ 127 h 319"/>
                  <a:gd name="T2" fmla="*/ 298 w 318"/>
                  <a:gd name="T3" fmla="*/ 83 h 319"/>
                  <a:gd name="T4" fmla="*/ 271 w 318"/>
                  <a:gd name="T5" fmla="*/ 47 h 319"/>
                  <a:gd name="T6" fmla="*/ 234 w 318"/>
                  <a:gd name="T7" fmla="*/ 19 h 319"/>
                  <a:gd name="T8" fmla="*/ 190 w 318"/>
                  <a:gd name="T9" fmla="*/ 3 h 319"/>
                  <a:gd name="T10" fmla="*/ 142 w 318"/>
                  <a:gd name="T11" fmla="*/ 1 h 319"/>
                  <a:gd name="T12" fmla="*/ 96 w 318"/>
                  <a:gd name="T13" fmla="*/ 12 h 319"/>
                  <a:gd name="T14" fmla="*/ 57 w 318"/>
                  <a:gd name="T15" fmla="*/ 36 h 319"/>
                  <a:gd name="T16" fmla="*/ 26 w 318"/>
                  <a:gd name="T17" fmla="*/ 70 h 319"/>
                  <a:gd name="T18" fmla="*/ 7 w 318"/>
                  <a:gd name="T19" fmla="*/ 112 h 319"/>
                  <a:gd name="T20" fmla="*/ 0 w 318"/>
                  <a:gd name="T21" fmla="*/ 159 h 319"/>
                  <a:gd name="T22" fmla="*/ 7 w 318"/>
                  <a:gd name="T23" fmla="*/ 206 h 319"/>
                  <a:gd name="T24" fmla="*/ 26 w 318"/>
                  <a:gd name="T25" fmla="*/ 248 h 319"/>
                  <a:gd name="T26" fmla="*/ 57 w 318"/>
                  <a:gd name="T27" fmla="*/ 282 h 319"/>
                  <a:gd name="T28" fmla="*/ 96 w 318"/>
                  <a:gd name="T29" fmla="*/ 306 h 319"/>
                  <a:gd name="T30" fmla="*/ 142 w 318"/>
                  <a:gd name="T31" fmla="*/ 317 h 319"/>
                  <a:gd name="T32" fmla="*/ 190 w 318"/>
                  <a:gd name="T33" fmla="*/ 315 h 319"/>
                  <a:gd name="T34" fmla="*/ 234 w 318"/>
                  <a:gd name="T35" fmla="*/ 299 h 319"/>
                  <a:gd name="T36" fmla="*/ 271 w 318"/>
                  <a:gd name="T37" fmla="*/ 272 h 319"/>
                  <a:gd name="T38" fmla="*/ 298 w 318"/>
                  <a:gd name="T39" fmla="*/ 235 h 319"/>
                  <a:gd name="T40" fmla="*/ 314 w 318"/>
                  <a:gd name="T41" fmla="*/ 191 h 319"/>
                  <a:gd name="T42" fmla="*/ 305 w 318"/>
                  <a:gd name="T43" fmla="*/ 159 h 319"/>
                  <a:gd name="T44" fmla="*/ 298 w 318"/>
                  <a:gd name="T45" fmla="*/ 115 h 319"/>
                  <a:gd name="T46" fmla="*/ 280 w 318"/>
                  <a:gd name="T47" fmla="*/ 77 h 319"/>
                  <a:gd name="T48" fmla="*/ 251 w 318"/>
                  <a:gd name="T49" fmla="*/ 46 h 319"/>
                  <a:gd name="T50" fmla="*/ 215 w 318"/>
                  <a:gd name="T51" fmla="*/ 24 h 319"/>
                  <a:gd name="T52" fmla="*/ 173 w 318"/>
                  <a:gd name="T53" fmla="*/ 13 h 319"/>
                  <a:gd name="T54" fmla="*/ 129 w 318"/>
                  <a:gd name="T55" fmla="*/ 15 h 319"/>
                  <a:gd name="T56" fmla="*/ 88 w 318"/>
                  <a:gd name="T57" fmla="*/ 30 h 319"/>
                  <a:gd name="T58" fmla="*/ 55 w 318"/>
                  <a:gd name="T59" fmla="*/ 56 h 319"/>
                  <a:gd name="T60" fmla="*/ 29 w 318"/>
                  <a:gd name="T61" fmla="*/ 89 h 319"/>
                  <a:gd name="T62" fmla="*/ 15 w 318"/>
                  <a:gd name="T63" fmla="*/ 130 h 319"/>
                  <a:gd name="T64" fmla="*/ 13 w 318"/>
                  <a:gd name="T65" fmla="*/ 174 h 319"/>
                  <a:gd name="T66" fmla="*/ 23 w 318"/>
                  <a:gd name="T67" fmla="*/ 216 h 319"/>
                  <a:gd name="T68" fmla="*/ 45 w 318"/>
                  <a:gd name="T69" fmla="*/ 252 h 319"/>
                  <a:gd name="T70" fmla="*/ 76 w 318"/>
                  <a:gd name="T71" fmla="*/ 281 h 319"/>
                  <a:gd name="T72" fmla="*/ 115 w 318"/>
                  <a:gd name="T73" fmla="*/ 299 h 319"/>
                  <a:gd name="T74" fmla="*/ 158 w 318"/>
                  <a:gd name="T75" fmla="*/ 306 h 319"/>
                  <a:gd name="T76" fmla="*/ 202 w 318"/>
                  <a:gd name="T77" fmla="*/ 299 h 319"/>
                  <a:gd name="T78" fmla="*/ 240 w 318"/>
                  <a:gd name="T79" fmla="*/ 281 h 319"/>
                  <a:gd name="T80" fmla="*/ 271 w 318"/>
                  <a:gd name="T81" fmla="*/ 252 h 319"/>
                  <a:gd name="T82" fmla="*/ 293 w 318"/>
                  <a:gd name="T83" fmla="*/ 216 h 319"/>
                  <a:gd name="T84" fmla="*/ 304 w 318"/>
                  <a:gd name="T85" fmla="*/ 17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8" h="319">
                    <a:moveTo>
                      <a:pt x="317" y="159"/>
                    </a:moveTo>
                    <a:lnTo>
                      <a:pt x="316" y="143"/>
                    </a:lnTo>
                    <a:lnTo>
                      <a:pt x="314" y="127"/>
                    </a:lnTo>
                    <a:lnTo>
                      <a:pt x="310" y="112"/>
                    </a:lnTo>
                    <a:lnTo>
                      <a:pt x="305" y="97"/>
                    </a:lnTo>
                    <a:lnTo>
                      <a:pt x="298" y="83"/>
                    </a:lnTo>
                    <a:lnTo>
                      <a:pt x="290" y="70"/>
                    </a:lnTo>
                    <a:lnTo>
                      <a:pt x="281" y="58"/>
                    </a:lnTo>
                    <a:lnTo>
                      <a:pt x="271" y="47"/>
                    </a:lnTo>
                    <a:lnTo>
                      <a:pt x="259" y="36"/>
                    </a:lnTo>
                    <a:lnTo>
                      <a:pt x="247" y="27"/>
                    </a:lnTo>
                    <a:lnTo>
                      <a:pt x="234" y="19"/>
                    </a:lnTo>
                    <a:lnTo>
                      <a:pt x="220" y="12"/>
                    </a:lnTo>
                    <a:lnTo>
                      <a:pt x="205" y="7"/>
                    </a:lnTo>
                    <a:lnTo>
                      <a:pt x="190" y="3"/>
                    </a:lnTo>
                    <a:lnTo>
                      <a:pt x="174" y="1"/>
                    </a:lnTo>
                    <a:lnTo>
                      <a:pt x="158" y="0"/>
                    </a:lnTo>
                    <a:lnTo>
                      <a:pt x="142" y="1"/>
                    </a:lnTo>
                    <a:lnTo>
                      <a:pt x="126" y="3"/>
                    </a:lnTo>
                    <a:lnTo>
                      <a:pt x="111" y="7"/>
                    </a:lnTo>
                    <a:lnTo>
                      <a:pt x="96" y="12"/>
                    </a:lnTo>
                    <a:lnTo>
                      <a:pt x="82" y="19"/>
                    </a:lnTo>
                    <a:lnTo>
                      <a:pt x="69" y="27"/>
                    </a:lnTo>
                    <a:lnTo>
                      <a:pt x="57" y="36"/>
                    </a:lnTo>
                    <a:lnTo>
                      <a:pt x="46" y="47"/>
                    </a:lnTo>
                    <a:lnTo>
                      <a:pt x="35" y="58"/>
                    </a:lnTo>
                    <a:lnTo>
                      <a:pt x="26" y="70"/>
                    </a:lnTo>
                    <a:lnTo>
                      <a:pt x="19" y="83"/>
                    </a:lnTo>
                    <a:lnTo>
                      <a:pt x="12" y="97"/>
                    </a:lnTo>
                    <a:lnTo>
                      <a:pt x="7" y="112"/>
                    </a:lnTo>
                    <a:lnTo>
                      <a:pt x="3" y="127"/>
                    </a:lnTo>
                    <a:lnTo>
                      <a:pt x="1" y="143"/>
                    </a:lnTo>
                    <a:lnTo>
                      <a:pt x="0" y="159"/>
                    </a:lnTo>
                    <a:lnTo>
                      <a:pt x="1" y="175"/>
                    </a:lnTo>
                    <a:lnTo>
                      <a:pt x="3" y="191"/>
                    </a:lnTo>
                    <a:lnTo>
                      <a:pt x="7" y="206"/>
                    </a:lnTo>
                    <a:lnTo>
                      <a:pt x="12" y="221"/>
                    </a:lnTo>
                    <a:lnTo>
                      <a:pt x="19" y="235"/>
                    </a:lnTo>
                    <a:lnTo>
                      <a:pt x="26" y="248"/>
                    </a:lnTo>
                    <a:lnTo>
                      <a:pt x="35" y="260"/>
                    </a:lnTo>
                    <a:lnTo>
                      <a:pt x="46" y="272"/>
                    </a:lnTo>
                    <a:lnTo>
                      <a:pt x="57" y="282"/>
                    </a:lnTo>
                    <a:lnTo>
                      <a:pt x="69" y="291"/>
                    </a:lnTo>
                    <a:lnTo>
                      <a:pt x="82" y="299"/>
                    </a:lnTo>
                    <a:lnTo>
                      <a:pt x="96" y="306"/>
                    </a:lnTo>
                    <a:lnTo>
                      <a:pt x="111" y="311"/>
                    </a:lnTo>
                    <a:lnTo>
                      <a:pt x="126" y="315"/>
                    </a:lnTo>
                    <a:lnTo>
                      <a:pt x="142" y="317"/>
                    </a:lnTo>
                    <a:lnTo>
                      <a:pt x="158" y="318"/>
                    </a:lnTo>
                    <a:lnTo>
                      <a:pt x="174" y="317"/>
                    </a:lnTo>
                    <a:lnTo>
                      <a:pt x="190" y="315"/>
                    </a:lnTo>
                    <a:lnTo>
                      <a:pt x="205" y="311"/>
                    </a:lnTo>
                    <a:lnTo>
                      <a:pt x="220" y="306"/>
                    </a:lnTo>
                    <a:lnTo>
                      <a:pt x="234" y="299"/>
                    </a:lnTo>
                    <a:lnTo>
                      <a:pt x="247" y="291"/>
                    </a:lnTo>
                    <a:lnTo>
                      <a:pt x="259" y="282"/>
                    </a:lnTo>
                    <a:lnTo>
                      <a:pt x="271" y="272"/>
                    </a:lnTo>
                    <a:lnTo>
                      <a:pt x="281" y="260"/>
                    </a:lnTo>
                    <a:lnTo>
                      <a:pt x="290" y="248"/>
                    </a:lnTo>
                    <a:lnTo>
                      <a:pt x="298" y="235"/>
                    </a:lnTo>
                    <a:lnTo>
                      <a:pt x="305" y="221"/>
                    </a:lnTo>
                    <a:lnTo>
                      <a:pt x="310" y="206"/>
                    </a:lnTo>
                    <a:lnTo>
                      <a:pt x="314" y="191"/>
                    </a:lnTo>
                    <a:lnTo>
                      <a:pt x="316" y="175"/>
                    </a:lnTo>
                    <a:lnTo>
                      <a:pt x="317" y="159"/>
                    </a:lnTo>
                    <a:lnTo>
                      <a:pt x="305" y="159"/>
                    </a:lnTo>
                    <a:lnTo>
                      <a:pt x="304" y="144"/>
                    </a:lnTo>
                    <a:lnTo>
                      <a:pt x="302" y="130"/>
                    </a:lnTo>
                    <a:lnTo>
                      <a:pt x="298" y="115"/>
                    </a:lnTo>
                    <a:lnTo>
                      <a:pt x="293" y="102"/>
                    </a:lnTo>
                    <a:lnTo>
                      <a:pt x="287" y="89"/>
                    </a:lnTo>
                    <a:lnTo>
                      <a:pt x="280" y="77"/>
                    </a:lnTo>
                    <a:lnTo>
                      <a:pt x="271" y="66"/>
                    </a:lnTo>
                    <a:lnTo>
                      <a:pt x="262" y="56"/>
                    </a:lnTo>
                    <a:lnTo>
                      <a:pt x="251" y="46"/>
                    </a:lnTo>
                    <a:lnTo>
                      <a:pt x="240" y="38"/>
                    </a:lnTo>
                    <a:lnTo>
                      <a:pt x="228" y="30"/>
                    </a:lnTo>
                    <a:lnTo>
                      <a:pt x="215" y="24"/>
                    </a:lnTo>
                    <a:lnTo>
                      <a:pt x="202" y="19"/>
                    </a:lnTo>
                    <a:lnTo>
                      <a:pt x="188" y="15"/>
                    </a:lnTo>
                    <a:lnTo>
                      <a:pt x="173" y="13"/>
                    </a:lnTo>
                    <a:lnTo>
                      <a:pt x="158" y="12"/>
                    </a:lnTo>
                    <a:lnTo>
                      <a:pt x="143" y="13"/>
                    </a:lnTo>
                    <a:lnTo>
                      <a:pt x="129" y="15"/>
                    </a:lnTo>
                    <a:lnTo>
                      <a:pt x="115" y="19"/>
                    </a:lnTo>
                    <a:lnTo>
                      <a:pt x="101" y="24"/>
                    </a:lnTo>
                    <a:lnTo>
                      <a:pt x="88" y="30"/>
                    </a:lnTo>
                    <a:lnTo>
                      <a:pt x="76" y="38"/>
                    </a:lnTo>
                    <a:lnTo>
                      <a:pt x="65" y="46"/>
                    </a:lnTo>
                    <a:lnTo>
                      <a:pt x="55" y="56"/>
                    </a:lnTo>
                    <a:lnTo>
                      <a:pt x="45" y="66"/>
                    </a:lnTo>
                    <a:lnTo>
                      <a:pt x="37" y="77"/>
                    </a:lnTo>
                    <a:lnTo>
                      <a:pt x="29" y="89"/>
                    </a:lnTo>
                    <a:lnTo>
                      <a:pt x="23" y="102"/>
                    </a:lnTo>
                    <a:lnTo>
                      <a:pt x="19" y="115"/>
                    </a:lnTo>
                    <a:lnTo>
                      <a:pt x="15" y="130"/>
                    </a:lnTo>
                    <a:lnTo>
                      <a:pt x="13" y="144"/>
                    </a:lnTo>
                    <a:lnTo>
                      <a:pt x="12" y="159"/>
                    </a:lnTo>
                    <a:lnTo>
                      <a:pt x="13" y="174"/>
                    </a:lnTo>
                    <a:lnTo>
                      <a:pt x="15" y="189"/>
                    </a:lnTo>
                    <a:lnTo>
                      <a:pt x="19" y="203"/>
                    </a:lnTo>
                    <a:lnTo>
                      <a:pt x="23" y="216"/>
                    </a:lnTo>
                    <a:lnTo>
                      <a:pt x="29" y="229"/>
                    </a:lnTo>
                    <a:lnTo>
                      <a:pt x="37" y="241"/>
                    </a:lnTo>
                    <a:lnTo>
                      <a:pt x="45" y="252"/>
                    </a:lnTo>
                    <a:lnTo>
                      <a:pt x="55" y="263"/>
                    </a:lnTo>
                    <a:lnTo>
                      <a:pt x="65" y="273"/>
                    </a:lnTo>
                    <a:lnTo>
                      <a:pt x="76" y="281"/>
                    </a:lnTo>
                    <a:lnTo>
                      <a:pt x="88" y="288"/>
                    </a:lnTo>
                    <a:lnTo>
                      <a:pt x="101" y="294"/>
                    </a:lnTo>
                    <a:lnTo>
                      <a:pt x="115" y="299"/>
                    </a:lnTo>
                    <a:lnTo>
                      <a:pt x="129" y="303"/>
                    </a:lnTo>
                    <a:lnTo>
                      <a:pt x="143" y="305"/>
                    </a:lnTo>
                    <a:lnTo>
                      <a:pt x="158" y="306"/>
                    </a:lnTo>
                    <a:lnTo>
                      <a:pt x="173" y="305"/>
                    </a:lnTo>
                    <a:lnTo>
                      <a:pt x="188" y="303"/>
                    </a:lnTo>
                    <a:lnTo>
                      <a:pt x="202" y="299"/>
                    </a:lnTo>
                    <a:lnTo>
                      <a:pt x="215" y="294"/>
                    </a:lnTo>
                    <a:lnTo>
                      <a:pt x="228" y="288"/>
                    </a:lnTo>
                    <a:lnTo>
                      <a:pt x="240" y="281"/>
                    </a:lnTo>
                    <a:lnTo>
                      <a:pt x="251" y="273"/>
                    </a:lnTo>
                    <a:lnTo>
                      <a:pt x="262" y="263"/>
                    </a:lnTo>
                    <a:lnTo>
                      <a:pt x="271" y="252"/>
                    </a:lnTo>
                    <a:lnTo>
                      <a:pt x="280" y="241"/>
                    </a:lnTo>
                    <a:lnTo>
                      <a:pt x="287" y="229"/>
                    </a:lnTo>
                    <a:lnTo>
                      <a:pt x="293" y="216"/>
                    </a:lnTo>
                    <a:lnTo>
                      <a:pt x="298" y="203"/>
                    </a:lnTo>
                    <a:lnTo>
                      <a:pt x="302" y="189"/>
                    </a:lnTo>
                    <a:lnTo>
                      <a:pt x="304" y="174"/>
                    </a:lnTo>
                    <a:lnTo>
                      <a:pt x="305" y="159"/>
                    </a:lnTo>
                    <a:lnTo>
                      <a:pt x="317" y="159"/>
                    </a:lnTo>
                  </a:path>
                </a:pathLst>
              </a:custGeom>
              <a:solidFill>
                <a:srgbClr val="D4BD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40"/>
              <p:cNvSpPr>
                <a:spLocks/>
              </p:cNvSpPr>
              <p:nvPr/>
            </p:nvSpPr>
            <p:spPr bwMode="auto">
              <a:xfrm>
                <a:off x="1500188" y="2008188"/>
                <a:ext cx="466725" cy="468312"/>
              </a:xfrm>
              <a:custGeom>
                <a:avLst/>
                <a:gdLst>
                  <a:gd name="T0" fmla="*/ 290 w 294"/>
                  <a:gd name="T1" fmla="*/ 118 h 295"/>
                  <a:gd name="T2" fmla="*/ 275 w 294"/>
                  <a:gd name="T3" fmla="*/ 77 h 295"/>
                  <a:gd name="T4" fmla="*/ 250 w 294"/>
                  <a:gd name="T5" fmla="*/ 43 h 295"/>
                  <a:gd name="T6" fmla="*/ 216 w 294"/>
                  <a:gd name="T7" fmla="*/ 18 h 295"/>
                  <a:gd name="T8" fmla="*/ 176 w 294"/>
                  <a:gd name="T9" fmla="*/ 3 h 295"/>
                  <a:gd name="T10" fmla="*/ 131 w 294"/>
                  <a:gd name="T11" fmla="*/ 1 h 295"/>
                  <a:gd name="T12" fmla="*/ 89 w 294"/>
                  <a:gd name="T13" fmla="*/ 11 h 295"/>
                  <a:gd name="T14" fmla="*/ 53 w 294"/>
                  <a:gd name="T15" fmla="*/ 34 h 295"/>
                  <a:gd name="T16" fmla="*/ 24 w 294"/>
                  <a:gd name="T17" fmla="*/ 65 h 295"/>
                  <a:gd name="T18" fmla="*/ 7 w 294"/>
                  <a:gd name="T19" fmla="*/ 103 h 295"/>
                  <a:gd name="T20" fmla="*/ 0 w 294"/>
                  <a:gd name="T21" fmla="*/ 147 h 295"/>
                  <a:gd name="T22" fmla="*/ 7 w 294"/>
                  <a:gd name="T23" fmla="*/ 191 h 295"/>
                  <a:gd name="T24" fmla="*/ 24 w 294"/>
                  <a:gd name="T25" fmla="*/ 229 h 295"/>
                  <a:gd name="T26" fmla="*/ 53 w 294"/>
                  <a:gd name="T27" fmla="*/ 261 h 295"/>
                  <a:gd name="T28" fmla="*/ 89 w 294"/>
                  <a:gd name="T29" fmla="*/ 283 h 295"/>
                  <a:gd name="T30" fmla="*/ 131 w 294"/>
                  <a:gd name="T31" fmla="*/ 293 h 295"/>
                  <a:gd name="T32" fmla="*/ 176 w 294"/>
                  <a:gd name="T33" fmla="*/ 291 h 295"/>
                  <a:gd name="T34" fmla="*/ 216 w 294"/>
                  <a:gd name="T35" fmla="*/ 276 h 295"/>
                  <a:gd name="T36" fmla="*/ 250 w 294"/>
                  <a:gd name="T37" fmla="*/ 251 h 295"/>
                  <a:gd name="T38" fmla="*/ 275 w 294"/>
                  <a:gd name="T39" fmla="*/ 217 h 295"/>
                  <a:gd name="T40" fmla="*/ 290 w 294"/>
                  <a:gd name="T41" fmla="*/ 177 h 295"/>
                  <a:gd name="T42" fmla="*/ 280 w 294"/>
                  <a:gd name="T43" fmla="*/ 147 h 295"/>
                  <a:gd name="T44" fmla="*/ 274 w 294"/>
                  <a:gd name="T45" fmla="*/ 107 h 295"/>
                  <a:gd name="T46" fmla="*/ 257 w 294"/>
                  <a:gd name="T47" fmla="*/ 72 h 295"/>
                  <a:gd name="T48" fmla="*/ 232 w 294"/>
                  <a:gd name="T49" fmla="*/ 44 h 295"/>
                  <a:gd name="T50" fmla="*/ 198 w 294"/>
                  <a:gd name="T51" fmla="*/ 23 h 295"/>
                  <a:gd name="T52" fmla="*/ 160 w 294"/>
                  <a:gd name="T53" fmla="*/ 14 h 295"/>
                  <a:gd name="T54" fmla="*/ 119 w 294"/>
                  <a:gd name="T55" fmla="*/ 15 h 295"/>
                  <a:gd name="T56" fmla="*/ 82 w 294"/>
                  <a:gd name="T57" fmla="*/ 29 h 295"/>
                  <a:gd name="T58" fmla="*/ 51 w 294"/>
                  <a:gd name="T59" fmla="*/ 52 h 295"/>
                  <a:gd name="T60" fmla="*/ 28 w 294"/>
                  <a:gd name="T61" fmla="*/ 83 h 295"/>
                  <a:gd name="T62" fmla="*/ 14 w 294"/>
                  <a:gd name="T63" fmla="*/ 120 h 295"/>
                  <a:gd name="T64" fmla="*/ 13 w 294"/>
                  <a:gd name="T65" fmla="*/ 161 h 295"/>
                  <a:gd name="T66" fmla="*/ 23 w 294"/>
                  <a:gd name="T67" fmla="*/ 199 h 295"/>
                  <a:gd name="T68" fmla="*/ 43 w 294"/>
                  <a:gd name="T69" fmla="*/ 233 h 295"/>
                  <a:gd name="T70" fmla="*/ 71 w 294"/>
                  <a:gd name="T71" fmla="*/ 258 h 295"/>
                  <a:gd name="T72" fmla="*/ 106 w 294"/>
                  <a:gd name="T73" fmla="*/ 275 h 295"/>
                  <a:gd name="T74" fmla="*/ 146 w 294"/>
                  <a:gd name="T75" fmla="*/ 281 h 295"/>
                  <a:gd name="T76" fmla="*/ 186 w 294"/>
                  <a:gd name="T77" fmla="*/ 275 h 295"/>
                  <a:gd name="T78" fmla="*/ 221 w 294"/>
                  <a:gd name="T79" fmla="*/ 258 h 295"/>
                  <a:gd name="T80" fmla="*/ 250 w 294"/>
                  <a:gd name="T81" fmla="*/ 233 h 295"/>
                  <a:gd name="T82" fmla="*/ 270 w 294"/>
                  <a:gd name="T83" fmla="*/ 199 h 295"/>
                  <a:gd name="T84" fmla="*/ 280 w 294"/>
                  <a:gd name="T85" fmla="*/ 161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4" h="295">
                    <a:moveTo>
                      <a:pt x="293" y="147"/>
                    </a:moveTo>
                    <a:lnTo>
                      <a:pt x="292" y="132"/>
                    </a:lnTo>
                    <a:lnTo>
                      <a:pt x="290" y="118"/>
                    </a:lnTo>
                    <a:lnTo>
                      <a:pt x="286" y="103"/>
                    </a:lnTo>
                    <a:lnTo>
                      <a:pt x="282" y="90"/>
                    </a:lnTo>
                    <a:lnTo>
                      <a:pt x="275" y="77"/>
                    </a:lnTo>
                    <a:lnTo>
                      <a:pt x="268" y="65"/>
                    </a:lnTo>
                    <a:lnTo>
                      <a:pt x="259" y="54"/>
                    </a:lnTo>
                    <a:lnTo>
                      <a:pt x="250" y="43"/>
                    </a:lnTo>
                    <a:lnTo>
                      <a:pt x="239" y="34"/>
                    </a:lnTo>
                    <a:lnTo>
                      <a:pt x="228" y="25"/>
                    </a:lnTo>
                    <a:lnTo>
                      <a:pt x="216" y="18"/>
                    </a:lnTo>
                    <a:lnTo>
                      <a:pt x="203" y="11"/>
                    </a:lnTo>
                    <a:lnTo>
                      <a:pt x="190" y="7"/>
                    </a:lnTo>
                    <a:lnTo>
                      <a:pt x="176" y="3"/>
                    </a:lnTo>
                    <a:lnTo>
                      <a:pt x="161" y="1"/>
                    </a:lnTo>
                    <a:lnTo>
                      <a:pt x="146" y="0"/>
                    </a:lnTo>
                    <a:lnTo>
                      <a:pt x="131" y="1"/>
                    </a:lnTo>
                    <a:lnTo>
                      <a:pt x="117" y="3"/>
                    </a:lnTo>
                    <a:lnTo>
                      <a:pt x="103" y="7"/>
                    </a:lnTo>
                    <a:lnTo>
                      <a:pt x="89" y="11"/>
                    </a:lnTo>
                    <a:lnTo>
                      <a:pt x="76" y="18"/>
                    </a:lnTo>
                    <a:lnTo>
                      <a:pt x="64" y="25"/>
                    </a:lnTo>
                    <a:lnTo>
                      <a:pt x="53" y="34"/>
                    </a:lnTo>
                    <a:lnTo>
                      <a:pt x="42" y="43"/>
                    </a:lnTo>
                    <a:lnTo>
                      <a:pt x="33" y="54"/>
                    </a:lnTo>
                    <a:lnTo>
                      <a:pt x="24" y="65"/>
                    </a:lnTo>
                    <a:lnTo>
                      <a:pt x="17" y="77"/>
                    </a:lnTo>
                    <a:lnTo>
                      <a:pt x="11" y="90"/>
                    </a:lnTo>
                    <a:lnTo>
                      <a:pt x="7" y="103"/>
                    </a:lnTo>
                    <a:lnTo>
                      <a:pt x="3" y="118"/>
                    </a:lnTo>
                    <a:lnTo>
                      <a:pt x="1" y="132"/>
                    </a:lnTo>
                    <a:lnTo>
                      <a:pt x="0" y="147"/>
                    </a:lnTo>
                    <a:lnTo>
                      <a:pt x="1" y="162"/>
                    </a:lnTo>
                    <a:lnTo>
                      <a:pt x="3" y="177"/>
                    </a:lnTo>
                    <a:lnTo>
                      <a:pt x="7" y="191"/>
                    </a:lnTo>
                    <a:lnTo>
                      <a:pt x="11" y="204"/>
                    </a:lnTo>
                    <a:lnTo>
                      <a:pt x="17" y="217"/>
                    </a:lnTo>
                    <a:lnTo>
                      <a:pt x="24" y="229"/>
                    </a:lnTo>
                    <a:lnTo>
                      <a:pt x="33" y="240"/>
                    </a:lnTo>
                    <a:lnTo>
                      <a:pt x="42" y="251"/>
                    </a:lnTo>
                    <a:lnTo>
                      <a:pt x="53" y="261"/>
                    </a:lnTo>
                    <a:lnTo>
                      <a:pt x="64" y="269"/>
                    </a:lnTo>
                    <a:lnTo>
                      <a:pt x="76" y="276"/>
                    </a:lnTo>
                    <a:lnTo>
                      <a:pt x="89" y="283"/>
                    </a:lnTo>
                    <a:lnTo>
                      <a:pt x="103" y="287"/>
                    </a:lnTo>
                    <a:lnTo>
                      <a:pt x="117" y="291"/>
                    </a:lnTo>
                    <a:lnTo>
                      <a:pt x="131" y="293"/>
                    </a:lnTo>
                    <a:lnTo>
                      <a:pt x="146" y="294"/>
                    </a:lnTo>
                    <a:lnTo>
                      <a:pt x="161" y="293"/>
                    </a:lnTo>
                    <a:lnTo>
                      <a:pt x="176" y="291"/>
                    </a:lnTo>
                    <a:lnTo>
                      <a:pt x="190" y="287"/>
                    </a:lnTo>
                    <a:lnTo>
                      <a:pt x="203" y="283"/>
                    </a:lnTo>
                    <a:lnTo>
                      <a:pt x="216" y="276"/>
                    </a:lnTo>
                    <a:lnTo>
                      <a:pt x="228" y="269"/>
                    </a:lnTo>
                    <a:lnTo>
                      <a:pt x="239" y="261"/>
                    </a:lnTo>
                    <a:lnTo>
                      <a:pt x="250" y="251"/>
                    </a:lnTo>
                    <a:lnTo>
                      <a:pt x="259" y="240"/>
                    </a:lnTo>
                    <a:lnTo>
                      <a:pt x="268" y="229"/>
                    </a:lnTo>
                    <a:lnTo>
                      <a:pt x="275" y="217"/>
                    </a:lnTo>
                    <a:lnTo>
                      <a:pt x="282" y="204"/>
                    </a:lnTo>
                    <a:lnTo>
                      <a:pt x="286" y="191"/>
                    </a:lnTo>
                    <a:lnTo>
                      <a:pt x="290" y="177"/>
                    </a:lnTo>
                    <a:lnTo>
                      <a:pt x="292" y="162"/>
                    </a:lnTo>
                    <a:lnTo>
                      <a:pt x="293" y="147"/>
                    </a:lnTo>
                    <a:lnTo>
                      <a:pt x="280" y="147"/>
                    </a:lnTo>
                    <a:lnTo>
                      <a:pt x="280" y="133"/>
                    </a:lnTo>
                    <a:lnTo>
                      <a:pt x="278" y="120"/>
                    </a:lnTo>
                    <a:lnTo>
                      <a:pt x="274" y="107"/>
                    </a:lnTo>
                    <a:lnTo>
                      <a:pt x="270" y="95"/>
                    </a:lnTo>
                    <a:lnTo>
                      <a:pt x="264" y="83"/>
                    </a:lnTo>
                    <a:lnTo>
                      <a:pt x="257" y="72"/>
                    </a:lnTo>
                    <a:lnTo>
                      <a:pt x="250" y="62"/>
                    </a:lnTo>
                    <a:lnTo>
                      <a:pt x="241" y="52"/>
                    </a:lnTo>
                    <a:lnTo>
                      <a:pt x="232" y="44"/>
                    </a:lnTo>
                    <a:lnTo>
                      <a:pt x="221" y="36"/>
                    </a:lnTo>
                    <a:lnTo>
                      <a:pt x="210" y="29"/>
                    </a:lnTo>
                    <a:lnTo>
                      <a:pt x="198" y="23"/>
                    </a:lnTo>
                    <a:lnTo>
                      <a:pt x="186" y="19"/>
                    </a:lnTo>
                    <a:lnTo>
                      <a:pt x="173" y="15"/>
                    </a:lnTo>
                    <a:lnTo>
                      <a:pt x="160" y="14"/>
                    </a:lnTo>
                    <a:lnTo>
                      <a:pt x="146" y="13"/>
                    </a:lnTo>
                    <a:lnTo>
                      <a:pt x="132" y="14"/>
                    </a:lnTo>
                    <a:lnTo>
                      <a:pt x="119" y="15"/>
                    </a:lnTo>
                    <a:lnTo>
                      <a:pt x="106" y="19"/>
                    </a:lnTo>
                    <a:lnTo>
                      <a:pt x="94" y="23"/>
                    </a:lnTo>
                    <a:lnTo>
                      <a:pt x="82" y="29"/>
                    </a:lnTo>
                    <a:lnTo>
                      <a:pt x="71" y="36"/>
                    </a:lnTo>
                    <a:lnTo>
                      <a:pt x="61" y="44"/>
                    </a:lnTo>
                    <a:lnTo>
                      <a:pt x="51" y="52"/>
                    </a:lnTo>
                    <a:lnTo>
                      <a:pt x="43" y="62"/>
                    </a:lnTo>
                    <a:lnTo>
                      <a:pt x="35" y="72"/>
                    </a:lnTo>
                    <a:lnTo>
                      <a:pt x="28" y="83"/>
                    </a:lnTo>
                    <a:lnTo>
                      <a:pt x="23" y="95"/>
                    </a:lnTo>
                    <a:lnTo>
                      <a:pt x="18" y="107"/>
                    </a:lnTo>
                    <a:lnTo>
                      <a:pt x="14" y="120"/>
                    </a:lnTo>
                    <a:lnTo>
                      <a:pt x="13" y="133"/>
                    </a:lnTo>
                    <a:lnTo>
                      <a:pt x="12" y="147"/>
                    </a:lnTo>
                    <a:lnTo>
                      <a:pt x="13" y="161"/>
                    </a:lnTo>
                    <a:lnTo>
                      <a:pt x="14" y="174"/>
                    </a:lnTo>
                    <a:lnTo>
                      <a:pt x="18" y="187"/>
                    </a:lnTo>
                    <a:lnTo>
                      <a:pt x="23" y="199"/>
                    </a:lnTo>
                    <a:lnTo>
                      <a:pt x="28" y="211"/>
                    </a:lnTo>
                    <a:lnTo>
                      <a:pt x="35" y="222"/>
                    </a:lnTo>
                    <a:lnTo>
                      <a:pt x="43" y="233"/>
                    </a:lnTo>
                    <a:lnTo>
                      <a:pt x="51" y="242"/>
                    </a:lnTo>
                    <a:lnTo>
                      <a:pt x="61" y="251"/>
                    </a:lnTo>
                    <a:lnTo>
                      <a:pt x="71" y="258"/>
                    </a:lnTo>
                    <a:lnTo>
                      <a:pt x="82" y="265"/>
                    </a:lnTo>
                    <a:lnTo>
                      <a:pt x="94" y="271"/>
                    </a:lnTo>
                    <a:lnTo>
                      <a:pt x="106" y="275"/>
                    </a:lnTo>
                    <a:lnTo>
                      <a:pt x="119" y="279"/>
                    </a:lnTo>
                    <a:lnTo>
                      <a:pt x="132" y="281"/>
                    </a:lnTo>
                    <a:lnTo>
                      <a:pt x="146" y="281"/>
                    </a:lnTo>
                    <a:lnTo>
                      <a:pt x="160" y="281"/>
                    </a:lnTo>
                    <a:lnTo>
                      <a:pt x="173" y="279"/>
                    </a:lnTo>
                    <a:lnTo>
                      <a:pt x="186" y="275"/>
                    </a:lnTo>
                    <a:lnTo>
                      <a:pt x="198" y="271"/>
                    </a:lnTo>
                    <a:lnTo>
                      <a:pt x="210" y="265"/>
                    </a:lnTo>
                    <a:lnTo>
                      <a:pt x="221" y="258"/>
                    </a:lnTo>
                    <a:lnTo>
                      <a:pt x="232" y="251"/>
                    </a:lnTo>
                    <a:lnTo>
                      <a:pt x="241" y="242"/>
                    </a:lnTo>
                    <a:lnTo>
                      <a:pt x="250" y="233"/>
                    </a:lnTo>
                    <a:lnTo>
                      <a:pt x="257" y="222"/>
                    </a:lnTo>
                    <a:lnTo>
                      <a:pt x="264" y="211"/>
                    </a:lnTo>
                    <a:lnTo>
                      <a:pt x="270" y="199"/>
                    </a:lnTo>
                    <a:lnTo>
                      <a:pt x="274" y="187"/>
                    </a:lnTo>
                    <a:lnTo>
                      <a:pt x="278" y="174"/>
                    </a:lnTo>
                    <a:lnTo>
                      <a:pt x="280" y="161"/>
                    </a:lnTo>
                    <a:lnTo>
                      <a:pt x="280" y="147"/>
                    </a:lnTo>
                    <a:lnTo>
                      <a:pt x="293" y="147"/>
                    </a:lnTo>
                  </a:path>
                </a:pathLst>
              </a:custGeom>
              <a:solidFill>
                <a:srgbClr val="D6C2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41"/>
              <p:cNvSpPr>
                <a:spLocks/>
              </p:cNvSpPr>
              <p:nvPr/>
            </p:nvSpPr>
            <p:spPr bwMode="auto">
              <a:xfrm>
                <a:off x="1517650" y="2027238"/>
                <a:ext cx="430213" cy="430212"/>
              </a:xfrm>
              <a:custGeom>
                <a:avLst/>
                <a:gdLst>
                  <a:gd name="T0" fmla="*/ 267 w 271"/>
                  <a:gd name="T1" fmla="*/ 108 h 271"/>
                  <a:gd name="T2" fmla="*/ 254 w 271"/>
                  <a:gd name="T3" fmla="*/ 71 h 271"/>
                  <a:gd name="T4" fmla="*/ 230 w 271"/>
                  <a:gd name="T5" fmla="*/ 40 h 271"/>
                  <a:gd name="T6" fmla="*/ 199 w 271"/>
                  <a:gd name="T7" fmla="*/ 17 h 271"/>
                  <a:gd name="T8" fmla="*/ 162 w 271"/>
                  <a:gd name="T9" fmla="*/ 3 h 271"/>
                  <a:gd name="T10" fmla="*/ 121 w 271"/>
                  <a:gd name="T11" fmla="*/ 1 h 271"/>
                  <a:gd name="T12" fmla="*/ 83 w 271"/>
                  <a:gd name="T13" fmla="*/ 11 h 271"/>
                  <a:gd name="T14" fmla="*/ 50 w 271"/>
                  <a:gd name="T15" fmla="*/ 31 h 271"/>
                  <a:gd name="T16" fmla="*/ 24 w 271"/>
                  <a:gd name="T17" fmla="*/ 60 h 271"/>
                  <a:gd name="T18" fmla="*/ 6 w 271"/>
                  <a:gd name="T19" fmla="*/ 95 h 271"/>
                  <a:gd name="T20" fmla="*/ 0 w 271"/>
                  <a:gd name="T21" fmla="*/ 135 h 271"/>
                  <a:gd name="T22" fmla="*/ 6 w 271"/>
                  <a:gd name="T23" fmla="*/ 175 h 271"/>
                  <a:gd name="T24" fmla="*/ 24 w 271"/>
                  <a:gd name="T25" fmla="*/ 210 h 271"/>
                  <a:gd name="T26" fmla="*/ 50 w 271"/>
                  <a:gd name="T27" fmla="*/ 239 h 271"/>
                  <a:gd name="T28" fmla="*/ 83 w 271"/>
                  <a:gd name="T29" fmla="*/ 259 h 271"/>
                  <a:gd name="T30" fmla="*/ 121 w 271"/>
                  <a:gd name="T31" fmla="*/ 269 h 271"/>
                  <a:gd name="T32" fmla="*/ 162 w 271"/>
                  <a:gd name="T33" fmla="*/ 267 h 271"/>
                  <a:gd name="T34" fmla="*/ 199 w 271"/>
                  <a:gd name="T35" fmla="*/ 254 h 271"/>
                  <a:gd name="T36" fmla="*/ 230 w 271"/>
                  <a:gd name="T37" fmla="*/ 230 h 271"/>
                  <a:gd name="T38" fmla="*/ 254 w 271"/>
                  <a:gd name="T39" fmla="*/ 199 h 271"/>
                  <a:gd name="T40" fmla="*/ 267 w 271"/>
                  <a:gd name="T41" fmla="*/ 162 h 271"/>
                  <a:gd name="T42" fmla="*/ 257 w 271"/>
                  <a:gd name="T43" fmla="*/ 135 h 271"/>
                  <a:gd name="T44" fmla="*/ 252 w 271"/>
                  <a:gd name="T45" fmla="*/ 99 h 271"/>
                  <a:gd name="T46" fmla="*/ 236 w 271"/>
                  <a:gd name="T47" fmla="*/ 67 h 271"/>
                  <a:gd name="T48" fmla="*/ 213 w 271"/>
                  <a:gd name="T49" fmla="*/ 41 h 271"/>
                  <a:gd name="T50" fmla="*/ 183 w 271"/>
                  <a:gd name="T51" fmla="*/ 23 h 271"/>
                  <a:gd name="T52" fmla="*/ 148 w 271"/>
                  <a:gd name="T53" fmla="*/ 13 h 271"/>
                  <a:gd name="T54" fmla="*/ 111 w 271"/>
                  <a:gd name="T55" fmla="*/ 15 h 271"/>
                  <a:gd name="T56" fmla="*/ 77 w 271"/>
                  <a:gd name="T57" fmla="*/ 28 h 271"/>
                  <a:gd name="T58" fmla="*/ 49 w 271"/>
                  <a:gd name="T59" fmla="*/ 49 h 271"/>
                  <a:gd name="T60" fmla="*/ 28 w 271"/>
                  <a:gd name="T61" fmla="*/ 77 h 271"/>
                  <a:gd name="T62" fmla="*/ 15 w 271"/>
                  <a:gd name="T63" fmla="*/ 111 h 271"/>
                  <a:gd name="T64" fmla="*/ 13 w 271"/>
                  <a:gd name="T65" fmla="*/ 148 h 271"/>
                  <a:gd name="T66" fmla="*/ 23 w 271"/>
                  <a:gd name="T67" fmla="*/ 183 h 271"/>
                  <a:gd name="T68" fmla="*/ 41 w 271"/>
                  <a:gd name="T69" fmla="*/ 213 h 271"/>
                  <a:gd name="T70" fmla="*/ 67 w 271"/>
                  <a:gd name="T71" fmla="*/ 237 h 271"/>
                  <a:gd name="T72" fmla="*/ 99 w 271"/>
                  <a:gd name="T73" fmla="*/ 252 h 271"/>
                  <a:gd name="T74" fmla="*/ 135 w 271"/>
                  <a:gd name="T75" fmla="*/ 258 h 271"/>
                  <a:gd name="T76" fmla="*/ 171 w 271"/>
                  <a:gd name="T77" fmla="*/ 252 h 271"/>
                  <a:gd name="T78" fmla="*/ 203 w 271"/>
                  <a:gd name="T79" fmla="*/ 237 h 271"/>
                  <a:gd name="T80" fmla="*/ 229 w 271"/>
                  <a:gd name="T81" fmla="*/ 213 h 271"/>
                  <a:gd name="T82" fmla="*/ 248 w 271"/>
                  <a:gd name="T83" fmla="*/ 183 h 271"/>
                  <a:gd name="T84" fmla="*/ 257 w 271"/>
                  <a:gd name="T85" fmla="*/ 148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1" h="271">
                    <a:moveTo>
                      <a:pt x="270" y="135"/>
                    </a:moveTo>
                    <a:lnTo>
                      <a:pt x="269" y="121"/>
                    </a:lnTo>
                    <a:lnTo>
                      <a:pt x="267" y="108"/>
                    </a:lnTo>
                    <a:lnTo>
                      <a:pt x="264" y="95"/>
                    </a:lnTo>
                    <a:lnTo>
                      <a:pt x="259" y="83"/>
                    </a:lnTo>
                    <a:lnTo>
                      <a:pt x="254" y="71"/>
                    </a:lnTo>
                    <a:lnTo>
                      <a:pt x="247" y="60"/>
                    </a:lnTo>
                    <a:lnTo>
                      <a:pt x="239" y="50"/>
                    </a:lnTo>
                    <a:lnTo>
                      <a:pt x="230" y="40"/>
                    </a:lnTo>
                    <a:lnTo>
                      <a:pt x="221" y="31"/>
                    </a:lnTo>
                    <a:lnTo>
                      <a:pt x="210" y="23"/>
                    </a:lnTo>
                    <a:lnTo>
                      <a:pt x="199" y="17"/>
                    </a:lnTo>
                    <a:lnTo>
                      <a:pt x="187" y="11"/>
                    </a:lnTo>
                    <a:lnTo>
                      <a:pt x="175" y="6"/>
                    </a:lnTo>
                    <a:lnTo>
                      <a:pt x="162" y="3"/>
                    </a:lnTo>
                    <a:lnTo>
                      <a:pt x="149" y="1"/>
                    </a:lnTo>
                    <a:lnTo>
                      <a:pt x="135" y="0"/>
                    </a:lnTo>
                    <a:lnTo>
                      <a:pt x="121" y="1"/>
                    </a:lnTo>
                    <a:lnTo>
                      <a:pt x="108" y="3"/>
                    </a:lnTo>
                    <a:lnTo>
                      <a:pt x="95" y="6"/>
                    </a:lnTo>
                    <a:lnTo>
                      <a:pt x="83" y="11"/>
                    </a:lnTo>
                    <a:lnTo>
                      <a:pt x="71" y="17"/>
                    </a:lnTo>
                    <a:lnTo>
                      <a:pt x="60" y="23"/>
                    </a:lnTo>
                    <a:lnTo>
                      <a:pt x="50" y="31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4" y="60"/>
                    </a:lnTo>
                    <a:lnTo>
                      <a:pt x="17" y="71"/>
                    </a:lnTo>
                    <a:lnTo>
                      <a:pt x="11" y="83"/>
                    </a:lnTo>
                    <a:lnTo>
                      <a:pt x="6" y="95"/>
                    </a:lnTo>
                    <a:lnTo>
                      <a:pt x="3" y="108"/>
                    </a:lnTo>
                    <a:lnTo>
                      <a:pt x="1" y="121"/>
                    </a:lnTo>
                    <a:lnTo>
                      <a:pt x="0" y="135"/>
                    </a:lnTo>
                    <a:lnTo>
                      <a:pt x="1" y="149"/>
                    </a:lnTo>
                    <a:lnTo>
                      <a:pt x="3" y="162"/>
                    </a:lnTo>
                    <a:lnTo>
                      <a:pt x="6" y="175"/>
                    </a:lnTo>
                    <a:lnTo>
                      <a:pt x="11" y="187"/>
                    </a:lnTo>
                    <a:lnTo>
                      <a:pt x="17" y="199"/>
                    </a:lnTo>
                    <a:lnTo>
                      <a:pt x="24" y="210"/>
                    </a:lnTo>
                    <a:lnTo>
                      <a:pt x="31" y="221"/>
                    </a:lnTo>
                    <a:lnTo>
                      <a:pt x="40" y="230"/>
                    </a:lnTo>
                    <a:lnTo>
                      <a:pt x="50" y="239"/>
                    </a:lnTo>
                    <a:lnTo>
                      <a:pt x="60" y="247"/>
                    </a:lnTo>
                    <a:lnTo>
                      <a:pt x="71" y="254"/>
                    </a:lnTo>
                    <a:lnTo>
                      <a:pt x="83" y="259"/>
                    </a:lnTo>
                    <a:lnTo>
                      <a:pt x="95" y="264"/>
                    </a:lnTo>
                    <a:lnTo>
                      <a:pt x="108" y="267"/>
                    </a:lnTo>
                    <a:lnTo>
                      <a:pt x="121" y="269"/>
                    </a:lnTo>
                    <a:lnTo>
                      <a:pt x="135" y="270"/>
                    </a:lnTo>
                    <a:lnTo>
                      <a:pt x="149" y="269"/>
                    </a:lnTo>
                    <a:lnTo>
                      <a:pt x="162" y="267"/>
                    </a:lnTo>
                    <a:lnTo>
                      <a:pt x="175" y="264"/>
                    </a:lnTo>
                    <a:lnTo>
                      <a:pt x="187" y="259"/>
                    </a:lnTo>
                    <a:lnTo>
                      <a:pt x="199" y="254"/>
                    </a:lnTo>
                    <a:lnTo>
                      <a:pt x="210" y="247"/>
                    </a:lnTo>
                    <a:lnTo>
                      <a:pt x="221" y="239"/>
                    </a:lnTo>
                    <a:lnTo>
                      <a:pt x="230" y="230"/>
                    </a:lnTo>
                    <a:lnTo>
                      <a:pt x="239" y="221"/>
                    </a:lnTo>
                    <a:lnTo>
                      <a:pt x="247" y="210"/>
                    </a:lnTo>
                    <a:lnTo>
                      <a:pt x="254" y="199"/>
                    </a:lnTo>
                    <a:lnTo>
                      <a:pt x="259" y="187"/>
                    </a:lnTo>
                    <a:lnTo>
                      <a:pt x="264" y="175"/>
                    </a:lnTo>
                    <a:lnTo>
                      <a:pt x="267" y="162"/>
                    </a:lnTo>
                    <a:lnTo>
                      <a:pt x="269" y="149"/>
                    </a:lnTo>
                    <a:lnTo>
                      <a:pt x="270" y="135"/>
                    </a:lnTo>
                    <a:lnTo>
                      <a:pt x="257" y="135"/>
                    </a:lnTo>
                    <a:lnTo>
                      <a:pt x="257" y="123"/>
                    </a:lnTo>
                    <a:lnTo>
                      <a:pt x="255" y="111"/>
                    </a:lnTo>
                    <a:lnTo>
                      <a:pt x="252" y="99"/>
                    </a:lnTo>
                    <a:lnTo>
                      <a:pt x="248" y="88"/>
                    </a:lnTo>
                    <a:lnTo>
                      <a:pt x="242" y="77"/>
                    </a:lnTo>
                    <a:lnTo>
                      <a:pt x="236" y="67"/>
                    </a:lnTo>
                    <a:lnTo>
                      <a:pt x="229" y="57"/>
                    </a:lnTo>
                    <a:lnTo>
                      <a:pt x="222" y="49"/>
                    </a:lnTo>
                    <a:lnTo>
                      <a:pt x="213" y="41"/>
                    </a:lnTo>
                    <a:lnTo>
                      <a:pt x="203" y="34"/>
                    </a:lnTo>
                    <a:lnTo>
                      <a:pt x="193" y="28"/>
                    </a:lnTo>
                    <a:lnTo>
                      <a:pt x="183" y="23"/>
                    </a:lnTo>
                    <a:lnTo>
                      <a:pt x="171" y="18"/>
                    </a:lnTo>
                    <a:lnTo>
                      <a:pt x="160" y="15"/>
                    </a:lnTo>
                    <a:lnTo>
                      <a:pt x="148" y="13"/>
                    </a:lnTo>
                    <a:lnTo>
                      <a:pt x="135" y="13"/>
                    </a:lnTo>
                    <a:lnTo>
                      <a:pt x="123" y="13"/>
                    </a:lnTo>
                    <a:lnTo>
                      <a:pt x="111" y="15"/>
                    </a:lnTo>
                    <a:lnTo>
                      <a:pt x="99" y="18"/>
                    </a:lnTo>
                    <a:lnTo>
                      <a:pt x="88" y="23"/>
                    </a:lnTo>
                    <a:lnTo>
                      <a:pt x="77" y="28"/>
                    </a:lnTo>
                    <a:lnTo>
                      <a:pt x="67" y="34"/>
                    </a:lnTo>
                    <a:lnTo>
                      <a:pt x="57" y="41"/>
                    </a:lnTo>
                    <a:lnTo>
                      <a:pt x="49" y="49"/>
                    </a:lnTo>
                    <a:lnTo>
                      <a:pt x="41" y="57"/>
                    </a:lnTo>
                    <a:lnTo>
                      <a:pt x="34" y="67"/>
                    </a:lnTo>
                    <a:lnTo>
                      <a:pt x="28" y="77"/>
                    </a:lnTo>
                    <a:lnTo>
                      <a:pt x="23" y="88"/>
                    </a:lnTo>
                    <a:lnTo>
                      <a:pt x="18" y="99"/>
                    </a:lnTo>
                    <a:lnTo>
                      <a:pt x="15" y="111"/>
                    </a:lnTo>
                    <a:lnTo>
                      <a:pt x="13" y="123"/>
                    </a:lnTo>
                    <a:lnTo>
                      <a:pt x="13" y="135"/>
                    </a:lnTo>
                    <a:lnTo>
                      <a:pt x="13" y="148"/>
                    </a:lnTo>
                    <a:lnTo>
                      <a:pt x="15" y="160"/>
                    </a:lnTo>
                    <a:lnTo>
                      <a:pt x="18" y="171"/>
                    </a:lnTo>
                    <a:lnTo>
                      <a:pt x="23" y="183"/>
                    </a:lnTo>
                    <a:lnTo>
                      <a:pt x="28" y="193"/>
                    </a:lnTo>
                    <a:lnTo>
                      <a:pt x="34" y="203"/>
                    </a:lnTo>
                    <a:lnTo>
                      <a:pt x="41" y="213"/>
                    </a:lnTo>
                    <a:lnTo>
                      <a:pt x="49" y="222"/>
                    </a:lnTo>
                    <a:lnTo>
                      <a:pt x="57" y="229"/>
                    </a:lnTo>
                    <a:lnTo>
                      <a:pt x="67" y="237"/>
                    </a:lnTo>
                    <a:lnTo>
                      <a:pt x="77" y="243"/>
                    </a:lnTo>
                    <a:lnTo>
                      <a:pt x="88" y="248"/>
                    </a:lnTo>
                    <a:lnTo>
                      <a:pt x="99" y="252"/>
                    </a:lnTo>
                    <a:lnTo>
                      <a:pt x="111" y="255"/>
                    </a:lnTo>
                    <a:lnTo>
                      <a:pt x="123" y="257"/>
                    </a:lnTo>
                    <a:lnTo>
                      <a:pt x="135" y="258"/>
                    </a:lnTo>
                    <a:lnTo>
                      <a:pt x="148" y="257"/>
                    </a:lnTo>
                    <a:lnTo>
                      <a:pt x="160" y="255"/>
                    </a:lnTo>
                    <a:lnTo>
                      <a:pt x="171" y="252"/>
                    </a:lnTo>
                    <a:lnTo>
                      <a:pt x="183" y="248"/>
                    </a:lnTo>
                    <a:lnTo>
                      <a:pt x="193" y="243"/>
                    </a:lnTo>
                    <a:lnTo>
                      <a:pt x="203" y="237"/>
                    </a:lnTo>
                    <a:lnTo>
                      <a:pt x="213" y="229"/>
                    </a:lnTo>
                    <a:lnTo>
                      <a:pt x="222" y="222"/>
                    </a:lnTo>
                    <a:lnTo>
                      <a:pt x="229" y="213"/>
                    </a:lnTo>
                    <a:lnTo>
                      <a:pt x="236" y="203"/>
                    </a:lnTo>
                    <a:lnTo>
                      <a:pt x="242" y="193"/>
                    </a:lnTo>
                    <a:lnTo>
                      <a:pt x="248" y="183"/>
                    </a:lnTo>
                    <a:lnTo>
                      <a:pt x="252" y="171"/>
                    </a:lnTo>
                    <a:lnTo>
                      <a:pt x="255" y="160"/>
                    </a:lnTo>
                    <a:lnTo>
                      <a:pt x="257" y="148"/>
                    </a:lnTo>
                    <a:lnTo>
                      <a:pt x="257" y="135"/>
                    </a:lnTo>
                    <a:lnTo>
                      <a:pt x="270" y="135"/>
                    </a:lnTo>
                  </a:path>
                </a:pathLst>
              </a:custGeom>
              <a:solidFill>
                <a:srgbClr val="D9C7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42"/>
              <p:cNvSpPr>
                <a:spLocks/>
              </p:cNvSpPr>
              <p:nvPr/>
            </p:nvSpPr>
            <p:spPr bwMode="auto">
              <a:xfrm>
                <a:off x="1536700" y="2046288"/>
                <a:ext cx="392113" cy="392112"/>
              </a:xfrm>
              <a:custGeom>
                <a:avLst/>
                <a:gdLst>
                  <a:gd name="T0" fmla="*/ 243 w 247"/>
                  <a:gd name="T1" fmla="*/ 98 h 247"/>
                  <a:gd name="T2" fmla="*/ 231 w 247"/>
                  <a:gd name="T3" fmla="*/ 64 h 247"/>
                  <a:gd name="T4" fmla="*/ 210 w 247"/>
                  <a:gd name="T5" fmla="*/ 36 h 247"/>
                  <a:gd name="T6" fmla="*/ 182 w 247"/>
                  <a:gd name="T7" fmla="*/ 15 h 247"/>
                  <a:gd name="T8" fmla="*/ 148 w 247"/>
                  <a:gd name="T9" fmla="*/ 3 h 247"/>
                  <a:gd name="T10" fmla="*/ 111 w 247"/>
                  <a:gd name="T11" fmla="*/ 1 h 247"/>
                  <a:gd name="T12" fmla="*/ 76 w 247"/>
                  <a:gd name="T13" fmla="*/ 10 h 247"/>
                  <a:gd name="T14" fmla="*/ 45 w 247"/>
                  <a:gd name="T15" fmla="*/ 29 h 247"/>
                  <a:gd name="T16" fmla="*/ 21 w 247"/>
                  <a:gd name="T17" fmla="*/ 55 h 247"/>
                  <a:gd name="T18" fmla="*/ 6 w 247"/>
                  <a:gd name="T19" fmla="*/ 87 h 247"/>
                  <a:gd name="T20" fmla="*/ 0 w 247"/>
                  <a:gd name="T21" fmla="*/ 123 h 247"/>
                  <a:gd name="T22" fmla="*/ 6 w 247"/>
                  <a:gd name="T23" fmla="*/ 159 h 247"/>
                  <a:gd name="T24" fmla="*/ 21 w 247"/>
                  <a:gd name="T25" fmla="*/ 192 h 247"/>
                  <a:gd name="T26" fmla="*/ 45 w 247"/>
                  <a:gd name="T27" fmla="*/ 218 h 247"/>
                  <a:gd name="T28" fmla="*/ 76 w 247"/>
                  <a:gd name="T29" fmla="*/ 236 h 247"/>
                  <a:gd name="T30" fmla="*/ 111 w 247"/>
                  <a:gd name="T31" fmla="*/ 246 h 247"/>
                  <a:gd name="T32" fmla="*/ 148 w 247"/>
                  <a:gd name="T33" fmla="*/ 243 h 247"/>
                  <a:gd name="T34" fmla="*/ 182 w 247"/>
                  <a:gd name="T35" fmla="*/ 231 h 247"/>
                  <a:gd name="T36" fmla="*/ 210 w 247"/>
                  <a:gd name="T37" fmla="*/ 210 h 247"/>
                  <a:gd name="T38" fmla="*/ 231 w 247"/>
                  <a:gd name="T39" fmla="*/ 182 h 247"/>
                  <a:gd name="T40" fmla="*/ 243 w 247"/>
                  <a:gd name="T41" fmla="*/ 148 h 247"/>
                  <a:gd name="T42" fmla="*/ 233 w 247"/>
                  <a:gd name="T43" fmla="*/ 123 h 247"/>
                  <a:gd name="T44" fmla="*/ 228 w 247"/>
                  <a:gd name="T45" fmla="*/ 91 h 247"/>
                  <a:gd name="T46" fmla="*/ 214 w 247"/>
                  <a:gd name="T47" fmla="*/ 62 h 247"/>
                  <a:gd name="T48" fmla="*/ 193 w 247"/>
                  <a:gd name="T49" fmla="*/ 38 h 247"/>
                  <a:gd name="T50" fmla="*/ 166 w 247"/>
                  <a:gd name="T51" fmla="*/ 22 h 247"/>
                  <a:gd name="T52" fmla="*/ 134 w 247"/>
                  <a:gd name="T53" fmla="*/ 14 h 247"/>
                  <a:gd name="T54" fmla="*/ 101 w 247"/>
                  <a:gd name="T55" fmla="*/ 15 h 247"/>
                  <a:gd name="T56" fmla="*/ 71 w 247"/>
                  <a:gd name="T57" fmla="*/ 26 h 247"/>
                  <a:gd name="T58" fmla="*/ 46 w 247"/>
                  <a:gd name="T59" fmla="*/ 46 h 247"/>
                  <a:gd name="T60" fmla="*/ 26 w 247"/>
                  <a:gd name="T61" fmla="*/ 71 h 247"/>
                  <a:gd name="T62" fmla="*/ 15 w 247"/>
                  <a:gd name="T63" fmla="*/ 101 h 247"/>
                  <a:gd name="T64" fmla="*/ 14 w 247"/>
                  <a:gd name="T65" fmla="*/ 134 h 247"/>
                  <a:gd name="T66" fmla="*/ 22 w 247"/>
                  <a:gd name="T67" fmla="*/ 166 h 247"/>
                  <a:gd name="T68" fmla="*/ 38 w 247"/>
                  <a:gd name="T69" fmla="*/ 193 h 247"/>
                  <a:gd name="T70" fmla="*/ 62 w 247"/>
                  <a:gd name="T71" fmla="*/ 214 h 247"/>
                  <a:gd name="T72" fmla="*/ 91 w 247"/>
                  <a:gd name="T73" fmla="*/ 228 h 247"/>
                  <a:gd name="T74" fmla="*/ 123 w 247"/>
                  <a:gd name="T75" fmla="*/ 233 h 247"/>
                  <a:gd name="T76" fmla="*/ 156 w 247"/>
                  <a:gd name="T77" fmla="*/ 228 h 247"/>
                  <a:gd name="T78" fmla="*/ 184 w 247"/>
                  <a:gd name="T79" fmla="*/ 214 h 247"/>
                  <a:gd name="T80" fmla="*/ 208 w 247"/>
                  <a:gd name="T81" fmla="*/ 193 h 247"/>
                  <a:gd name="T82" fmla="*/ 224 w 247"/>
                  <a:gd name="T83" fmla="*/ 166 h 247"/>
                  <a:gd name="T84" fmla="*/ 233 w 247"/>
                  <a:gd name="T85" fmla="*/ 13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7" h="247">
                    <a:moveTo>
                      <a:pt x="246" y="123"/>
                    </a:moveTo>
                    <a:lnTo>
                      <a:pt x="245" y="111"/>
                    </a:lnTo>
                    <a:lnTo>
                      <a:pt x="243" y="98"/>
                    </a:lnTo>
                    <a:lnTo>
                      <a:pt x="240" y="87"/>
                    </a:lnTo>
                    <a:lnTo>
                      <a:pt x="236" y="75"/>
                    </a:lnTo>
                    <a:lnTo>
                      <a:pt x="231" y="64"/>
                    </a:lnTo>
                    <a:lnTo>
                      <a:pt x="225" y="55"/>
                    </a:lnTo>
                    <a:lnTo>
                      <a:pt x="218" y="45"/>
                    </a:lnTo>
                    <a:lnTo>
                      <a:pt x="210" y="36"/>
                    </a:lnTo>
                    <a:lnTo>
                      <a:pt x="201" y="29"/>
                    </a:lnTo>
                    <a:lnTo>
                      <a:pt x="192" y="21"/>
                    </a:lnTo>
                    <a:lnTo>
                      <a:pt x="182" y="15"/>
                    </a:lnTo>
                    <a:lnTo>
                      <a:pt x="171" y="10"/>
                    </a:lnTo>
                    <a:lnTo>
                      <a:pt x="159" y="6"/>
                    </a:lnTo>
                    <a:lnTo>
                      <a:pt x="148" y="3"/>
                    </a:lnTo>
                    <a:lnTo>
                      <a:pt x="136" y="1"/>
                    </a:lnTo>
                    <a:lnTo>
                      <a:pt x="123" y="0"/>
                    </a:lnTo>
                    <a:lnTo>
                      <a:pt x="111" y="1"/>
                    </a:lnTo>
                    <a:lnTo>
                      <a:pt x="98" y="3"/>
                    </a:lnTo>
                    <a:lnTo>
                      <a:pt x="87" y="6"/>
                    </a:lnTo>
                    <a:lnTo>
                      <a:pt x="76" y="10"/>
                    </a:lnTo>
                    <a:lnTo>
                      <a:pt x="65" y="15"/>
                    </a:lnTo>
                    <a:lnTo>
                      <a:pt x="55" y="21"/>
                    </a:lnTo>
                    <a:lnTo>
                      <a:pt x="45" y="29"/>
                    </a:lnTo>
                    <a:lnTo>
                      <a:pt x="36" y="36"/>
                    </a:lnTo>
                    <a:lnTo>
                      <a:pt x="29" y="45"/>
                    </a:lnTo>
                    <a:lnTo>
                      <a:pt x="21" y="55"/>
                    </a:lnTo>
                    <a:lnTo>
                      <a:pt x="15" y="64"/>
                    </a:lnTo>
                    <a:lnTo>
                      <a:pt x="10" y="75"/>
                    </a:lnTo>
                    <a:lnTo>
                      <a:pt x="6" y="87"/>
                    </a:lnTo>
                    <a:lnTo>
                      <a:pt x="3" y="98"/>
                    </a:lnTo>
                    <a:lnTo>
                      <a:pt x="1" y="111"/>
                    </a:lnTo>
                    <a:lnTo>
                      <a:pt x="0" y="123"/>
                    </a:lnTo>
                    <a:lnTo>
                      <a:pt x="1" y="136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1"/>
                    </a:lnTo>
                    <a:lnTo>
                      <a:pt x="15" y="182"/>
                    </a:lnTo>
                    <a:lnTo>
                      <a:pt x="21" y="192"/>
                    </a:lnTo>
                    <a:lnTo>
                      <a:pt x="29" y="201"/>
                    </a:lnTo>
                    <a:lnTo>
                      <a:pt x="36" y="210"/>
                    </a:lnTo>
                    <a:lnTo>
                      <a:pt x="45" y="218"/>
                    </a:lnTo>
                    <a:lnTo>
                      <a:pt x="55" y="225"/>
                    </a:lnTo>
                    <a:lnTo>
                      <a:pt x="65" y="231"/>
                    </a:lnTo>
                    <a:lnTo>
                      <a:pt x="76" y="236"/>
                    </a:lnTo>
                    <a:lnTo>
                      <a:pt x="87" y="240"/>
                    </a:lnTo>
                    <a:lnTo>
                      <a:pt x="98" y="243"/>
                    </a:lnTo>
                    <a:lnTo>
                      <a:pt x="111" y="246"/>
                    </a:lnTo>
                    <a:lnTo>
                      <a:pt x="123" y="246"/>
                    </a:lnTo>
                    <a:lnTo>
                      <a:pt x="136" y="246"/>
                    </a:lnTo>
                    <a:lnTo>
                      <a:pt x="148" y="243"/>
                    </a:lnTo>
                    <a:lnTo>
                      <a:pt x="159" y="240"/>
                    </a:lnTo>
                    <a:lnTo>
                      <a:pt x="171" y="236"/>
                    </a:lnTo>
                    <a:lnTo>
                      <a:pt x="182" y="231"/>
                    </a:lnTo>
                    <a:lnTo>
                      <a:pt x="192" y="225"/>
                    </a:lnTo>
                    <a:lnTo>
                      <a:pt x="201" y="218"/>
                    </a:lnTo>
                    <a:lnTo>
                      <a:pt x="210" y="210"/>
                    </a:lnTo>
                    <a:lnTo>
                      <a:pt x="218" y="201"/>
                    </a:lnTo>
                    <a:lnTo>
                      <a:pt x="225" y="192"/>
                    </a:lnTo>
                    <a:lnTo>
                      <a:pt x="231" y="182"/>
                    </a:lnTo>
                    <a:lnTo>
                      <a:pt x="236" y="171"/>
                    </a:lnTo>
                    <a:lnTo>
                      <a:pt x="240" y="159"/>
                    </a:lnTo>
                    <a:lnTo>
                      <a:pt x="243" y="148"/>
                    </a:lnTo>
                    <a:lnTo>
                      <a:pt x="245" y="136"/>
                    </a:lnTo>
                    <a:lnTo>
                      <a:pt x="246" y="123"/>
                    </a:lnTo>
                    <a:lnTo>
                      <a:pt x="233" y="123"/>
                    </a:lnTo>
                    <a:lnTo>
                      <a:pt x="233" y="112"/>
                    </a:lnTo>
                    <a:lnTo>
                      <a:pt x="231" y="101"/>
                    </a:lnTo>
                    <a:lnTo>
                      <a:pt x="228" y="91"/>
                    </a:lnTo>
                    <a:lnTo>
                      <a:pt x="224" y="80"/>
                    </a:lnTo>
                    <a:lnTo>
                      <a:pt x="220" y="71"/>
                    </a:lnTo>
                    <a:lnTo>
                      <a:pt x="214" y="62"/>
                    </a:lnTo>
                    <a:lnTo>
                      <a:pt x="208" y="53"/>
                    </a:lnTo>
                    <a:lnTo>
                      <a:pt x="201" y="46"/>
                    </a:lnTo>
                    <a:lnTo>
                      <a:pt x="193" y="38"/>
                    </a:lnTo>
                    <a:lnTo>
                      <a:pt x="184" y="32"/>
                    </a:lnTo>
                    <a:lnTo>
                      <a:pt x="175" y="26"/>
                    </a:lnTo>
                    <a:lnTo>
                      <a:pt x="166" y="22"/>
                    </a:lnTo>
                    <a:lnTo>
                      <a:pt x="156" y="18"/>
                    </a:lnTo>
                    <a:lnTo>
                      <a:pt x="145" y="15"/>
                    </a:lnTo>
                    <a:lnTo>
                      <a:pt x="134" y="14"/>
                    </a:lnTo>
                    <a:lnTo>
                      <a:pt x="123" y="13"/>
                    </a:lnTo>
                    <a:lnTo>
                      <a:pt x="112" y="14"/>
                    </a:lnTo>
                    <a:lnTo>
                      <a:pt x="101" y="15"/>
                    </a:lnTo>
                    <a:lnTo>
                      <a:pt x="91" y="18"/>
                    </a:lnTo>
                    <a:lnTo>
                      <a:pt x="80" y="22"/>
                    </a:lnTo>
                    <a:lnTo>
                      <a:pt x="71" y="26"/>
                    </a:lnTo>
                    <a:lnTo>
                      <a:pt x="62" y="32"/>
                    </a:lnTo>
                    <a:lnTo>
                      <a:pt x="53" y="38"/>
                    </a:lnTo>
                    <a:lnTo>
                      <a:pt x="46" y="46"/>
                    </a:lnTo>
                    <a:lnTo>
                      <a:pt x="38" y="53"/>
                    </a:lnTo>
                    <a:lnTo>
                      <a:pt x="32" y="62"/>
                    </a:lnTo>
                    <a:lnTo>
                      <a:pt x="26" y="71"/>
                    </a:lnTo>
                    <a:lnTo>
                      <a:pt x="22" y="80"/>
                    </a:lnTo>
                    <a:lnTo>
                      <a:pt x="18" y="91"/>
                    </a:lnTo>
                    <a:lnTo>
                      <a:pt x="15" y="101"/>
                    </a:lnTo>
                    <a:lnTo>
                      <a:pt x="14" y="112"/>
                    </a:lnTo>
                    <a:lnTo>
                      <a:pt x="13" y="123"/>
                    </a:lnTo>
                    <a:lnTo>
                      <a:pt x="14" y="134"/>
                    </a:lnTo>
                    <a:lnTo>
                      <a:pt x="15" y="145"/>
                    </a:lnTo>
                    <a:lnTo>
                      <a:pt x="18" y="156"/>
                    </a:lnTo>
                    <a:lnTo>
                      <a:pt x="22" y="166"/>
                    </a:lnTo>
                    <a:lnTo>
                      <a:pt x="26" y="175"/>
                    </a:lnTo>
                    <a:lnTo>
                      <a:pt x="32" y="184"/>
                    </a:lnTo>
                    <a:lnTo>
                      <a:pt x="38" y="193"/>
                    </a:lnTo>
                    <a:lnTo>
                      <a:pt x="46" y="201"/>
                    </a:lnTo>
                    <a:lnTo>
                      <a:pt x="53" y="208"/>
                    </a:lnTo>
                    <a:lnTo>
                      <a:pt x="62" y="214"/>
                    </a:lnTo>
                    <a:lnTo>
                      <a:pt x="71" y="220"/>
                    </a:lnTo>
                    <a:lnTo>
                      <a:pt x="80" y="225"/>
                    </a:lnTo>
                    <a:lnTo>
                      <a:pt x="91" y="228"/>
                    </a:lnTo>
                    <a:lnTo>
                      <a:pt x="101" y="231"/>
                    </a:lnTo>
                    <a:lnTo>
                      <a:pt x="112" y="233"/>
                    </a:lnTo>
                    <a:lnTo>
                      <a:pt x="123" y="233"/>
                    </a:lnTo>
                    <a:lnTo>
                      <a:pt x="134" y="233"/>
                    </a:lnTo>
                    <a:lnTo>
                      <a:pt x="145" y="231"/>
                    </a:lnTo>
                    <a:lnTo>
                      <a:pt x="156" y="228"/>
                    </a:lnTo>
                    <a:lnTo>
                      <a:pt x="166" y="225"/>
                    </a:lnTo>
                    <a:lnTo>
                      <a:pt x="175" y="220"/>
                    </a:lnTo>
                    <a:lnTo>
                      <a:pt x="184" y="214"/>
                    </a:lnTo>
                    <a:lnTo>
                      <a:pt x="193" y="208"/>
                    </a:lnTo>
                    <a:lnTo>
                      <a:pt x="201" y="201"/>
                    </a:lnTo>
                    <a:lnTo>
                      <a:pt x="208" y="193"/>
                    </a:lnTo>
                    <a:lnTo>
                      <a:pt x="214" y="184"/>
                    </a:lnTo>
                    <a:lnTo>
                      <a:pt x="220" y="175"/>
                    </a:lnTo>
                    <a:lnTo>
                      <a:pt x="224" y="166"/>
                    </a:lnTo>
                    <a:lnTo>
                      <a:pt x="228" y="156"/>
                    </a:lnTo>
                    <a:lnTo>
                      <a:pt x="231" y="145"/>
                    </a:lnTo>
                    <a:lnTo>
                      <a:pt x="233" y="134"/>
                    </a:lnTo>
                    <a:lnTo>
                      <a:pt x="233" y="123"/>
                    </a:lnTo>
                    <a:lnTo>
                      <a:pt x="246" y="123"/>
                    </a:lnTo>
                  </a:path>
                </a:pathLst>
              </a:custGeom>
              <a:solidFill>
                <a:srgbClr val="DECFB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43"/>
              <p:cNvSpPr>
                <a:spLocks/>
              </p:cNvSpPr>
              <p:nvPr/>
            </p:nvSpPr>
            <p:spPr bwMode="auto">
              <a:xfrm>
                <a:off x="1557338" y="2066925"/>
                <a:ext cx="350837" cy="352425"/>
              </a:xfrm>
              <a:custGeom>
                <a:avLst/>
                <a:gdLst>
                  <a:gd name="T0" fmla="*/ 218 w 221"/>
                  <a:gd name="T1" fmla="*/ 88 h 222"/>
                  <a:gd name="T2" fmla="*/ 207 w 221"/>
                  <a:gd name="T3" fmla="*/ 57 h 222"/>
                  <a:gd name="T4" fmla="*/ 188 w 221"/>
                  <a:gd name="T5" fmla="*/ 32 h 222"/>
                  <a:gd name="T6" fmla="*/ 163 w 221"/>
                  <a:gd name="T7" fmla="*/ 13 h 222"/>
                  <a:gd name="T8" fmla="*/ 132 w 221"/>
                  <a:gd name="T9" fmla="*/ 2 h 222"/>
                  <a:gd name="T10" fmla="*/ 99 w 221"/>
                  <a:gd name="T11" fmla="*/ 0 h 222"/>
                  <a:gd name="T12" fmla="*/ 67 w 221"/>
                  <a:gd name="T13" fmla="*/ 8 h 222"/>
                  <a:gd name="T14" fmla="*/ 40 w 221"/>
                  <a:gd name="T15" fmla="*/ 25 h 222"/>
                  <a:gd name="T16" fmla="*/ 19 w 221"/>
                  <a:gd name="T17" fmla="*/ 48 h 222"/>
                  <a:gd name="T18" fmla="*/ 5 w 221"/>
                  <a:gd name="T19" fmla="*/ 77 h 222"/>
                  <a:gd name="T20" fmla="*/ 0 w 221"/>
                  <a:gd name="T21" fmla="*/ 110 h 222"/>
                  <a:gd name="T22" fmla="*/ 5 w 221"/>
                  <a:gd name="T23" fmla="*/ 143 h 222"/>
                  <a:gd name="T24" fmla="*/ 19 w 221"/>
                  <a:gd name="T25" fmla="*/ 172 h 222"/>
                  <a:gd name="T26" fmla="*/ 40 w 221"/>
                  <a:gd name="T27" fmla="*/ 195 h 222"/>
                  <a:gd name="T28" fmla="*/ 67 w 221"/>
                  <a:gd name="T29" fmla="*/ 212 h 222"/>
                  <a:gd name="T30" fmla="*/ 99 w 221"/>
                  <a:gd name="T31" fmla="*/ 220 h 222"/>
                  <a:gd name="T32" fmla="*/ 132 w 221"/>
                  <a:gd name="T33" fmla="*/ 218 h 222"/>
                  <a:gd name="T34" fmla="*/ 163 w 221"/>
                  <a:gd name="T35" fmla="*/ 207 h 222"/>
                  <a:gd name="T36" fmla="*/ 188 w 221"/>
                  <a:gd name="T37" fmla="*/ 188 h 222"/>
                  <a:gd name="T38" fmla="*/ 207 w 221"/>
                  <a:gd name="T39" fmla="*/ 163 h 222"/>
                  <a:gd name="T40" fmla="*/ 218 w 221"/>
                  <a:gd name="T41" fmla="*/ 132 h 222"/>
                  <a:gd name="T42" fmla="*/ 208 w 221"/>
                  <a:gd name="T43" fmla="*/ 110 h 222"/>
                  <a:gd name="T44" fmla="*/ 204 w 221"/>
                  <a:gd name="T45" fmla="*/ 81 h 222"/>
                  <a:gd name="T46" fmla="*/ 191 w 221"/>
                  <a:gd name="T47" fmla="*/ 55 h 222"/>
                  <a:gd name="T48" fmla="*/ 172 w 221"/>
                  <a:gd name="T49" fmla="*/ 34 h 222"/>
                  <a:gd name="T50" fmla="*/ 148 w 221"/>
                  <a:gd name="T51" fmla="*/ 20 h 222"/>
                  <a:gd name="T52" fmla="*/ 120 w 221"/>
                  <a:gd name="T53" fmla="*/ 13 h 222"/>
                  <a:gd name="T54" fmla="*/ 90 w 221"/>
                  <a:gd name="T55" fmla="*/ 14 h 222"/>
                  <a:gd name="T56" fmla="*/ 64 w 221"/>
                  <a:gd name="T57" fmla="*/ 24 h 222"/>
                  <a:gd name="T58" fmla="*/ 41 w 221"/>
                  <a:gd name="T59" fmla="*/ 41 h 222"/>
                  <a:gd name="T60" fmla="*/ 24 w 221"/>
                  <a:gd name="T61" fmla="*/ 63 h 222"/>
                  <a:gd name="T62" fmla="*/ 14 w 221"/>
                  <a:gd name="T63" fmla="*/ 90 h 222"/>
                  <a:gd name="T64" fmla="*/ 13 w 221"/>
                  <a:gd name="T65" fmla="*/ 120 h 222"/>
                  <a:gd name="T66" fmla="*/ 20 w 221"/>
                  <a:gd name="T67" fmla="*/ 148 h 222"/>
                  <a:gd name="T68" fmla="*/ 34 w 221"/>
                  <a:gd name="T69" fmla="*/ 172 h 222"/>
                  <a:gd name="T70" fmla="*/ 55 w 221"/>
                  <a:gd name="T71" fmla="*/ 191 h 222"/>
                  <a:gd name="T72" fmla="*/ 81 w 221"/>
                  <a:gd name="T73" fmla="*/ 204 h 222"/>
                  <a:gd name="T74" fmla="*/ 110 w 221"/>
                  <a:gd name="T75" fmla="*/ 208 h 222"/>
                  <a:gd name="T76" fmla="*/ 139 w 221"/>
                  <a:gd name="T77" fmla="*/ 204 h 222"/>
                  <a:gd name="T78" fmla="*/ 165 w 221"/>
                  <a:gd name="T79" fmla="*/ 191 h 222"/>
                  <a:gd name="T80" fmla="*/ 186 w 221"/>
                  <a:gd name="T81" fmla="*/ 172 h 222"/>
                  <a:gd name="T82" fmla="*/ 200 w 221"/>
                  <a:gd name="T83" fmla="*/ 148 h 222"/>
                  <a:gd name="T84" fmla="*/ 208 w 221"/>
                  <a:gd name="T85" fmla="*/ 12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1" h="222">
                    <a:moveTo>
                      <a:pt x="220" y="110"/>
                    </a:moveTo>
                    <a:lnTo>
                      <a:pt x="220" y="99"/>
                    </a:lnTo>
                    <a:lnTo>
                      <a:pt x="218" y="88"/>
                    </a:lnTo>
                    <a:lnTo>
                      <a:pt x="215" y="77"/>
                    </a:lnTo>
                    <a:lnTo>
                      <a:pt x="212" y="67"/>
                    </a:lnTo>
                    <a:lnTo>
                      <a:pt x="207" y="57"/>
                    </a:lnTo>
                    <a:lnTo>
                      <a:pt x="202" y="48"/>
                    </a:lnTo>
                    <a:lnTo>
                      <a:pt x="195" y="40"/>
                    </a:lnTo>
                    <a:lnTo>
                      <a:pt x="188" y="32"/>
                    </a:lnTo>
                    <a:lnTo>
                      <a:pt x="180" y="25"/>
                    </a:lnTo>
                    <a:lnTo>
                      <a:pt x="172" y="19"/>
                    </a:lnTo>
                    <a:lnTo>
                      <a:pt x="163" y="13"/>
                    </a:lnTo>
                    <a:lnTo>
                      <a:pt x="153" y="8"/>
                    </a:lnTo>
                    <a:lnTo>
                      <a:pt x="143" y="5"/>
                    </a:lnTo>
                    <a:lnTo>
                      <a:pt x="132" y="2"/>
                    </a:lnTo>
                    <a:lnTo>
                      <a:pt x="121" y="0"/>
                    </a:lnTo>
                    <a:lnTo>
                      <a:pt x="110" y="0"/>
                    </a:lnTo>
                    <a:lnTo>
                      <a:pt x="99" y="0"/>
                    </a:lnTo>
                    <a:lnTo>
                      <a:pt x="88" y="2"/>
                    </a:lnTo>
                    <a:lnTo>
                      <a:pt x="77" y="5"/>
                    </a:lnTo>
                    <a:lnTo>
                      <a:pt x="67" y="8"/>
                    </a:lnTo>
                    <a:lnTo>
                      <a:pt x="58" y="13"/>
                    </a:lnTo>
                    <a:lnTo>
                      <a:pt x="49" y="19"/>
                    </a:lnTo>
                    <a:lnTo>
                      <a:pt x="40" y="25"/>
                    </a:lnTo>
                    <a:lnTo>
                      <a:pt x="32" y="32"/>
                    </a:lnTo>
                    <a:lnTo>
                      <a:pt x="25" y="40"/>
                    </a:lnTo>
                    <a:lnTo>
                      <a:pt x="19" y="48"/>
                    </a:lnTo>
                    <a:lnTo>
                      <a:pt x="13" y="57"/>
                    </a:lnTo>
                    <a:lnTo>
                      <a:pt x="8" y="67"/>
                    </a:lnTo>
                    <a:lnTo>
                      <a:pt x="5" y="77"/>
                    </a:lnTo>
                    <a:lnTo>
                      <a:pt x="2" y="88"/>
                    </a:lnTo>
                    <a:lnTo>
                      <a:pt x="0" y="99"/>
                    </a:lnTo>
                    <a:lnTo>
                      <a:pt x="0" y="110"/>
                    </a:lnTo>
                    <a:lnTo>
                      <a:pt x="0" y="121"/>
                    </a:lnTo>
                    <a:lnTo>
                      <a:pt x="2" y="132"/>
                    </a:lnTo>
                    <a:lnTo>
                      <a:pt x="5" y="143"/>
                    </a:lnTo>
                    <a:lnTo>
                      <a:pt x="8" y="153"/>
                    </a:lnTo>
                    <a:lnTo>
                      <a:pt x="13" y="163"/>
                    </a:lnTo>
                    <a:lnTo>
                      <a:pt x="19" y="172"/>
                    </a:lnTo>
                    <a:lnTo>
                      <a:pt x="25" y="180"/>
                    </a:lnTo>
                    <a:lnTo>
                      <a:pt x="32" y="188"/>
                    </a:lnTo>
                    <a:lnTo>
                      <a:pt x="40" y="195"/>
                    </a:lnTo>
                    <a:lnTo>
                      <a:pt x="49" y="202"/>
                    </a:lnTo>
                    <a:lnTo>
                      <a:pt x="58" y="207"/>
                    </a:lnTo>
                    <a:lnTo>
                      <a:pt x="67" y="212"/>
                    </a:lnTo>
                    <a:lnTo>
                      <a:pt x="77" y="215"/>
                    </a:lnTo>
                    <a:lnTo>
                      <a:pt x="88" y="218"/>
                    </a:lnTo>
                    <a:lnTo>
                      <a:pt x="99" y="220"/>
                    </a:lnTo>
                    <a:lnTo>
                      <a:pt x="110" y="221"/>
                    </a:lnTo>
                    <a:lnTo>
                      <a:pt x="121" y="220"/>
                    </a:lnTo>
                    <a:lnTo>
                      <a:pt x="132" y="218"/>
                    </a:lnTo>
                    <a:lnTo>
                      <a:pt x="143" y="215"/>
                    </a:lnTo>
                    <a:lnTo>
                      <a:pt x="153" y="212"/>
                    </a:lnTo>
                    <a:lnTo>
                      <a:pt x="163" y="207"/>
                    </a:lnTo>
                    <a:lnTo>
                      <a:pt x="172" y="202"/>
                    </a:lnTo>
                    <a:lnTo>
                      <a:pt x="180" y="195"/>
                    </a:lnTo>
                    <a:lnTo>
                      <a:pt x="188" y="188"/>
                    </a:lnTo>
                    <a:lnTo>
                      <a:pt x="195" y="180"/>
                    </a:lnTo>
                    <a:lnTo>
                      <a:pt x="202" y="172"/>
                    </a:lnTo>
                    <a:lnTo>
                      <a:pt x="207" y="163"/>
                    </a:lnTo>
                    <a:lnTo>
                      <a:pt x="212" y="153"/>
                    </a:lnTo>
                    <a:lnTo>
                      <a:pt x="215" y="143"/>
                    </a:lnTo>
                    <a:lnTo>
                      <a:pt x="218" y="132"/>
                    </a:lnTo>
                    <a:lnTo>
                      <a:pt x="220" y="121"/>
                    </a:lnTo>
                    <a:lnTo>
                      <a:pt x="220" y="110"/>
                    </a:lnTo>
                    <a:lnTo>
                      <a:pt x="208" y="110"/>
                    </a:lnTo>
                    <a:lnTo>
                      <a:pt x="208" y="100"/>
                    </a:lnTo>
                    <a:lnTo>
                      <a:pt x="206" y="90"/>
                    </a:lnTo>
                    <a:lnTo>
                      <a:pt x="204" y="81"/>
                    </a:lnTo>
                    <a:lnTo>
                      <a:pt x="200" y="72"/>
                    </a:lnTo>
                    <a:lnTo>
                      <a:pt x="196" y="63"/>
                    </a:lnTo>
                    <a:lnTo>
                      <a:pt x="191" y="55"/>
                    </a:lnTo>
                    <a:lnTo>
                      <a:pt x="186" y="48"/>
                    </a:lnTo>
                    <a:lnTo>
                      <a:pt x="179" y="41"/>
                    </a:lnTo>
                    <a:lnTo>
                      <a:pt x="172" y="34"/>
                    </a:lnTo>
                    <a:lnTo>
                      <a:pt x="165" y="29"/>
                    </a:lnTo>
                    <a:lnTo>
                      <a:pt x="157" y="24"/>
                    </a:lnTo>
                    <a:lnTo>
                      <a:pt x="148" y="20"/>
                    </a:lnTo>
                    <a:lnTo>
                      <a:pt x="139" y="16"/>
                    </a:lnTo>
                    <a:lnTo>
                      <a:pt x="130" y="14"/>
                    </a:lnTo>
                    <a:lnTo>
                      <a:pt x="120" y="13"/>
                    </a:lnTo>
                    <a:lnTo>
                      <a:pt x="110" y="12"/>
                    </a:lnTo>
                    <a:lnTo>
                      <a:pt x="100" y="13"/>
                    </a:lnTo>
                    <a:lnTo>
                      <a:pt x="90" y="14"/>
                    </a:lnTo>
                    <a:lnTo>
                      <a:pt x="81" y="16"/>
                    </a:lnTo>
                    <a:lnTo>
                      <a:pt x="72" y="20"/>
                    </a:lnTo>
                    <a:lnTo>
                      <a:pt x="64" y="24"/>
                    </a:lnTo>
                    <a:lnTo>
                      <a:pt x="55" y="29"/>
                    </a:lnTo>
                    <a:lnTo>
                      <a:pt x="48" y="34"/>
                    </a:lnTo>
                    <a:lnTo>
                      <a:pt x="41" y="41"/>
                    </a:lnTo>
                    <a:lnTo>
                      <a:pt x="34" y="48"/>
                    </a:lnTo>
                    <a:lnTo>
                      <a:pt x="29" y="55"/>
                    </a:lnTo>
                    <a:lnTo>
                      <a:pt x="24" y="63"/>
                    </a:lnTo>
                    <a:lnTo>
                      <a:pt x="20" y="72"/>
                    </a:lnTo>
                    <a:lnTo>
                      <a:pt x="16" y="81"/>
                    </a:lnTo>
                    <a:lnTo>
                      <a:pt x="14" y="90"/>
                    </a:lnTo>
                    <a:lnTo>
                      <a:pt x="13" y="100"/>
                    </a:lnTo>
                    <a:lnTo>
                      <a:pt x="12" y="110"/>
                    </a:lnTo>
                    <a:lnTo>
                      <a:pt x="13" y="120"/>
                    </a:lnTo>
                    <a:lnTo>
                      <a:pt x="14" y="130"/>
                    </a:lnTo>
                    <a:lnTo>
                      <a:pt x="16" y="139"/>
                    </a:lnTo>
                    <a:lnTo>
                      <a:pt x="20" y="148"/>
                    </a:lnTo>
                    <a:lnTo>
                      <a:pt x="24" y="157"/>
                    </a:lnTo>
                    <a:lnTo>
                      <a:pt x="29" y="165"/>
                    </a:lnTo>
                    <a:lnTo>
                      <a:pt x="34" y="172"/>
                    </a:lnTo>
                    <a:lnTo>
                      <a:pt x="41" y="179"/>
                    </a:lnTo>
                    <a:lnTo>
                      <a:pt x="48" y="186"/>
                    </a:lnTo>
                    <a:lnTo>
                      <a:pt x="55" y="191"/>
                    </a:lnTo>
                    <a:lnTo>
                      <a:pt x="64" y="196"/>
                    </a:lnTo>
                    <a:lnTo>
                      <a:pt x="72" y="200"/>
                    </a:lnTo>
                    <a:lnTo>
                      <a:pt x="81" y="204"/>
                    </a:lnTo>
                    <a:lnTo>
                      <a:pt x="90" y="206"/>
                    </a:lnTo>
                    <a:lnTo>
                      <a:pt x="100" y="208"/>
                    </a:lnTo>
                    <a:lnTo>
                      <a:pt x="110" y="208"/>
                    </a:lnTo>
                    <a:lnTo>
                      <a:pt x="120" y="208"/>
                    </a:lnTo>
                    <a:lnTo>
                      <a:pt x="130" y="206"/>
                    </a:lnTo>
                    <a:lnTo>
                      <a:pt x="139" y="204"/>
                    </a:lnTo>
                    <a:lnTo>
                      <a:pt x="148" y="200"/>
                    </a:lnTo>
                    <a:lnTo>
                      <a:pt x="157" y="196"/>
                    </a:lnTo>
                    <a:lnTo>
                      <a:pt x="165" y="191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1" y="165"/>
                    </a:lnTo>
                    <a:lnTo>
                      <a:pt x="196" y="157"/>
                    </a:lnTo>
                    <a:lnTo>
                      <a:pt x="200" y="148"/>
                    </a:lnTo>
                    <a:lnTo>
                      <a:pt x="204" y="139"/>
                    </a:lnTo>
                    <a:lnTo>
                      <a:pt x="206" y="130"/>
                    </a:lnTo>
                    <a:lnTo>
                      <a:pt x="208" y="120"/>
                    </a:lnTo>
                    <a:lnTo>
                      <a:pt x="208" y="110"/>
                    </a:lnTo>
                    <a:lnTo>
                      <a:pt x="220" y="110"/>
                    </a:lnTo>
                  </a:path>
                </a:pathLst>
              </a:custGeom>
              <a:solidFill>
                <a:srgbClr val="E3D6C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44"/>
              <p:cNvSpPr>
                <a:spLocks/>
              </p:cNvSpPr>
              <p:nvPr/>
            </p:nvSpPr>
            <p:spPr bwMode="auto">
              <a:xfrm>
                <a:off x="1576388" y="2085975"/>
                <a:ext cx="312737" cy="314325"/>
              </a:xfrm>
              <a:custGeom>
                <a:avLst/>
                <a:gdLst>
                  <a:gd name="T0" fmla="*/ 194 w 197"/>
                  <a:gd name="T1" fmla="*/ 78 h 198"/>
                  <a:gd name="T2" fmla="*/ 185 w 197"/>
                  <a:gd name="T3" fmla="*/ 51 h 198"/>
                  <a:gd name="T4" fmla="*/ 168 w 197"/>
                  <a:gd name="T5" fmla="*/ 28 h 198"/>
                  <a:gd name="T6" fmla="*/ 145 w 197"/>
                  <a:gd name="T7" fmla="*/ 12 h 198"/>
                  <a:gd name="T8" fmla="*/ 118 w 197"/>
                  <a:gd name="T9" fmla="*/ 2 h 198"/>
                  <a:gd name="T10" fmla="*/ 88 w 197"/>
                  <a:gd name="T11" fmla="*/ 0 h 198"/>
                  <a:gd name="T12" fmla="*/ 60 w 197"/>
                  <a:gd name="T13" fmla="*/ 7 h 198"/>
                  <a:gd name="T14" fmla="*/ 36 w 197"/>
                  <a:gd name="T15" fmla="*/ 22 h 198"/>
                  <a:gd name="T16" fmla="*/ 16 w 197"/>
                  <a:gd name="T17" fmla="*/ 43 h 198"/>
                  <a:gd name="T18" fmla="*/ 4 w 197"/>
                  <a:gd name="T19" fmla="*/ 69 h 198"/>
                  <a:gd name="T20" fmla="*/ 0 w 197"/>
                  <a:gd name="T21" fmla="*/ 98 h 198"/>
                  <a:gd name="T22" fmla="*/ 4 w 197"/>
                  <a:gd name="T23" fmla="*/ 127 h 198"/>
                  <a:gd name="T24" fmla="*/ 16 w 197"/>
                  <a:gd name="T25" fmla="*/ 153 h 198"/>
                  <a:gd name="T26" fmla="*/ 36 w 197"/>
                  <a:gd name="T27" fmla="*/ 174 h 198"/>
                  <a:gd name="T28" fmla="*/ 60 w 197"/>
                  <a:gd name="T29" fmla="*/ 189 h 198"/>
                  <a:gd name="T30" fmla="*/ 88 w 197"/>
                  <a:gd name="T31" fmla="*/ 196 h 198"/>
                  <a:gd name="T32" fmla="*/ 118 w 197"/>
                  <a:gd name="T33" fmla="*/ 194 h 198"/>
                  <a:gd name="T34" fmla="*/ 145 w 197"/>
                  <a:gd name="T35" fmla="*/ 185 h 198"/>
                  <a:gd name="T36" fmla="*/ 168 w 197"/>
                  <a:gd name="T37" fmla="*/ 168 h 198"/>
                  <a:gd name="T38" fmla="*/ 185 w 197"/>
                  <a:gd name="T39" fmla="*/ 145 h 198"/>
                  <a:gd name="T40" fmla="*/ 194 w 197"/>
                  <a:gd name="T41" fmla="*/ 118 h 198"/>
                  <a:gd name="T42" fmla="*/ 184 w 197"/>
                  <a:gd name="T43" fmla="*/ 98 h 198"/>
                  <a:gd name="T44" fmla="*/ 180 w 197"/>
                  <a:gd name="T45" fmla="*/ 73 h 198"/>
                  <a:gd name="T46" fmla="*/ 169 w 197"/>
                  <a:gd name="T47" fmla="*/ 50 h 198"/>
                  <a:gd name="T48" fmla="*/ 152 w 197"/>
                  <a:gd name="T49" fmla="*/ 32 h 198"/>
                  <a:gd name="T50" fmla="*/ 131 w 197"/>
                  <a:gd name="T51" fmla="*/ 19 h 198"/>
                  <a:gd name="T52" fmla="*/ 107 w 197"/>
                  <a:gd name="T53" fmla="*/ 13 h 198"/>
                  <a:gd name="T54" fmla="*/ 81 w 197"/>
                  <a:gd name="T55" fmla="*/ 14 h 198"/>
                  <a:gd name="T56" fmla="*/ 58 w 197"/>
                  <a:gd name="T57" fmla="*/ 23 h 198"/>
                  <a:gd name="T58" fmla="*/ 38 w 197"/>
                  <a:gd name="T59" fmla="*/ 38 h 198"/>
                  <a:gd name="T60" fmla="*/ 23 w 197"/>
                  <a:gd name="T61" fmla="*/ 57 h 198"/>
                  <a:gd name="T62" fmla="*/ 14 w 197"/>
                  <a:gd name="T63" fmla="*/ 81 h 198"/>
                  <a:gd name="T64" fmla="*/ 13 w 197"/>
                  <a:gd name="T65" fmla="*/ 107 h 198"/>
                  <a:gd name="T66" fmla="*/ 19 w 197"/>
                  <a:gd name="T67" fmla="*/ 131 h 198"/>
                  <a:gd name="T68" fmla="*/ 32 w 197"/>
                  <a:gd name="T69" fmla="*/ 152 h 198"/>
                  <a:gd name="T70" fmla="*/ 50 w 197"/>
                  <a:gd name="T71" fmla="*/ 169 h 198"/>
                  <a:gd name="T72" fmla="*/ 73 w 197"/>
                  <a:gd name="T73" fmla="*/ 180 h 198"/>
                  <a:gd name="T74" fmla="*/ 98 w 197"/>
                  <a:gd name="T75" fmla="*/ 184 h 198"/>
                  <a:gd name="T76" fmla="*/ 123 w 197"/>
                  <a:gd name="T77" fmla="*/ 180 h 198"/>
                  <a:gd name="T78" fmla="*/ 146 w 197"/>
                  <a:gd name="T79" fmla="*/ 169 h 198"/>
                  <a:gd name="T80" fmla="*/ 164 w 197"/>
                  <a:gd name="T81" fmla="*/ 152 h 198"/>
                  <a:gd name="T82" fmla="*/ 177 w 197"/>
                  <a:gd name="T83" fmla="*/ 131 h 198"/>
                  <a:gd name="T84" fmla="*/ 183 w 197"/>
                  <a:gd name="T85" fmla="*/ 107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7" h="198">
                    <a:moveTo>
                      <a:pt x="196" y="98"/>
                    </a:moveTo>
                    <a:lnTo>
                      <a:pt x="196" y="88"/>
                    </a:lnTo>
                    <a:lnTo>
                      <a:pt x="194" y="78"/>
                    </a:lnTo>
                    <a:lnTo>
                      <a:pt x="192" y="69"/>
                    </a:lnTo>
                    <a:lnTo>
                      <a:pt x="189" y="60"/>
                    </a:lnTo>
                    <a:lnTo>
                      <a:pt x="185" y="51"/>
                    </a:lnTo>
                    <a:lnTo>
                      <a:pt x="180" y="43"/>
                    </a:lnTo>
                    <a:lnTo>
                      <a:pt x="174" y="36"/>
                    </a:lnTo>
                    <a:lnTo>
                      <a:pt x="168" y="28"/>
                    </a:lnTo>
                    <a:lnTo>
                      <a:pt x="161" y="22"/>
                    </a:lnTo>
                    <a:lnTo>
                      <a:pt x="153" y="16"/>
                    </a:lnTo>
                    <a:lnTo>
                      <a:pt x="145" y="12"/>
                    </a:lnTo>
                    <a:lnTo>
                      <a:pt x="137" y="7"/>
                    </a:lnTo>
                    <a:lnTo>
                      <a:pt x="127" y="4"/>
                    </a:lnTo>
                    <a:lnTo>
                      <a:pt x="118" y="2"/>
                    </a:lnTo>
                    <a:lnTo>
                      <a:pt x="108" y="0"/>
                    </a:lnTo>
                    <a:lnTo>
                      <a:pt x="98" y="0"/>
                    </a:lnTo>
                    <a:lnTo>
                      <a:pt x="88" y="0"/>
                    </a:lnTo>
                    <a:lnTo>
                      <a:pt x="78" y="2"/>
                    </a:lnTo>
                    <a:lnTo>
                      <a:pt x="69" y="4"/>
                    </a:lnTo>
                    <a:lnTo>
                      <a:pt x="60" y="7"/>
                    </a:lnTo>
                    <a:lnTo>
                      <a:pt x="51" y="12"/>
                    </a:lnTo>
                    <a:lnTo>
                      <a:pt x="43" y="16"/>
                    </a:lnTo>
                    <a:lnTo>
                      <a:pt x="36" y="22"/>
                    </a:lnTo>
                    <a:lnTo>
                      <a:pt x="28" y="28"/>
                    </a:lnTo>
                    <a:lnTo>
                      <a:pt x="22" y="36"/>
                    </a:lnTo>
                    <a:lnTo>
                      <a:pt x="16" y="43"/>
                    </a:lnTo>
                    <a:lnTo>
                      <a:pt x="12" y="51"/>
                    </a:lnTo>
                    <a:lnTo>
                      <a:pt x="7" y="60"/>
                    </a:lnTo>
                    <a:lnTo>
                      <a:pt x="4" y="69"/>
                    </a:lnTo>
                    <a:lnTo>
                      <a:pt x="2" y="78"/>
                    </a:lnTo>
                    <a:lnTo>
                      <a:pt x="0" y="88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2" y="118"/>
                    </a:lnTo>
                    <a:lnTo>
                      <a:pt x="4" y="127"/>
                    </a:lnTo>
                    <a:lnTo>
                      <a:pt x="7" y="137"/>
                    </a:lnTo>
                    <a:lnTo>
                      <a:pt x="12" y="145"/>
                    </a:lnTo>
                    <a:lnTo>
                      <a:pt x="16" y="153"/>
                    </a:lnTo>
                    <a:lnTo>
                      <a:pt x="22" y="161"/>
                    </a:lnTo>
                    <a:lnTo>
                      <a:pt x="28" y="168"/>
                    </a:lnTo>
                    <a:lnTo>
                      <a:pt x="36" y="174"/>
                    </a:lnTo>
                    <a:lnTo>
                      <a:pt x="43" y="180"/>
                    </a:lnTo>
                    <a:lnTo>
                      <a:pt x="51" y="185"/>
                    </a:lnTo>
                    <a:lnTo>
                      <a:pt x="60" y="189"/>
                    </a:lnTo>
                    <a:lnTo>
                      <a:pt x="69" y="192"/>
                    </a:lnTo>
                    <a:lnTo>
                      <a:pt x="78" y="194"/>
                    </a:lnTo>
                    <a:lnTo>
                      <a:pt x="88" y="196"/>
                    </a:lnTo>
                    <a:lnTo>
                      <a:pt x="98" y="197"/>
                    </a:lnTo>
                    <a:lnTo>
                      <a:pt x="108" y="196"/>
                    </a:lnTo>
                    <a:lnTo>
                      <a:pt x="118" y="194"/>
                    </a:lnTo>
                    <a:lnTo>
                      <a:pt x="127" y="192"/>
                    </a:lnTo>
                    <a:lnTo>
                      <a:pt x="137" y="189"/>
                    </a:lnTo>
                    <a:lnTo>
                      <a:pt x="145" y="185"/>
                    </a:lnTo>
                    <a:lnTo>
                      <a:pt x="153" y="180"/>
                    </a:lnTo>
                    <a:lnTo>
                      <a:pt x="161" y="174"/>
                    </a:lnTo>
                    <a:lnTo>
                      <a:pt x="168" y="168"/>
                    </a:lnTo>
                    <a:lnTo>
                      <a:pt x="174" y="161"/>
                    </a:lnTo>
                    <a:lnTo>
                      <a:pt x="180" y="153"/>
                    </a:lnTo>
                    <a:lnTo>
                      <a:pt x="185" y="145"/>
                    </a:lnTo>
                    <a:lnTo>
                      <a:pt x="189" y="137"/>
                    </a:lnTo>
                    <a:lnTo>
                      <a:pt x="192" y="127"/>
                    </a:lnTo>
                    <a:lnTo>
                      <a:pt x="194" y="118"/>
                    </a:lnTo>
                    <a:lnTo>
                      <a:pt x="196" y="108"/>
                    </a:lnTo>
                    <a:lnTo>
                      <a:pt x="196" y="98"/>
                    </a:lnTo>
                    <a:lnTo>
                      <a:pt x="184" y="98"/>
                    </a:lnTo>
                    <a:lnTo>
                      <a:pt x="183" y="90"/>
                    </a:lnTo>
                    <a:lnTo>
                      <a:pt x="182" y="81"/>
                    </a:lnTo>
                    <a:lnTo>
                      <a:pt x="180" y="73"/>
                    </a:lnTo>
                    <a:lnTo>
                      <a:pt x="177" y="65"/>
                    </a:lnTo>
                    <a:lnTo>
                      <a:pt x="173" y="57"/>
                    </a:lnTo>
                    <a:lnTo>
                      <a:pt x="169" y="50"/>
                    </a:lnTo>
                    <a:lnTo>
                      <a:pt x="164" y="44"/>
                    </a:lnTo>
                    <a:lnTo>
                      <a:pt x="158" y="38"/>
                    </a:lnTo>
                    <a:lnTo>
                      <a:pt x="152" y="32"/>
                    </a:lnTo>
                    <a:lnTo>
                      <a:pt x="146" y="27"/>
                    </a:lnTo>
                    <a:lnTo>
                      <a:pt x="139" y="23"/>
                    </a:lnTo>
                    <a:lnTo>
                      <a:pt x="131" y="19"/>
                    </a:lnTo>
                    <a:lnTo>
                      <a:pt x="123" y="16"/>
                    </a:lnTo>
                    <a:lnTo>
                      <a:pt x="115" y="14"/>
                    </a:lnTo>
                    <a:lnTo>
                      <a:pt x="107" y="13"/>
                    </a:lnTo>
                    <a:lnTo>
                      <a:pt x="98" y="13"/>
                    </a:lnTo>
                    <a:lnTo>
                      <a:pt x="90" y="13"/>
                    </a:lnTo>
                    <a:lnTo>
                      <a:pt x="81" y="14"/>
                    </a:lnTo>
                    <a:lnTo>
                      <a:pt x="73" y="16"/>
                    </a:lnTo>
                    <a:lnTo>
                      <a:pt x="65" y="19"/>
                    </a:lnTo>
                    <a:lnTo>
                      <a:pt x="58" y="23"/>
                    </a:lnTo>
                    <a:lnTo>
                      <a:pt x="50" y="27"/>
                    </a:lnTo>
                    <a:lnTo>
                      <a:pt x="44" y="32"/>
                    </a:lnTo>
                    <a:lnTo>
                      <a:pt x="38" y="38"/>
                    </a:lnTo>
                    <a:lnTo>
                      <a:pt x="32" y="44"/>
                    </a:lnTo>
                    <a:lnTo>
                      <a:pt x="27" y="50"/>
                    </a:lnTo>
                    <a:lnTo>
                      <a:pt x="23" y="57"/>
                    </a:lnTo>
                    <a:lnTo>
                      <a:pt x="19" y="65"/>
                    </a:lnTo>
                    <a:lnTo>
                      <a:pt x="16" y="73"/>
                    </a:lnTo>
                    <a:lnTo>
                      <a:pt x="14" y="81"/>
                    </a:lnTo>
                    <a:lnTo>
                      <a:pt x="13" y="90"/>
                    </a:lnTo>
                    <a:lnTo>
                      <a:pt x="13" y="98"/>
                    </a:lnTo>
                    <a:lnTo>
                      <a:pt x="13" y="107"/>
                    </a:lnTo>
                    <a:lnTo>
                      <a:pt x="14" y="115"/>
                    </a:lnTo>
                    <a:lnTo>
                      <a:pt x="16" y="123"/>
                    </a:lnTo>
                    <a:lnTo>
                      <a:pt x="19" y="131"/>
                    </a:lnTo>
                    <a:lnTo>
                      <a:pt x="23" y="139"/>
                    </a:lnTo>
                    <a:lnTo>
                      <a:pt x="27" y="146"/>
                    </a:lnTo>
                    <a:lnTo>
                      <a:pt x="32" y="152"/>
                    </a:lnTo>
                    <a:lnTo>
                      <a:pt x="38" y="158"/>
                    </a:lnTo>
                    <a:lnTo>
                      <a:pt x="44" y="164"/>
                    </a:lnTo>
                    <a:lnTo>
                      <a:pt x="50" y="169"/>
                    </a:lnTo>
                    <a:lnTo>
                      <a:pt x="58" y="173"/>
                    </a:lnTo>
                    <a:lnTo>
                      <a:pt x="65" y="177"/>
                    </a:lnTo>
                    <a:lnTo>
                      <a:pt x="73" y="180"/>
                    </a:lnTo>
                    <a:lnTo>
                      <a:pt x="81" y="182"/>
                    </a:lnTo>
                    <a:lnTo>
                      <a:pt x="90" y="183"/>
                    </a:lnTo>
                    <a:lnTo>
                      <a:pt x="98" y="184"/>
                    </a:lnTo>
                    <a:lnTo>
                      <a:pt x="107" y="183"/>
                    </a:lnTo>
                    <a:lnTo>
                      <a:pt x="115" y="182"/>
                    </a:lnTo>
                    <a:lnTo>
                      <a:pt x="123" y="180"/>
                    </a:lnTo>
                    <a:lnTo>
                      <a:pt x="131" y="177"/>
                    </a:lnTo>
                    <a:lnTo>
                      <a:pt x="139" y="173"/>
                    </a:lnTo>
                    <a:lnTo>
                      <a:pt x="146" y="169"/>
                    </a:lnTo>
                    <a:lnTo>
                      <a:pt x="152" y="164"/>
                    </a:lnTo>
                    <a:lnTo>
                      <a:pt x="158" y="158"/>
                    </a:lnTo>
                    <a:lnTo>
                      <a:pt x="164" y="152"/>
                    </a:lnTo>
                    <a:lnTo>
                      <a:pt x="169" y="146"/>
                    </a:lnTo>
                    <a:lnTo>
                      <a:pt x="173" y="139"/>
                    </a:lnTo>
                    <a:lnTo>
                      <a:pt x="177" y="131"/>
                    </a:lnTo>
                    <a:lnTo>
                      <a:pt x="180" y="123"/>
                    </a:lnTo>
                    <a:lnTo>
                      <a:pt x="182" y="115"/>
                    </a:lnTo>
                    <a:lnTo>
                      <a:pt x="183" y="107"/>
                    </a:lnTo>
                    <a:lnTo>
                      <a:pt x="184" y="98"/>
                    </a:lnTo>
                    <a:lnTo>
                      <a:pt x="196" y="98"/>
                    </a:lnTo>
                  </a:path>
                </a:pathLst>
              </a:custGeom>
              <a:solidFill>
                <a:srgbClr val="E8DED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45"/>
              <p:cNvSpPr>
                <a:spLocks/>
              </p:cNvSpPr>
              <p:nvPr/>
            </p:nvSpPr>
            <p:spPr bwMode="auto">
              <a:xfrm>
                <a:off x="1595438" y="2105025"/>
                <a:ext cx="274637" cy="274638"/>
              </a:xfrm>
              <a:custGeom>
                <a:avLst/>
                <a:gdLst>
                  <a:gd name="T0" fmla="*/ 170 w 173"/>
                  <a:gd name="T1" fmla="*/ 69 h 173"/>
                  <a:gd name="T2" fmla="*/ 162 w 173"/>
                  <a:gd name="T3" fmla="*/ 45 h 173"/>
                  <a:gd name="T4" fmla="*/ 147 w 173"/>
                  <a:gd name="T5" fmla="*/ 25 h 173"/>
                  <a:gd name="T6" fmla="*/ 127 w 173"/>
                  <a:gd name="T7" fmla="*/ 10 h 173"/>
                  <a:gd name="T8" fmla="*/ 104 w 173"/>
                  <a:gd name="T9" fmla="*/ 2 h 173"/>
                  <a:gd name="T10" fmla="*/ 77 w 173"/>
                  <a:gd name="T11" fmla="*/ 1 h 173"/>
                  <a:gd name="T12" fmla="*/ 53 w 173"/>
                  <a:gd name="T13" fmla="*/ 7 h 173"/>
                  <a:gd name="T14" fmla="*/ 31 w 173"/>
                  <a:gd name="T15" fmla="*/ 20 h 173"/>
                  <a:gd name="T16" fmla="*/ 15 w 173"/>
                  <a:gd name="T17" fmla="*/ 38 h 173"/>
                  <a:gd name="T18" fmla="*/ 4 w 173"/>
                  <a:gd name="T19" fmla="*/ 60 h 173"/>
                  <a:gd name="T20" fmla="*/ 0 w 173"/>
                  <a:gd name="T21" fmla="*/ 86 h 173"/>
                  <a:gd name="T22" fmla="*/ 4 w 173"/>
                  <a:gd name="T23" fmla="*/ 112 h 173"/>
                  <a:gd name="T24" fmla="*/ 15 w 173"/>
                  <a:gd name="T25" fmla="*/ 134 h 173"/>
                  <a:gd name="T26" fmla="*/ 31 w 173"/>
                  <a:gd name="T27" fmla="*/ 152 h 173"/>
                  <a:gd name="T28" fmla="*/ 53 w 173"/>
                  <a:gd name="T29" fmla="*/ 165 h 173"/>
                  <a:gd name="T30" fmla="*/ 77 w 173"/>
                  <a:gd name="T31" fmla="*/ 172 h 173"/>
                  <a:gd name="T32" fmla="*/ 104 w 173"/>
                  <a:gd name="T33" fmla="*/ 170 h 173"/>
                  <a:gd name="T34" fmla="*/ 127 w 173"/>
                  <a:gd name="T35" fmla="*/ 162 h 173"/>
                  <a:gd name="T36" fmla="*/ 147 w 173"/>
                  <a:gd name="T37" fmla="*/ 147 h 173"/>
                  <a:gd name="T38" fmla="*/ 162 w 173"/>
                  <a:gd name="T39" fmla="*/ 127 h 173"/>
                  <a:gd name="T40" fmla="*/ 170 w 173"/>
                  <a:gd name="T41" fmla="*/ 104 h 173"/>
                  <a:gd name="T42" fmla="*/ 160 w 173"/>
                  <a:gd name="T43" fmla="*/ 86 h 173"/>
                  <a:gd name="T44" fmla="*/ 156 w 173"/>
                  <a:gd name="T45" fmla="*/ 64 h 173"/>
                  <a:gd name="T46" fmla="*/ 147 w 173"/>
                  <a:gd name="T47" fmla="*/ 45 h 173"/>
                  <a:gd name="T48" fmla="*/ 133 w 173"/>
                  <a:gd name="T49" fmla="*/ 30 h 173"/>
                  <a:gd name="T50" fmla="*/ 115 w 173"/>
                  <a:gd name="T51" fmla="*/ 18 h 173"/>
                  <a:gd name="T52" fmla="*/ 93 w 173"/>
                  <a:gd name="T53" fmla="*/ 13 h 173"/>
                  <a:gd name="T54" fmla="*/ 72 w 173"/>
                  <a:gd name="T55" fmla="*/ 14 h 173"/>
                  <a:gd name="T56" fmla="*/ 51 w 173"/>
                  <a:gd name="T57" fmla="*/ 21 h 173"/>
                  <a:gd name="T58" fmla="*/ 34 w 173"/>
                  <a:gd name="T59" fmla="*/ 34 h 173"/>
                  <a:gd name="T60" fmla="*/ 22 w 173"/>
                  <a:gd name="T61" fmla="*/ 51 h 173"/>
                  <a:gd name="T62" fmla="*/ 14 w 173"/>
                  <a:gd name="T63" fmla="*/ 72 h 173"/>
                  <a:gd name="T64" fmla="*/ 13 w 173"/>
                  <a:gd name="T65" fmla="*/ 93 h 173"/>
                  <a:gd name="T66" fmla="*/ 19 w 173"/>
                  <a:gd name="T67" fmla="*/ 115 h 173"/>
                  <a:gd name="T68" fmla="*/ 30 w 173"/>
                  <a:gd name="T69" fmla="*/ 133 h 173"/>
                  <a:gd name="T70" fmla="*/ 45 w 173"/>
                  <a:gd name="T71" fmla="*/ 147 h 173"/>
                  <a:gd name="T72" fmla="*/ 64 w 173"/>
                  <a:gd name="T73" fmla="*/ 156 h 173"/>
                  <a:gd name="T74" fmla="*/ 86 w 173"/>
                  <a:gd name="T75" fmla="*/ 160 h 173"/>
                  <a:gd name="T76" fmla="*/ 108 w 173"/>
                  <a:gd name="T77" fmla="*/ 156 h 173"/>
                  <a:gd name="T78" fmla="*/ 127 w 173"/>
                  <a:gd name="T79" fmla="*/ 147 h 173"/>
                  <a:gd name="T80" fmla="*/ 143 w 173"/>
                  <a:gd name="T81" fmla="*/ 133 h 173"/>
                  <a:gd name="T82" fmla="*/ 154 w 173"/>
                  <a:gd name="T83" fmla="*/ 115 h 173"/>
                  <a:gd name="T84" fmla="*/ 159 w 173"/>
                  <a:gd name="T85" fmla="*/ 9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3" h="173">
                    <a:moveTo>
                      <a:pt x="172" y="86"/>
                    </a:moveTo>
                    <a:lnTo>
                      <a:pt x="172" y="77"/>
                    </a:lnTo>
                    <a:lnTo>
                      <a:pt x="170" y="69"/>
                    </a:lnTo>
                    <a:lnTo>
                      <a:pt x="168" y="60"/>
                    </a:lnTo>
                    <a:lnTo>
                      <a:pt x="165" y="53"/>
                    </a:lnTo>
                    <a:lnTo>
                      <a:pt x="162" y="45"/>
                    </a:lnTo>
                    <a:lnTo>
                      <a:pt x="158" y="38"/>
                    </a:lnTo>
                    <a:lnTo>
                      <a:pt x="152" y="31"/>
                    </a:lnTo>
                    <a:lnTo>
                      <a:pt x="147" y="25"/>
                    </a:lnTo>
                    <a:lnTo>
                      <a:pt x="141" y="20"/>
                    </a:lnTo>
                    <a:lnTo>
                      <a:pt x="134" y="15"/>
                    </a:lnTo>
                    <a:lnTo>
                      <a:pt x="127" y="10"/>
                    </a:lnTo>
                    <a:lnTo>
                      <a:pt x="119" y="7"/>
                    </a:lnTo>
                    <a:lnTo>
                      <a:pt x="112" y="4"/>
                    </a:lnTo>
                    <a:lnTo>
                      <a:pt x="104" y="2"/>
                    </a:lnTo>
                    <a:lnTo>
                      <a:pt x="95" y="1"/>
                    </a:lnTo>
                    <a:lnTo>
                      <a:pt x="86" y="0"/>
                    </a:lnTo>
                    <a:lnTo>
                      <a:pt x="77" y="1"/>
                    </a:lnTo>
                    <a:lnTo>
                      <a:pt x="69" y="2"/>
                    </a:lnTo>
                    <a:lnTo>
                      <a:pt x="60" y="4"/>
                    </a:lnTo>
                    <a:lnTo>
                      <a:pt x="53" y="7"/>
                    </a:lnTo>
                    <a:lnTo>
                      <a:pt x="45" y="10"/>
                    </a:lnTo>
                    <a:lnTo>
                      <a:pt x="38" y="15"/>
                    </a:lnTo>
                    <a:lnTo>
                      <a:pt x="31" y="20"/>
                    </a:lnTo>
                    <a:lnTo>
                      <a:pt x="25" y="25"/>
                    </a:lnTo>
                    <a:lnTo>
                      <a:pt x="20" y="31"/>
                    </a:lnTo>
                    <a:lnTo>
                      <a:pt x="15" y="38"/>
                    </a:lnTo>
                    <a:lnTo>
                      <a:pt x="10" y="45"/>
                    </a:lnTo>
                    <a:lnTo>
                      <a:pt x="7" y="53"/>
                    </a:lnTo>
                    <a:lnTo>
                      <a:pt x="4" y="60"/>
                    </a:lnTo>
                    <a:lnTo>
                      <a:pt x="2" y="69"/>
                    </a:lnTo>
                    <a:lnTo>
                      <a:pt x="1" y="77"/>
                    </a:lnTo>
                    <a:lnTo>
                      <a:pt x="0" y="86"/>
                    </a:lnTo>
                    <a:lnTo>
                      <a:pt x="1" y="95"/>
                    </a:lnTo>
                    <a:lnTo>
                      <a:pt x="2" y="104"/>
                    </a:lnTo>
                    <a:lnTo>
                      <a:pt x="4" y="112"/>
                    </a:lnTo>
                    <a:lnTo>
                      <a:pt x="7" y="119"/>
                    </a:lnTo>
                    <a:lnTo>
                      <a:pt x="10" y="127"/>
                    </a:lnTo>
                    <a:lnTo>
                      <a:pt x="15" y="134"/>
                    </a:lnTo>
                    <a:lnTo>
                      <a:pt x="20" y="141"/>
                    </a:lnTo>
                    <a:lnTo>
                      <a:pt x="25" y="147"/>
                    </a:lnTo>
                    <a:lnTo>
                      <a:pt x="31" y="152"/>
                    </a:lnTo>
                    <a:lnTo>
                      <a:pt x="38" y="158"/>
                    </a:lnTo>
                    <a:lnTo>
                      <a:pt x="45" y="162"/>
                    </a:lnTo>
                    <a:lnTo>
                      <a:pt x="53" y="165"/>
                    </a:lnTo>
                    <a:lnTo>
                      <a:pt x="60" y="168"/>
                    </a:lnTo>
                    <a:lnTo>
                      <a:pt x="69" y="170"/>
                    </a:lnTo>
                    <a:lnTo>
                      <a:pt x="77" y="172"/>
                    </a:lnTo>
                    <a:lnTo>
                      <a:pt x="86" y="172"/>
                    </a:lnTo>
                    <a:lnTo>
                      <a:pt x="95" y="172"/>
                    </a:lnTo>
                    <a:lnTo>
                      <a:pt x="104" y="170"/>
                    </a:lnTo>
                    <a:lnTo>
                      <a:pt x="112" y="168"/>
                    </a:lnTo>
                    <a:lnTo>
                      <a:pt x="119" y="165"/>
                    </a:lnTo>
                    <a:lnTo>
                      <a:pt x="127" y="162"/>
                    </a:lnTo>
                    <a:lnTo>
                      <a:pt x="134" y="158"/>
                    </a:lnTo>
                    <a:lnTo>
                      <a:pt x="141" y="152"/>
                    </a:lnTo>
                    <a:lnTo>
                      <a:pt x="147" y="147"/>
                    </a:lnTo>
                    <a:lnTo>
                      <a:pt x="152" y="141"/>
                    </a:lnTo>
                    <a:lnTo>
                      <a:pt x="158" y="134"/>
                    </a:lnTo>
                    <a:lnTo>
                      <a:pt x="162" y="127"/>
                    </a:lnTo>
                    <a:lnTo>
                      <a:pt x="165" y="119"/>
                    </a:lnTo>
                    <a:lnTo>
                      <a:pt x="168" y="112"/>
                    </a:lnTo>
                    <a:lnTo>
                      <a:pt x="170" y="104"/>
                    </a:lnTo>
                    <a:lnTo>
                      <a:pt x="172" y="95"/>
                    </a:lnTo>
                    <a:lnTo>
                      <a:pt x="172" y="86"/>
                    </a:lnTo>
                    <a:lnTo>
                      <a:pt x="160" y="86"/>
                    </a:lnTo>
                    <a:lnTo>
                      <a:pt x="159" y="79"/>
                    </a:lnTo>
                    <a:lnTo>
                      <a:pt x="158" y="72"/>
                    </a:lnTo>
                    <a:lnTo>
                      <a:pt x="156" y="64"/>
                    </a:lnTo>
                    <a:lnTo>
                      <a:pt x="154" y="57"/>
                    </a:lnTo>
                    <a:lnTo>
                      <a:pt x="151" y="51"/>
                    </a:lnTo>
                    <a:lnTo>
                      <a:pt x="147" y="45"/>
                    </a:lnTo>
                    <a:lnTo>
                      <a:pt x="143" y="39"/>
                    </a:lnTo>
                    <a:lnTo>
                      <a:pt x="138" y="34"/>
                    </a:lnTo>
                    <a:lnTo>
                      <a:pt x="133" y="30"/>
                    </a:lnTo>
                    <a:lnTo>
                      <a:pt x="127" y="25"/>
                    </a:lnTo>
                    <a:lnTo>
                      <a:pt x="121" y="21"/>
                    </a:lnTo>
                    <a:lnTo>
                      <a:pt x="115" y="18"/>
                    </a:lnTo>
                    <a:lnTo>
                      <a:pt x="108" y="16"/>
                    </a:lnTo>
                    <a:lnTo>
                      <a:pt x="101" y="14"/>
                    </a:lnTo>
                    <a:lnTo>
                      <a:pt x="93" y="13"/>
                    </a:lnTo>
                    <a:lnTo>
                      <a:pt x="86" y="12"/>
                    </a:lnTo>
                    <a:lnTo>
                      <a:pt x="79" y="13"/>
                    </a:lnTo>
                    <a:lnTo>
                      <a:pt x="72" y="14"/>
                    </a:lnTo>
                    <a:lnTo>
                      <a:pt x="64" y="16"/>
                    </a:lnTo>
                    <a:lnTo>
                      <a:pt x="57" y="18"/>
                    </a:lnTo>
                    <a:lnTo>
                      <a:pt x="51" y="21"/>
                    </a:lnTo>
                    <a:lnTo>
                      <a:pt x="45" y="25"/>
                    </a:lnTo>
                    <a:lnTo>
                      <a:pt x="40" y="30"/>
                    </a:lnTo>
                    <a:lnTo>
                      <a:pt x="34" y="34"/>
                    </a:lnTo>
                    <a:lnTo>
                      <a:pt x="30" y="39"/>
                    </a:lnTo>
                    <a:lnTo>
                      <a:pt x="25" y="45"/>
                    </a:lnTo>
                    <a:lnTo>
                      <a:pt x="22" y="51"/>
                    </a:lnTo>
                    <a:lnTo>
                      <a:pt x="19" y="57"/>
                    </a:lnTo>
                    <a:lnTo>
                      <a:pt x="16" y="64"/>
                    </a:lnTo>
                    <a:lnTo>
                      <a:pt x="14" y="72"/>
                    </a:lnTo>
                    <a:lnTo>
                      <a:pt x="13" y="79"/>
                    </a:lnTo>
                    <a:lnTo>
                      <a:pt x="13" y="86"/>
                    </a:lnTo>
                    <a:lnTo>
                      <a:pt x="13" y="93"/>
                    </a:lnTo>
                    <a:lnTo>
                      <a:pt x="14" y="101"/>
                    </a:lnTo>
                    <a:lnTo>
                      <a:pt x="16" y="108"/>
                    </a:lnTo>
                    <a:lnTo>
                      <a:pt x="19" y="115"/>
                    </a:lnTo>
                    <a:lnTo>
                      <a:pt x="22" y="121"/>
                    </a:lnTo>
                    <a:lnTo>
                      <a:pt x="25" y="127"/>
                    </a:lnTo>
                    <a:lnTo>
                      <a:pt x="30" y="133"/>
                    </a:lnTo>
                    <a:lnTo>
                      <a:pt x="34" y="138"/>
                    </a:lnTo>
                    <a:lnTo>
                      <a:pt x="40" y="143"/>
                    </a:lnTo>
                    <a:lnTo>
                      <a:pt x="45" y="147"/>
                    </a:lnTo>
                    <a:lnTo>
                      <a:pt x="51" y="151"/>
                    </a:lnTo>
                    <a:lnTo>
                      <a:pt x="57" y="154"/>
                    </a:lnTo>
                    <a:lnTo>
                      <a:pt x="64" y="156"/>
                    </a:lnTo>
                    <a:lnTo>
                      <a:pt x="72" y="158"/>
                    </a:lnTo>
                    <a:lnTo>
                      <a:pt x="79" y="159"/>
                    </a:lnTo>
                    <a:lnTo>
                      <a:pt x="86" y="160"/>
                    </a:lnTo>
                    <a:lnTo>
                      <a:pt x="93" y="159"/>
                    </a:lnTo>
                    <a:lnTo>
                      <a:pt x="101" y="158"/>
                    </a:lnTo>
                    <a:lnTo>
                      <a:pt x="108" y="156"/>
                    </a:lnTo>
                    <a:lnTo>
                      <a:pt x="115" y="154"/>
                    </a:lnTo>
                    <a:lnTo>
                      <a:pt x="121" y="151"/>
                    </a:lnTo>
                    <a:lnTo>
                      <a:pt x="127" y="147"/>
                    </a:lnTo>
                    <a:lnTo>
                      <a:pt x="133" y="143"/>
                    </a:lnTo>
                    <a:lnTo>
                      <a:pt x="138" y="138"/>
                    </a:lnTo>
                    <a:lnTo>
                      <a:pt x="143" y="133"/>
                    </a:lnTo>
                    <a:lnTo>
                      <a:pt x="147" y="127"/>
                    </a:lnTo>
                    <a:lnTo>
                      <a:pt x="151" y="121"/>
                    </a:lnTo>
                    <a:lnTo>
                      <a:pt x="154" y="115"/>
                    </a:lnTo>
                    <a:lnTo>
                      <a:pt x="156" y="108"/>
                    </a:lnTo>
                    <a:lnTo>
                      <a:pt x="158" y="101"/>
                    </a:lnTo>
                    <a:lnTo>
                      <a:pt x="159" y="93"/>
                    </a:lnTo>
                    <a:lnTo>
                      <a:pt x="160" y="86"/>
                    </a:lnTo>
                    <a:lnTo>
                      <a:pt x="172" y="86"/>
                    </a:lnTo>
                  </a:path>
                </a:pathLst>
              </a:custGeom>
              <a:solidFill>
                <a:srgbClr val="EDE3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46"/>
              <p:cNvSpPr>
                <a:spLocks/>
              </p:cNvSpPr>
              <p:nvPr/>
            </p:nvSpPr>
            <p:spPr bwMode="auto">
              <a:xfrm>
                <a:off x="1614488" y="2124075"/>
                <a:ext cx="236537" cy="236538"/>
              </a:xfrm>
              <a:custGeom>
                <a:avLst/>
                <a:gdLst>
                  <a:gd name="T0" fmla="*/ 148 w 149"/>
                  <a:gd name="T1" fmla="*/ 66 h 149"/>
                  <a:gd name="T2" fmla="*/ 145 w 149"/>
                  <a:gd name="T3" fmla="*/ 52 h 149"/>
                  <a:gd name="T4" fmla="*/ 139 w 149"/>
                  <a:gd name="T5" fmla="*/ 39 h 149"/>
                  <a:gd name="T6" fmla="*/ 131 w 149"/>
                  <a:gd name="T7" fmla="*/ 27 h 149"/>
                  <a:gd name="T8" fmla="*/ 121 w 149"/>
                  <a:gd name="T9" fmla="*/ 17 h 149"/>
                  <a:gd name="T10" fmla="*/ 109 w 149"/>
                  <a:gd name="T11" fmla="*/ 9 h 149"/>
                  <a:gd name="T12" fmla="*/ 96 w 149"/>
                  <a:gd name="T13" fmla="*/ 3 h 149"/>
                  <a:gd name="T14" fmla="*/ 82 w 149"/>
                  <a:gd name="T15" fmla="*/ 0 h 149"/>
                  <a:gd name="T16" fmla="*/ 66 w 149"/>
                  <a:gd name="T17" fmla="*/ 0 h 149"/>
                  <a:gd name="T18" fmla="*/ 52 w 149"/>
                  <a:gd name="T19" fmla="*/ 3 h 149"/>
                  <a:gd name="T20" fmla="*/ 39 w 149"/>
                  <a:gd name="T21" fmla="*/ 9 h 149"/>
                  <a:gd name="T22" fmla="*/ 27 w 149"/>
                  <a:gd name="T23" fmla="*/ 17 h 149"/>
                  <a:gd name="T24" fmla="*/ 17 w 149"/>
                  <a:gd name="T25" fmla="*/ 27 h 149"/>
                  <a:gd name="T26" fmla="*/ 9 w 149"/>
                  <a:gd name="T27" fmla="*/ 39 h 149"/>
                  <a:gd name="T28" fmla="*/ 4 w 149"/>
                  <a:gd name="T29" fmla="*/ 52 h 149"/>
                  <a:gd name="T30" fmla="*/ 1 w 149"/>
                  <a:gd name="T31" fmla="*/ 66 h 149"/>
                  <a:gd name="T32" fmla="*/ 1 w 149"/>
                  <a:gd name="T33" fmla="*/ 82 h 149"/>
                  <a:gd name="T34" fmla="*/ 4 w 149"/>
                  <a:gd name="T35" fmla="*/ 96 h 149"/>
                  <a:gd name="T36" fmla="*/ 9 w 149"/>
                  <a:gd name="T37" fmla="*/ 109 h 149"/>
                  <a:gd name="T38" fmla="*/ 17 w 149"/>
                  <a:gd name="T39" fmla="*/ 121 h 149"/>
                  <a:gd name="T40" fmla="*/ 27 w 149"/>
                  <a:gd name="T41" fmla="*/ 131 h 149"/>
                  <a:gd name="T42" fmla="*/ 39 w 149"/>
                  <a:gd name="T43" fmla="*/ 139 h 149"/>
                  <a:gd name="T44" fmla="*/ 52 w 149"/>
                  <a:gd name="T45" fmla="*/ 145 h 149"/>
                  <a:gd name="T46" fmla="*/ 66 w 149"/>
                  <a:gd name="T47" fmla="*/ 148 h 149"/>
                  <a:gd name="T48" fmla="*/ 82 w 149"/>
                  <a:gd name="T49" fmla="*/ 148 h 149"/>
                  <a:gd name="T50" fmla="*/ 96 w 149"/>
                  <a:gd name="T51" fmla="*/ 145 h 149"/>
                  <a:gd name="T52" fmla="*/ 109 w 149"/>
                  <a:gd name="T53" fmla="*/ 139 h 149"/>
                  <a:gd name="T54" fmla="*/ 121 w 149"/>
                  <a:gd name="T55" fmla="*/ 131 h 149"/>
                  <a:gd name="T56" fmla="*/ 131 w 149"/>
                  <a:gd name="T57" fmla="*/ 121 h 149"/>
                  <a:gd name="T58" fmla="*/ 139 w 149"/>
                  <a:gd name="T59" fmla="*/ 109 h 149"/>
                  <a:gd name="T60" fmla="*/ 145 w 149"/>
                  <a:gd name="T61" fmla="*/ 96 h 149"/>
                  <a:gd name="T62" fmla="*/ 148 w 149"/>
                  <a:gd name="T63" fmla="*/ 82 h 149"/>
                  <a:gd name="T64" fmla="*/ 135 w 149"/>
                  <a:gd name="T65" fmla="*/ 74 h 149"/>
                  <a:gd name="T66" fmla="*/ 131 w 149"/>
                  <a:gd name="T67" fmla="*/ 51 h 149"/>
                  <a:gd name="T68" fmla="*/ 117 w 149"/>
                  <a:gd name="T69" fmla="*/ 31 h 149"/>
                  <a:gd name="T70" fmla="*/ 98 w 149"/>
                  <a:gd name="T71" fmla="*/ 18 h 149"/>
                  <a:gd name="T72" fmla="*/ 74 w 149"/>
                  <a:gd name="T73" fmla="*/ 13 h 149"/>
                  <a:gd name="T74" fmla="*/ 51 w 149"/>
                  <a:gd name="T75" fmla="*/ 18 h 149"/>
                  <a:gd name="T76" fmla="*/ 31 w 149"/>
                  <a:gd name="T77" fmla="*/ 31 h 149"/>
                  <a:gd name="T78" fmla="*/ 18 w 149"/>
                  <a:gd name="T79" fmla="*/ 51 h 149"/>
                  <a:gd name="T80" fmla="*/ 13 w 149"/>
                  <a:gd name="T81" fmla="*/ 74 h 149"/>
                  <a:gd name="T82" fmla="*/ 18 w 149"/>
                  <a:gd name="T83" fmla="*/ 98 h 149"/>
                  <a:gd name="T84" fmla="*/ 31 w 149"/>
                  <a:gd name="T85" fmla="*/ 117 h 149"/>
                  <a:gd name="T86" fmla="*/ 51 w 149"/>
                  <a:gd name="T87" fmla="*/ 131 h 149"/>
                  <a:gd name="T88" fmla="*/ 74 w 149"/>
                  <a:gd name="T89" fmla="*/ 135 h 149"/>
                  <a:gd name="T90" fmla="*/ 98 w 149"/>
                  <a:gd name="T91" fmla="*/ 131 h 149"/>
                  <a:gd name="T92" fmla="*/ 117 w 149"/>
                  <a:gd name="T93" fmla="*/ 117 h 149"/>
                  <a:gd name="T94" fmla="*/ 131 w 149"/>
                  <a:gd name="T95" fmla="*/ 98 h 149"/>
                  <a:gd name="T96" fmla="*/ 135 w 149"/>
                  <a:gd name="T97" fmla="*/ 7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9" h="149">
                    <a:moveTo>
                      <a:pt x="148" y="74"/>
                    </a:moveTo>
                    <a:lnTo>
                      <a:pt x="148" y="66"/>
                    </a:lnTo>
                    <a:lnTo>
                      <a:pt x="146" y="59"/>
                    </a:lnTo>
                    <a:lnTo>
                      <a:pt x="145" y="52"/>
                    </a:lnTo>
                    <a:lnTo>
                      <a:pt x="142" y="45"/>
                    </a:lnTo>
                    <a:lnTo>
                      <a:pt x="139" y="39"/>
                    </a:lnTo>
                    <a:lnTo>
                      <a:pt x="135" y="33"/>
                    </a:lnTo>
                    <a:lnTo>
                      <a:pt x="131" y="27"/>
                    </a:lnTo>
                    <a:lnTo>
                      <a:pt x="126" y="22"/>
                    </a:lnTo>
                    <a:lnTo>
                      <a:pt x="121" y="17"/>
                    </a:lnTo>
                    <a:lnTo>
                      <a:pt x="115" y="13"/>
                    </a:lnTo>
                    <a:lnTo>
                      <a:pt x="109" y="9"/>
                    </a:lnTo>
                    <a:lnTo>
                      <a:pt x="103" y="6"/>
                    </a:lnTo>
                    <a:lnTo>
                      <a:pt x="96" y="3"/>
                    </a:lnTo>
                    <a:lnTo>
                      <a:pt x="89" y="2"/>
                    </a:lnTo>
                    <a:lnTo>
                      <a:pt x="82" y="0"/>
                    </a:lnTo>
                    <a:lnTo>
                      <a:pt x="74" y="0"/>
                    </a:lnTo>
                    <a:lnTo>
                      <a:pt x="66" y="0"/>
                    </a:lnTo>
                    <a:lnTo>
                      <a:pt x="59" y="2"/>
                    </a:lnTo>
                    <a:lnTo>
                      <a:pt x="52" y="3"/>
                    </a:lnTo>
                    <a:lnTo>
                      <a:pt x="45" y="6"/>
                    </a:lnTo>
                    <a:lnTo>
                      <a:pt x="39" y="9"/>
                    </a:lnTo>
                    <a:lnTo>
                      <a:pt x="33" y="13"/>
                    </a:lnTo>
                    <a:lnTo>
                      <a:pt x="27" y="17"/>
                    </a:lnTo>
                    <a:lnTo>
                      <a:pt x="22" y="22"/>
                    </a:lnTo>
                    <a:lnTo>
                      <a:pt x="17" y="27"/>
                    </a:lnTo>
                    <a:lnTo>
                      <a:pt x="13" y="33"/>
                    </a:lnTo>
                    <a:lnTo>
                      <a:pt x="9" y="39"/>
                    </a:lnTo>
                    <a:lnTo>
                      <a:pt x="6" y="45"/>
                    </a:lnTo>
                    <a:lnTo>
                      <a:pt x="4" y="52"/>
                    </a:lnTo>
                    <a:lnTo>
                      <a:pt x="2" y="59"/>
                    </a:lnTo>
                    <a:lnTo>
                      <a:pt x="1" y="66"/>
                    </a:lnTo>
                    <a:lnTo>
                      <a:pt x="0" y="74"/>
                    </a:lnTo>
                    <a:lnTo>
                      <a:pt x="1" y="82"/>
                    </a:lnTo>
                    <a:lnTo>
                      <a:pt x="2" y="89"/>
                    </a:lnTo>
                    <a:lnTo>
                      <a:pt x="4" y="96"/>
                    </a:lnTo>
                    <a:lnTo>
                      <a:pt x="6" y="103"/>
                    </a:lnTo>
                    <a:lnTo>
                      <a:pt x="9" y="109"/>
                    </a:lnTo>
                    <a:lnTo>
                      <a:pt x="13" y="115"/>
                    </a:lnTo>
                    <a:lnTo>
                      <a:pt x="17" y="121"/>
                    </a:lnTo>
                    <a:lnTo>
                      <a:pt x="22" y="126"/>
                    </a:lnTo>
                    <a:lnTo>
                      <a:pt x="27" y="131"/>
                    </a:lnTo>
                    <a:lnTo>
                      <a:pt x="33" y="135"/>
                    </a:lnTo>
                    <a:lnTo>
                      <a:pt x="39" y="139"/>
                    </a:lnTo>
                    <a:lnTo>
                      <a:pt x="45" y="142"/>
                    </a:lnTo>
                    <a:lnTo>
                      <a:pt x="52" y="145"/>
                    </a:lnTo>
                    <a:lnTo>
                      <a:pt x="59" y="146"/>
                    </a:lnTo>
                    <a:lnTo>
                      <a:pt x="66" y="148"/>
                    </a:lnTo>
                    <a:lnTo>
                      <a:pt x="74" y="148"/>
                    </a:lnTo>
                    <a:lnTo>
                      <a:pt x="82" y="148"/>
                    </a:lnTo>
                    <a:lnTo>
                      <a:pt x="89" y="146"/>
                    </a:lnTo>
                    <a:lnTo>
                      <a:pt x="96" y="145"/>
                    </a:lnTo>
                    <a:lnTo>
                      <a:pt x="103" y="142"/>
                    </a:lnTo>
                    <a:lnTo>
                      <a:pt x="109" y="139"/>
                    </a:lnTo>
                    <a:lnTo>
                      <a:pt x="115" y="135"/>
                    </a:lnTo>
                    <a:lnTo>
                      <a:pt x="121" y="131"/>
                    </a:lnTo>
                    <a:lnTo>
                      <a:pt x="126" y="126"/>
                    </a:lnTo>
                    <a:lnTo>
                      <a:pt x="131" y="121"/>
                    </a:lnTo>
                    <a:lnTo>
                      <a:pt x="135" y="115"/>
                    </a:lnTo>
                    <a:lnTo>
                      <a:pt x="139" y="109"/>
                    </a:lnTo>
                    <a:lnTo>
                      <a:pt x="142" y="103"/>
                    </a:lnTo>
                    <a:lnTo>
                      <a:pt x="145" y="96"/>
                    </a:lnTo>
                    <a:lnTo>
                      <a:pt x="146" y="89"/>
                    </a:lnTo>
                    <a:lnTo>
                      <a:pt x="148" y="82"/>
                    </a:lnTo>
                    <a:lnTo>
                      <a:pt x="148" y="74"/>
                    </a:lnTo>
                    <a:lnTo>
                      <a:pt x="135" y="74"/>
                    </a:lnTo>
                    <a:lnTo>
                      <a:pt x="134" y="62"/>
                    </a:lnTo>
                    <a:lnTo>
                      <a:pt x="131" y="51"/>
                    </a:lnTo>
                    <a:lnTo>
                      <a:pt x="125" y="40"/>
                    </a:lnTo>
                    <a:lnTo>
                      <a:pt x="117" y="31"/>
                    </a:lnTo>
                    <a:lnTo>
                      <a:pt x="108" y="24"/>
                    </a:lnTo>
                    <a:lnTo>
                      <a:pt x="98" y="18"/>
                    </a:lnTo>
                    <a:lnTo>
                      <a:pt x="87" y="14"/>
                    </a:lnTo>
                    <a:lnTo>
                      <a:pt x="74" y="13"/>
                    </a:lnTo>
                    <a:lnTo>
                      <a:pt x="62" y="14"/>
                    </a:lnTo>
                    <a:lnTo>
                      <a:pt x="51" y="18"/>
                    </a:lnTo>
                    <a:lnTo>
                      <a:pt x="40" y="24"/>
                    </a:lnTo>
                    <a:lnTo>
                      <a:pt x="31" y="31"/>
                    </a:lnTo>
                    <a:lnTo>
                      <a:pt x="24" y="40"/>
                    </a:lnTo>
                    <a:lnTo>
                      <a:pt x="18" y="51"/>
                    </a:lnTo>
                    <a:lnTo>
                      <a:pt x="14" y="62"/>
                    </a:lnTo>
                    <a:lnTo>
                      <a:pt x="13" y="74"/>
                    </a:lnTo>
                    <a:lnTo>
                      <a:pt x="14" y="87"/>
                    </a:lnTo>
                    <a:lnTo>
                      <a:pt x="18" y="98"/>
                    </a:lnTo>
                    <a:lnTo>
                      <a:pt x="24" y="108"/>
                    </a:lnTo>
                    <a:lnTo>
                      <a:pt x="31" y="117"/>
                    </a:lnTo>
                    <a:lnTo>
                      <a:pt x="40" y="125"/>
                    </a:lnTo>
                    <a:lnTo>
                      <a:pt x="51" y="131"/>
                    </a:lnTo>
                    <a:lnTo>
                      <a:pt x="62" y="134"/>
                    </a:lnTo>
                    <a:lnTo>
                      <a:pt x="74" y="135"/>
                    </a:lnTo>
                    <a:lnTo>
                      <a:pt x="87" y="134"/>
                    </a:lnTo>
                    <a:lnTo>
                      <a:pt x="98" y="131"/>
                    </a:lnTo>
                    <a:lnTo>
                      <a:pt x="108" y="125"/>
                    </a:lnTo>
                    <a:lnTo>
                      <a:pt x="117" y="117"/>
                    </a:lnTo>
                    <a:lnTo>
                      <a:pt x="125" y="108"/>
                    </a:lnTo>
                    <a:lnTo>
                      <a:pt x="131" y="98"/>
                    </a:lnTo>
                    <a:lnTo>
                      <a:pt x="134" y="87"/>
                    </a:lnTo>
                    <a:lnTo>
                      <a:pt x="135" y="74"/>
                    </a:lnTo>
                    <a:lnTo>
                      <a:pt x="148" y="74"/>
                    </a:lnTo>
                  </a:path>
                </a:pathLst>
              </a:custGeom>
              <a:solidFill>
                <a:srgbClr val="F2ED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7"/>
              <p:cNvSpPr>
                <a:spLocks/>
              </p:cNvSpPr>
              <p:nvPr/>
            </p:nvSpPr>
            <p:spPr bwMode="auto">
              <a:xfrm>
                <a:off x="1635125" y="2143125"/>
                <a:ext cx="196850" cy="198438"/>
              </a:xfrm>
              <a:custGeom>
                <a:avLst/>
                <a:gdLst>
                  <a:gd name="T0" fmla="*/ 121 w 124"/>
                  <a:gd name="T1" fmla="*/ 50 h 125"/>
                  <a:gd name="T2" fmla="*/ 112 w 124"/>
                  <a:gd name="T3" fmla="*/ 28 h 125"/>
                  <a:gd name="T4" fmla="*/ 95 w 124"/>
                  <a:gd name="T5" fmla="*/ 11 h 125"/>
                  <a:gd name="T6" fmla="*/ 74 w 124"/>
                  <a:gd name="T7" fmla="*/ 2 h 125"/>
                  <a:gd name="T8" fmla="*/ 49 w 124"/>
                  <a:gd name="T9" fmla="*/ 2 h 125"/>
                  <a:gd name="T10" fmla="*/ 27 w 124"/>
                  <a:gd name="T11" fmla="*/ 11 h 125"/>
                  <a:gd name="T12" fmla="*/ 10 w 124"/>
                  <a:gd name="T13" fmla="*/ 28 h 125"/>
                  <a:gd name="T14" fmla="*/ 1 w 124"/>
                  <a:gd name="T15" fmla="*/ 50 h 125"/>
                  <a:gd name="T16" fmla="*/ 1 w 124"/>
                  <a:gd name="T17" fmla="*/ 75 h 125"/>
                  <a:gd name="T18" fmla="*/ 10 w 124"/>
                  <a:gd name="T19" fmla="*/ 96 h 125"/>
                  <a:gd name="T20" fmla="*/ 27 w 124"/>
                  <a:gd name="T21" fmla="*/ 113 h 125"/>
                  <a:gd name="T22" fmla="*/ 49 w 124"/>
                  <a:gd name="T23" fmla="*/ 122 h 125"/>
                  <a:gd name="T24" fmla="*/ 74 w 124"/>
                  <a:gd name="T25" fmla="*/ 122 h 125"/>
                  <a:gd name="T26" fmla="*/ 95 w 124"/>
                  <a:gd name="T27" fmla="*/ 113 h 125"/>
                  <a:gd name="T28" fmla="*/ 112 w 124"/>
                  <a:gd name="T29" fmla="*/ 96 h 125"/>
                  <a:gd name="T30" fmla="*/ 121 w 124"/>
                  <a:gd name="T31" fmla="*/ 75 h 125"/>
                  <a:gd name="T32" fmla="*/ 110 w 124"/>
                  <a:gd name="T33" fmla="*/ 62 h 125"/>
                  <a:gd name="T34" fmla="*/ 106 w 124"/>
                  <a:gd name="T35" fmla="*/ 43 h 125"/>
                  <a:gd name="T36" fmla="*/ 96 w 124"/>
                  <a:gd name="T37" fmla="*/ 27 h 125"/>
                  <a:gd name="T38" fmla="*/ 80 w 124"/>
                  <a:gd name="T39" fmla="*/ 17 h 125"/>
                  <a:gd name="T40" fmla="*/ 61 w 124"/>
                  <a:gd name="T41" fmla="*/ 13 h 125"/>
                  <a:gd name="T42" fmla="*/ 42 w 124"/>
                  <a:gd name="T43" fmla="*/ 17 h 125"/>
                  <a:gd name="T44" fmla="*/ 26 w 124"/>
                  <a:gd name="T45" fmla="*/ 27 h 125"/>
                  <a:gd name="T46" fmla="*/ 16 w 124"/>
                  <a:gd name="T47" fmla="*/ 43 h 125"/>
                  <a:gd name="T48" fmla="*/ 12 w 124"/>
                  <a:gd name="T49" fmla="*/ 62 h 125"/>
                  <a:gd name="T50" fmla="*/ 16 w 124"/>
                  <a:gd name="T51" fmla="*/ 81 h 125"/>
                  <a:gd name="T52" fmla="*/ 26 w 124"/>
                  <a:gd name="T53" fmla="*/ 97 h 125"/>
                  <a:gd name="T54" fmla="*/ 42 w 124"/>
                  <a:gd name="T55" fmla="*/ 107 h 125"/>
                  <a:gd name="T56" fmla="*/ 61 w 124"/>
                  <a:gd name="T57" fmla="*/ 111 h 125"/>
                  <a:gd name="T58" fmla="*/ 80 w 124"/>
                  <a:gd name="T59" fmla="*/ 107 h 125"/>
                  <a:gd name="T60" fmla="*/ 96 w 124"/>
                  <a:gd name="T61" fmla="*/ 97 h 125"/>
                  <a:gd name="T62" fmla="*/ 106 w 124"/>
                  <a:gd name="T63" fmla="*/ 81 h 125"/>
                  <a:gd name="T64" fmla="*/ 110 w 124"/>
                  <a:gd name="T65" fmla="*/ 6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4" h="125">
                    <a:moveTo>
                      <a:pt x="123" y="62"/>
                    </a:moveTo>
                    <a:lnTo>
                      <a:pt x="121" y="50"/>
                    </a:lnTo>
                    <a:lnTo>
                      <a:pt x="118" y="38"/>
                    </a:lnTo>
                    <a:lnTo>
                      <a:pt x="112" y="28"/>
                    </a:lnTo>
                    <a:lnTo>
                      <a:pt x="105" y="18"/>
                    </a:lnTo>
                    <a:lnTo>
                      <a:pt x="95" y="11"/>
                    </a:lnTo>
                    <a:lnTo>
                      <a:pt x="85" y="5"/>
                    </a:lnTo>
                    <a:lnTo>
                      <a:pt x="74" y="2"/>
                    </a:lnTo>
                    <a:lnTo>
                      <a:pt x="61" y="0"/>
                    </a:lnTo>
                    <a:lnTo>
                      <a:pt x="49" y="2"/>
                    </a:lnTo>
                    <a:lnTo>
                      <a:pt x="37" y="5"/>
                    </a:lnTo>
                    <a:lnTo>
                      <a:pt x="27" y="11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1" y="50"/>
                    </a:lnTo>
                    <a:lnTo>
                      <a:pt x="0" y="62"/>
                    </a:lnTo>
                    <a:lnTo>
                      <a:pt x="1" y="75"/>
                    </a:lnTo>
                    <a:lnTo>
                      <a:pt x="4" y="86"/>
                    </a:lnTo>
                    <a:lnTo>
                      <a:pt x="10" y="96"/>
                    </a:lnTo>
                    <a:lnTo>
                      <a:pt x="18" y="106"/>
                    </a:lnTo>
                    <a:lnTo>
                      <a:pt x="27" y="113"/>
                    </a:lnTo>
                    <a:lnTo>
                      <a:pt x="37" y="119"/>
                    </a:lnTo>
                    <a:lnTo>
                      <a:pt x="49" y="122"/>
                    </a:lnTo>
                    <a:lnTo>
                      <a:pt x="61" y="124"/>
                    </a:lnTo>
                    <a:lnTo>
                      <a:pt x="74" y="122"/>
                    </a:lnTo>
                    <a:lnTo>
                      <a:pt x="85" y="119"/>
                    </a:lnTo>
                    <a:lnTo>
                      <a:pt x="95" y="113"/>
                    </a:lnTo>
                    <a:lnTo>
                      <a:pt x="105" y="106"/>
                    </a:lnTo>
                    <a:lnTo>
                      <a:pt x="112" y="96"/>
                    </a:lnTo>
                    <a:lnTo>
                      <a:pt x="118" y="86"/>
                    </a:lnTo>
                    <a:lnTo>
                      <a:pt x="121" y="75"/>
                    </a:lnTo>
                    <a:lnTo>
                      <a:pt x="123" y="62"/>
                    </a:lnTo>
                    <a:lnTo>
                      <a:pt x="110" y="62"/>
                    </a:lnTo>
                    <a:lnTo>
                      <a:pt x="109" y="52"/>
                    </a:lnTo>
                    <a:lnTo>
                      <a:pt x="106" y="43"/>
                    </a:lnTo>
                    <a:lnTo>
                      <a:pt x="102" y="35"/>
                    </a:lnTo>
                    <a:lnTo>
                      <a:pt x="96" y="27"/>
                    </a:lnTo>
                    <a:lnTo>
                      <a:pt x="89" y="21"/>
                    </a:lnTo>
                    <a:lnTo>
                      <a:pt x="80" y="17"/>
                    </a:lnTo>
                    <a:lnTo>
                      <a:pt x="71" y="14"/>
                    </a:lnTo>
                    <a:lnTo>
                      <a:pt x="61" y="13"/>
                    </a:lnTo>
                    <a:lnTo>
                      <a:pt x="51" y="14"/>
                    </a:lnTo>
                    <a:lnTo>
                      <a:pt x="42" y="17"/>
                    </a:lnTo>
                    <a:lnTo>
                      <a:pt x="34" y="21"/>
                    </a:lnTo>
                    <a:lnTo>
                      <a:pt x="26" y="27"/>
                    </a:lnTo>
                    <a:lnTo>
                      <a:pt x="21" y="35"/>
                    </a:lnTo>
                    <a:lnTo>
                      <a:pt x="16" y="43"/>
                    </a:lnTo>
                    <a:lnTo>
                      <a:pt x="13" y="52"/>
                    </a:lnTo>
                    <a:lnTo>
                      <a:pt x="12" y="62"/>
                    </a:lnTo>
                    <a:lnTo>
                      <a:pt x="13" y="72"/>
                    </a:lnTo>
                    <a:lnTo>
                      <a:pt x="16" y="81"/>
                    </a:lnTo>
                    <a:lnTo>
                      <a:pt x="21" y="89"/>
                    </a:lnTo>
                    <a:lnTo>
                      <a:pt x="26" y="97"/>
                    </a:lnTo>
                    <a:lnTo>
                      <a:pt x="34" y="103"/>
                    </a:lnTo>
                    <a:lnTo>
                      <a:pt x="42" y="107"/>
                    </a:lnTo>
                    <a:lnTo>
                      <a:pt x="51" y="110"/>
                    </a:lnTo>
                    <a:lnTo>
                      <a:pt x="61" y="111"/>
                    </a:lnTo>
                    <a:lnTo>
                      <a:pt x="71" y="110"/>
                    </a:lnTo>
                    <a:lnTo>
                      <a:pt x="80" y="107"/>
                    </a:lnTo>
                    <a:lnTo>
                      <a:pt x="89" y="103"/>
                    </a:lnTo>
                    <a:lnTo>
                      <a:pt x="96" y="97"/>
                    </a:lnTo>
                    <a:lnTo>
                      <a:pt x="102" y="89"/>
                    </a:lnTo>
                    <a:lnTo>
                      <a:pt x="106" y="81"/>
                    </a:lnTo>
                    <a:lnTo>
                      <a:pt x="109" y="72"/>
                    </a:lnTo>
                    <a:lnTo>
                      <a:pt x="110" y="62"/>
                    </a:lnTo>
                    <a:lnTo>
                      <a:pt x="123" y="62"/>
                    </a:lnTo>
                  </a:path>
                </a:pathLst>
              </a:custGeom>
              <a:solidFill>
                <a:srgbClr val="F7F4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48"/>
              <p:cNvSpPr>
                <a:spLocks/>
              </p:cNvSpPr>
              <p:nvPr/>
            </p:nvSpPr>
            <p:spPr bwMode="auto">
              <a:xfrm>
                <a:off x="1654175" y="2162175"/>
                <a:ext cx="158750" cy="160338"/>
              </a:xfrm>
              <a:custGeom>
                <a:avLst/>
                <a:gdLst>
                  <a:gd name="T0" fmla="*/ 98 w 100"/>
                  <a:gd name="T1" fmla="*/ 40 h 101"/>
                  <a:gd name="T2" fmla="*/ 90 w 100"/>
                  <a:gd name="T3" fmla="*/ 22 h 101"/>
                  <a:gd name="T4" fmla="*/ 77 w 100"/>
                  <a:gd name="T5" fmla="*/ 9 h 101"/>
                  <a:gd name="T6" fmla="*/ 59 w 100"/>
                  <a:gd name="T7" fmla="*/ 1 h 101"/>
                  <a:gd name="T8" fmla="*/ 39 w 100"/>
                  <a:gd name="T9" fmla="*/ 1 h 101"/>
                  <a:gd name="T10" fmla="*/ 21 w 100"/>
                  <a:gd name="T11" fmla="*/ 9 h 101"/>
                  <a:gd name="T12" fmla="*/ 8 w 100"/>
                  <a:gd name="T13" fmla="*/ 22 h 101"/>
                  <a:gd name="T14" fmla="*/ 0 w 100"/>
                  <a:gd name="T15" fmla="*/ 40 h 101"/>
                  <a:gd name="T16" fmla="*/ 0 w 100"/>
                  <a:gd name="T17" fmla="*/ 60 h 101"/>
                  <a:gd name="T18" fmla="*/ 8 w 100"/>
                  <a:gd name="T19" fmla="*/ 78 h 101"/>
                  <a:gd name="T20" fmla="*/ 21 w 100"/>
                  <a:gd name="T21" fmla="*/ 91 h 101"/>
                  <a:gd name="T22" fmla="*/ 39 w 100"/>
                  <a:gd name="T23" fmla="*/ 99 h 101"/>
                  <a:gd name="T24" fmla="*/ 59 w 100"/>
                  <a:gd name="T25" fmla="*/ 99 h 101"/>
                  <a:gd name="T26" fmla="*/ 77 w 100"/>
                  <a:gd name="T27" fmla="*/ 91 h 101"/>
                  <a:gd name="T28" fmla="*/ 90 w 100"/>
                  <a:gd name="T29" fmla="*/ 78 h 101"/>
                  <a:gd name="T30" fmla="*/ 98 w 100"/>
                  <a:gd name="T31" fmla="*/ 60 h 101"/>
                  <a:gd name="T32" fmla="*/ 86 w 100"/>
                  <a:gd name="T33" fmla="*/ 50 h 101"/>
                  <a:gd name="T34" fmla="*/ 83 w 100"/>
                  <a:gd name="T35" fmla="*/ 36 h 101"/>
                  <a:gd name="T36" fmla="*/ 75 w 100"/>
                  <a:gd name="T37" fmla="*/ 24 h 101"/>
                  <a:gd name="T38" fmla="*/ 63 w 100"/>
                  <a:gd name="T39" fmla="*/ 16 h 101"/>
                  <a:gd name="T40" fmla="*/ 49 w 100"/>
                  <a:gd name="T41" fmla="*/ 13 h 101"/>
                  <a:gd name="T42" fmla="*/ 35 w 100"/>
                  <a:gd name="T43" fmla="*/ 16 h 101"/>
                  <a:gd name="T44" fmla="*/ 23 w 100"/>
                  <a:gd name="T45" fmla="*/ 24 h 101"/>
                  <a:gd name="T46" fmla="*/ 15 w 100"/>
                  <a:gd name="T47" fmla="*/ 36 h 101"/>
                  <a:gd name="T48" fmla="*/ 12 w 100"/>
                  <a:gd name="T49" fmla="*/ 50 h 101"/>
                  <a:gd name="T50" fmla="*/ 15 w 100"/>
                  <a:gd name="T51" fmla="*/ 64 h 101"/>
                  <a:gd name="T52" fmla="*/ 23 w 100"/>
                  <a:gd name="T53" fmla="*/ 76 h 101"/>
                  <a:gd name="T54" fmla="*/ 35 w 100"/>
                  <a:gd name="T55" fmla="*/ 84 h 101"/>
                  <a:gd name="T56" fmla="*/ 49 w 100"/>
                  <a:gd name="T57" fmla="*/ 87 h 101"/>
                  <a:gd name="T58" fmla="*/ 63 w 100"/>
                  <a:gd name="T59" fmla="*/ 84 h 101"/>
                  <a:gd name="T60" fmla="*/ 75 w 100"/>
                  <a:gd name="T61" fmla="*/ 76 h 101"/>
                  <a:gd name="T62" fmla="*/ 83 w 100"/>
                  <a:gd name="T63" fmla="*/ 64 h 101"/>
                  <a:gd name="T64" fmla="*/ 86 w 100"/>
                  <a:gd name="T65" fmla="*/ 5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01">
                    <a:moveTo>
                      <a:pt x="99" y="50"/>
                    </a:moveTo>
                    <a:lnTo>
                      <a:pt x="98" y="40"/>
                    </a:lnTo>
                    <a:lnTo>
                      <a:pt x="95" y="31"/>
                    </a:lnTo>
                    <a:lnTo>
                      <a:pt x="90" y="22"/>
                    </a:lnTo>
                    <a:lnTo>
                      <a:pt x="84" y="15"/>
                    </a:lnTo>
                    <a:lnTo>
                      <a:pt x="77" y="9"/>
                    </a:lnTo>
                    <a:lnTo>
                      <a:pt x="68" y="4"/>
                    </a:lnTo>
                    <a:lnTo>
                      <a:pt x="59" y="1"/>
                    </a:lnTo>
                    <a:lnTo>
                      <a:pt x="49" y="0"/>
                    </a:lnTo>
                    <a:lnTo>
                      <a:pt x="39" y="1"/>
                    </a:lnTo>
                    <a:lnTo>
                      <a:pt x="30" y="4"/>
                    </a:lnTo>
                    <a:lnTo>
                      <a:pt x="21" y="9"/>
                    </a:lnTo>
                    <a:lnTo>
                      <a:pt x="14" y="15"/>
                    </a:lnTo>
                    <a:lnTo>
                      <a:pt x="8" y="22"/>
                    </a:lnTo>
                    <a:lnTo>
                      <a:pt x="3" y="31"/>
                    </a:lnTo>
                    <a:lnTo>
                      <a:pt x="0" y="40"/>
                    </a:lnTo>
                    <a:lnTo>
                      <a:pt x="0" y="50"/>
                    </a:lnTo>
                    <a:lnTo>
                      <a:pt x="0" y="60"/>
                    </a:lnTo>
                    <a:lnTo>
                      <a:pt x="3" y="69"/>
                    </a:lnTo>
                    <a:lnTo>
                      <a:pt x="8" y="78"/>
                    </a:lnTo>
                    <a:lnTo>
                      <a:pt x="14" y="85"/>
                    </a:lnTo>
                    <a:lnTo>
                      <a:pt x="21" y="91"/>
                    </a:lnTo>
                    <a:lnTo>
                      <a:pt x="30" y="96"/>
                    </a:lnTo>
                    <a:lnTo>
                      <a:pt x="39" y="99"/>
                    </a:lnTo>
                    <a:lnTo>
                      <a:pt x="49" y="100"/>
                    </a:lnTo>
                    <a:lnTo>
                      <a:pt x="59" y="99"/>
                    </a:lnTo>
                    <a:lnTo>
                      <a:pt x="68" y="96"/>
                    </a:lnTo>
                    <a:lnTo>
                      <a:pt x="77" y="91"/>
                    </a:lnTo>
                    <a:lnTo>
                      <a:pt x="84" y="85"/>
                    </a:lnTo>
                    <a:lnTo>
                      <a:pt x="90" y="78"/>
                    </a:lnTo>
                    <a:lnTo>
                      <a:pt x="95" y="69"/>
                    </a:lnTo>
                    <a:lnTo>
                      <a:pt x="98" y="60"/>
                    </a:lnTo>
                    <a:lnTo>
                      <a:pt x="99" y="50"/>
                    </a:lnTo>
                    <a:lnTo>
                      <a:pt x="86" y="50"/>
                    </a:lnTo>
                    <a:lnTo>
                      <a:pt x="85" y="43"/>
                    </a:lnTo>
                    <a:lnTo>
                      <a:pt x="83" y="36"/>
                    </a:lnTo>
                    <a:lnTo>
                      <a:pt x="79" y="30"/>
                    </a:lnTo>
                    <a:lnTo>
                      <a:pt x="75" y="24"/>
                    </a:lnTo>
                    <a:lnTo>
                      <a:pt x="70" y="20"/>
                    </a:lnTo>
                    <a:lnTo>
                      <a:pt x="63" y="16"/>
                    </a:lnTo>
                    <a:lnTo>
                      <a:pt x="56" y="14"/>
                    </a:lnTo>
                    <a:lnTo>
                      <a:pt x="49" y="13"/>
                    </a:lnTo>
                    <a:lnTo>
                      <a:pt x="42" y="14"/>
                    </a:lnTo>
                    <a:lnTo>
                      <a:pt x="35" y="16"/>
                    </a:lnTo>
                    <a:lnTo>
                      <a:pt x="29" y="20"/>
                    </a:lnTo>
                    <a:lnTo>
                      <a:pt x="23" y="24"/>
                    </a:lnTo>
                    <a:lnTo>
                      <a:pt x="19" y="30"/>
                    </a:lnTo>
                    <a:lnTo>
                      <a:pt x="15" y="36"/>
                    </a:lnTo>
                    <a:lnTo>
                      <a:pt x="13" y="43"/>
                    </a:lnTo>
                    <a:lnTo>
                      <a:pt x="12" y="50"/>
                    </a:lnTo>
                    <a:lnTo>
                      <a:pt x="13" y="57"/>
                    </a:lnTo>
                    <a:lnTo>
                      <a:pt x="15" y="64"/>
                    </a:lnTo>
                    <a:lnTo>
                      <a:pt x="19" y="71"/>
                    </a:lnTo>
                    <a:lnTo>
                      <a:pt x="23" y="76"/>
                    </a:lnTo>
                    <a:lnTo>
                      <a:pt x="29" y="80"/>
                    </a:lnTo>
                    <a:lnTo>
                      <a:pt x="35" y="84"/>
                    </a:lnTo>
                    <a:lnTo>
                      <a:pt x="42" y="86"/>
                    </a:lnTo>
                    <a:lnTo>
                      <a:pt x="49" y="87"/>
                    </a:lnTo>
                    <a:lnTo>
                      <a:pt x="56" y="86"/>
                    </a:lnTo>
                    <a:lnTo>
                      <a:pt x="63" y="84"/>
                    </a:lnTo>
                    <a:lnTo>
                      <a:pt x="70" y="80"/>
                    </a:lnTo>
                    <a:lnTo>
                      <a:pt x="75" y="76"/>
                    </a:lnTo>
                    <a:lnTo>
                      <a:pt x="79" y="71"/>
                    </a:lnTo>
                    <a:lnTo>
                      <a:pt x="83" y="64"/>
                    </a:lnTo>
                    <a:lnTo>
                      <a:pt x="85" y="57"/>
                    </a:lnTo>
                    <a:lnTo>
                      <a:pt x="86" y="50"/>
                    </a:lnTo>
                    <a:lnTo>
                      <a:pt x="99" y="50"/>
                    </a:lnTo>
                  </a:path>
                </a:pathLst>
              </a:custGeom>
              <a:solidFill>
                <a:srgbClr val="FCFC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49"/>
              <p:cNvSpPr>
                <a:spLocks/>
              </p:cNvSpPr>
              <p:nvPr/>
            </p:nvSpPr>
            <p:spPr bwMode="auto">
              <a:xfrm>
                <a:off x="1673225" y="2182813"/>
                <a:ext cx="119063" cy="119062"/>
              </a:xfrm>
              <a:custGeom>
                <a:avLst/>
                <a:gdLst>
                  <a:gd name="T0" fmla="*/ 73 w 75"/>
                  <a:gd name="T1" fmla="*/ 29 h 75"/>
                  <a:gd name="T2" fmla="*/ 68 w 75"/>
                  <a:gd name="T3" fmla="*/ 16 h 75"/>
                  <a:gd name="T4" fmla="*/ 58 w 75"/>
                  <a:gd name="T5" fmla="*/ 6 h 75"/>
                  <a:gd name="T6" fmla="*/ 45 w 75"/>
                  <a:gd name="T7" fmla="*/ 1 h 75"/>
                  <a:gd name="T8" fmla="*/ 29 w 75"/>
                  <a:gd name="T9" fmla="*/ 1 h 75"/>
                  <a:gd name="T10" fmla="*/ 16 w 75"/>
                  <a:gd name="T11" fmla="*/ 6 h 75"/>
                  <a:gd name="T12" fmla="*/ 6 w 75"/>
                  <a:gd name="T13" fmla="*/ 16 h 75"/>
                  <a:gd name="T14" fmla="*/ 1 w 75"/>
                  <a:gd name="T15" fmla="*/ 29 h 75"/>
                  <a:gd name="T16" fmla="*/ 1 w 75"/>
                  <a:gd name="T17" fmla="*/ 45 h 75"/>
                  <a:gd name="T18" fmla="*/ 6 w 75"/>
                  <a:gd name="T19" fmla="*/ 58 h 75"/>
                  <a:gd name="T20" fmla="*/ 16 w 75"/>
                  <a:gd name="T21" fmla="*/ 68 h 75"/>
                  <a:gd name="T22" fmla="*/ 29 w 75"/>
                  <a:gd name="T23" fmla="*/ 73 h 75"/>
                  <a:gd name="T24" fmla="*/ 45 w 75"/>
                  <a:gd name="T25" fmla="*/ 73 h 75"/>
                  <a:gd name="T26" fmla="*/ 58 w 75"/>
                  <a:gd name="T27" fmla="*/ 68 h 75"/>
                  <a:gd name="T28" fmla="*/ 68 w 75"/>
                  <a:gd name="T29" fmla="*/ 58 h 75"/>
                  <a:gd name="T30" fmla="*/ 73 w 75"/>
                  <a:gd name="T31" fmla="*/ 45 h 75"/>
                  <a:gd name="T32" fmla="*/ 62 w 75"/>
                  <a:gd name="T33" fmla="*/ 37 h 75"/>
                  <a:gd name="T34" fmla="*/ 60 w 75"/>
                  <a:gd name="T35" fmla="*/ 27 h 75"/>
                  <a:gd name="T36" fmla="*/ 55 w 75"/>
                  <a:gd name="T37" fmla="*/ 20 h 75"/>
                  <a:gd name="T38" fmla="*/ 47 w 75"/>
                  <a:gd name="T39" fmla="*/ 14 h 75"/>
                  <a:gd name="T40" fmla="*/ 37 w 75"/>
                  <a:gd name="T41" fmla="*/ 12 h 75"/>
                  <a:gd name="T42" fmla="*/ 27 w 75"/>
                  <a:gd name="T43" fmla="*/ 14 h 75"/>
                  <a:gd name="T44" fmla="*/ 20 w 75"/>
                  <a:gd name="T45" fmla="*/ 20 h 75"/>
                  <a:gd name="T46" fmla="*/ 14 w 75"/>
                  <a:gd name="T47" fmla="*/ 27 h 75"/>
                  <a:gd name="T48" fmla="*/ 12 w 75"/>
                  <a:gd name="T49" fmla="*/ 37 h 75"/>
                  <a:gd name="T50" fmla="*/ 14 w 75"/>
                  <a:gd name="T51" fmla="*/ 47 h 75"/>
                  <a:gd name="T52" fmla="*/ 20 w 75"/>
                  <a:gd name="T53" fmla="*/ 55 h 75"/>
                  <a:gd name="T54" fmla="*/ 27 w 75"/>
                  <a:gd name="T55" fmla="*/ 60 h 75"/>
                  <a:gd name="T56" fmla="*/ 37 w 75"/>
                  <a:gd name="T57" fmla="*/ 62 h 75"/>
                  <a:gd name="T58" fmla="*/ 47 w 75"/>
                  <a:gd name="T59" fmla="*/ 60 h 75"/>
                  <a:gd name="T60" fmla="*/ 55 w 75"/>
                  <a:gd name="T61" fmla="*/ 55 h 75"/>
                  <a:gd name="T62" fmla="*/ 60 w 75"/>
                  <a:gd name="T63" fmla="*/ 47 h 75"/>
                  <a:gd name="T64" fmla="*/ 62 w 75"/>
                  <a:gd name="T65" fmla="*/ 3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5" h="75">
                    <a:moveTo>
                      <a:pt x="74" y="37"/>
                    </a:moveTo>
                    <a:lnTo>
                      <a:pt x="73" y="29"/>
                    </a:lnTo>
                    <a:lnTo>
                      <a:pt x="71" y="23"/>
                    </a:lnTo>
                    <a:lnTo>
                      <a:pt x="68" y="16"/>
                    </a:lnTo>
                    <a:lnTo>
                      <a:pt x="64" y="11"/>
                    </a:lnTo>
                    <a:lnTo>
                      <a:pt x="58" y="6"/>
                    </a:lnTo>
                    <a:lnTo>
                      <a:pt x="52" y="3"/>
                    </a:lnTo>
                    <a:lnTo>
                      <a:pt x="45" y="1"/>
                    </a:lnTo>
                    <a:lnTo>
                      <a:pt x="37" y="0"/>
                    </a:lnTo>
                    <a:lnTo>
                      <a:pt x="29" y="1"/>
                    </a:lnTo>
                    <a:lnTo>
                      <a:pt x="23" y="3"/>
                    </a:lnTo>
                    <a:lnTo>
                      <a:pt x="16" y="6"/>
                    </a:lnTo>
                    <a:lnTo>
                      <a:pt x="11" y="11"/>
                    </a:lnTo>
                    <a:lnTo>
                      <a:pt x="6" y="16"/>
                    </a:lnTo>
                    <a:lnTo>
                      <a:pt x="3" y="23"/>
                    </a:lnTo>
                    <a:lnTo>
                      <a:pt x="1" y="29"/>
                    </a:lnTo>
                    <a:lnTo>
                      <a:pt x="0" y="37"/>
                    </a:lnTo>
                    <a:lnTo>
                      <a:pt x="1" y="45"/>
                    </a:lnTo>
                    <a:lnTo>
                      <a:pt x="3" y="52"/>
                    </a:lnTo>
                    <a:lnTo>
                      <a:pt x="6" y="58"/>
                    </a:lnTo>
                    <a:lnTo>
                      <a:pt x="11" y="63"/>
                    </a:lnTo>
                    <a:lnTo>
                      <a:pt x="16" y="68"/>
                    </a:lnTo>
                    <a:lnTo>
                      <a:pt x="23" y="71"/>
                    </a:lnTo>
                    <a:lnTo>
                      <a:pt x="29" y="73"/>
                    </a:lnTo>
                    <a:lnTo>
                      <a:pt x="37" y="74"/>
                    </a:lnTo>
                    <a:lnTo>
                      <a:pt x="45" y="73"/>
                    </a:lnTo>
                    <a:lnTo>
                      <a:pt x="52" y="71"/>
                    </a:lnTo>
                    <a:lnTo>
                      <a:pt x="58" y="68"/>
                    </a:lnTo>
                    <a:lnTo>
                      <a:pt x="64" y="63"/>
                    </a:lnTo>
                    <a:lnTo>
                      <a:pt x="68" y="58"/>
                    </a:lnTo>
                    <a:lnTo>
                      <a:pt x="71" y="52"/>
                    </a:lnTo>
                    <a:lnTo>
                      <a:pt x="73" y="45"/>
                    </a:lnTo>
                    <a:lnTo>
                      <a:pt x="74" y="37"/>
                    </a:lnTo>
                    <a:lnTo>
                      <a:pt x="62" y="37"/>
                    </a:lnTo>
                    <a:lnTo>
                      <a:pt x="62" y="32"/>
                    </a:lnTo>
                    <a:lnTo>
                      <a:pt x="60" y="27"/>
                    </a:lnTo>
                    <a:lnTo>
                      <a:pt x="58" y="23"/>
                    </a:lnTo>
                    <a:lnTo>
                      <a:pt x="55" y="20"/>
                    </a:lnTo>
                    <a:lnTo>
                      <a:pt x="51" y="17"/>
                    </a:lnTo>
                    <a:lnTo>
                      <a:pt x="47" y="14"/>
                    </a:lnTo>
                    <a:lnTo>
                      <a:pt x="42" y="13"/>
                    </a:lnTo>
                    <a:lnTo>
                      <a:pt x="37" y="12"/>
                    </a:lnTo>
                    <a:lnTo>
                      <a:pt x="32" y="13"/>
                    </a:lnTo>
                    <a:lnTo>
                      <a:pt x="27" y="14"/>
                    </a:lnTo>
                    <a:lnTo>
                      <a:pt x="23" y="17"/>
                    </a:lnTo>
                    <a:lnTo>
                      <a:pt x="20" y="20"/>
                    </a:lnTo>
                    <a:lnTo>
                      <a:pt x="17" y="23"/>
                    </a:lnTo>
                    <a:lnTo>
                      <a:pt x="14" y="27"/>
                    </a:lnTo>
                    <a:lnTo>
                      <a:pt x="13" y="32"/>
                    </a:lnTo>
                    <a:lnTo>
                      <a:pt x="12" y="37"/>
                    </a:lnTo>
                    <a:lnTo>
                      <a:pt x="13" y="42"/>
                    </a:lnTo>
                    <a:lnTo>
                      <a:pt x="14" y="47"/>
                    </a:lnTo>
                    <a:lnTo>
                      <a:pt x="17" y="51"/>
                    </a:lnTo>
                    <a:lnTo>
                      <a:pt x="20" y="55"/>
                    </a:lnTo>
                    <a:lnTo>
                      <a:pt x="23" y="58"/>
                    </a:lnTo>
                    <a:lnTo>
                      <a:pt x="27" y="60"/>
                    </a:lnTo>
                    <a:lnTo>
                      <a:pt x="32" y="62"/>
                    </a:lnTo>
                    <a:lnTo>
                      <a:pt x="37" y="62"/>
                    </a:lnTo>
                    <a:lnTo>
                      <a:pt x="42" y="62"/>
                    </a:lnTo>
                    <a:lnTo>
                      <a:pt x="47" y="60"/>
                    </a:lnTo>
                    <a:lnTo>
                      <a:pt x="51" y="58"/>
                    </a:lnTo>
                    <a:lnTo>
                      <a:pt x="55" y="55"/>
                    </a:lnTo>
                    <a:lnTo>
                      <a:pt x="58" y="51"/>
                    </a:lnTo>
                    <a:lnTo>
                      <a:pt x="60" y="47"/>
                    </a:lnTo>
                    <a:lnTo>
                      <a:pt x="62" y="42"/>
                    </a:lnTo>
                    <a:lnTo>
                      <a:pt x="62" y="37"/>
                    </a:lnTo>
                    <a:lnTo>
                      <a:pt x="74" y="3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>
                <a:off x="1692275" y="2201863"/>
                <a:ext cx="80963" cy="80962"/>
              </a:xfrm>
              <a:custGeom>
                <a:avLst/>
                <a:gdLst>
                  <a:gd name="T0" fmla="*/ 50 w 51"/>
                  <a:gd name="T1" fmla="*/ 25 h 51"/>
                  <a:gd name="T2" fmla="*/ 50 w 51"/>
                  <a:gd name="T3" fmla="*/ 20 h 51"/>
                  <a:gd name="T4" fmla="*/ 48 w 51"/>
                  <a:gd name="T5" fmla="*/ 15 h 51"/>
                  <a:gd name="T6" fmla="*/ 46 w 51"/>
                  <a:gd name="T7" fmla="*/ 11 h 51"/>
                  <a:gd name="T8" fmla="*/ 43 w 51"/>
                  <a:gd name="T9" fmla="*/ 7 h 51"/>
                  <a:gd name="T10" fmla="*/ 39 w 51"/>
                  <a:gd name="T11" fmla="*/ 4 h 51"/>
                  <a:gd name="T12" fmla="*/ 35 w 51"/>
                  <a:gd name="T13" fmla="*/ 2 h 51"/>
                  <a:gd name="T14" fmla="*/ 30 w 51"/>
                  <a:gd name="T15" fmla="*/ 0 h 51"/>
                  <a:gd name="T16" fmla="*/ 25 w 51"/>
                  <a:gd name="T17" fmla="*/ 0 h 51"/>
                  <a:gd name="T18" fmla="*/ 20 w 51"/>
                  <a:gd name="T19" fmla="*/ 0 h 51"/>
                  <a:gd name="T20" fmla="*/ 15 w 51"/>
                  <a:gd name="T21" fmla="*/ 2 h 51"/>
                  <a:gd name="T22" fmla="*/ 11 w 51"/>
                  <a:gd name="T23" fmla="*/ 4 h 51"/>
                  <a:gd name="T24" fmla="*/ 8 w 51"/>
                  <a:gd name="T25" fmla="*/ 7 h 51"/>
                  <a:gd name="T26" fmla="*/ 4 w 51"/>
                  <a:gd name="T27" fmla="*/ 11 h 51"/>
                  <a:gd name="T28" fmla="*/ 2 w 51"/>
                  <a:gd name="T29" fmla="*/ 15 h 51"/>
                  <a:gd name="T30" fmla="*/ 0 w 51"/>
                  <a:gd name="T31" fmla="*/ 20 h 51"/>
                  <a:gd name="T32" fmla="*/ 0 w 51"/>
                  <a:gd name="T33" fmla="*/ 25 h 51"/>
                  <a:gd name="T34" fmla="*/ 0 w 51"/>
                  <a:gd name="T35" fmla="*/ 30 h 51"/>
                  <a:gd name="T36" fmla="*/ 2 w 51"/>
                  <a:gd name="T37" fmla="*/ 35 h 51"/>
                  <a:gd name="T38" fmla="*/ 4 w 51"/>
                  <a:gd name="T39" fmla="*/ 39 h 51"/>
                  <a:gd name="T40" fmla="*/ 8 w 51"/>
                  <a:gd name="T41" fmla="*/ 43 h 51"/>
                  <a:gd name="T42" fmla="*/ 11 w 51"/>
                  <a:gd name="T43" fmla="*/ 46 h 51"/>
                  <a:gd name="T44" fmla="*/ 15 w 51"/>
                  <a:gd name="T45" fmla="*/ 48 h 51"/>
                  <a:gd name="T46" fmla="*/ 20 w 51"/>
                  <a:gd name="T47" fmla="*/ 50 h 51"/>
                  <a:gd name="T48" fmla="*/ 25 w 51"/>
                  <a:gd name="T49" fmla="*/ 50 h 51"/>
                  <a:gd name="T50" fmla="*/ 30 w 51"/>
                  <a:gd name="T51" fmla="*/ 50 h 51"/>
                  <a:gd name="T52" fmla="*/ 35 w 51"/>
                  <a:gd name="T53" fmla="*/ 48 h 51"/>
                  <a:gd name="T54" fmla="*/ 39 w 51"/>
                  <a:gd name="T55" fmla="*/ 46 h 51"/>
                  <a:gd name="T56" fmla="*/ 43 w 51"/>
                  <a:gd name="T57" fmla="*/ 43 h 51"/>
                  <a:gd name="T58" fmla="*/ 46 w 51"/>
                  <a:gd name="T59" fmla="*/ 39 h 51"/>
                  <a:gd name="T60" fmla="*/ 48 w 51"/>
                  <a:gd name="T61" fmla="*/ 35 h 51"/>
                  <a:gd name="T62" fmla="*/ 50 w 51"/>
                  <a:gd name="T63" fmla="*/ 30 h 51"/>
                  <a:gd name="T64" fmla="*/ 50 w 51"/>
                  <a:gd name="T65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1">
                    <a:moveTo>
                      <a:pt x="50" y="25"/>
                    </a:moveTo>
                    <a:lnTo>
                      <a:pt x="50" y="20"/>
                    </a:lnTo>
                    <a:lnTo>
                      <a:pt x="48" y="15"/>
                    </a:lnTo>
                    <a:lnTo>
                      <a:pt x="46" y="11"/>
                    </a:lnTo>
                    <a:lnTo>
                      <a:pt x="43" y="7"/>
                    </a:lnTo>
                    <a:lnTo>
                      <a:pt x="39" y="4"/>
                    </a:lnTo>
                    <a:lnTo>
                      <a:pt x="35" y="2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20" y="0"/>
                    </a:lnTo>
                    <a:lnTo>
                      <a:pt x="15" y="2"/>
                    </a:lnTo>
                    <a:lnTo>
                      <a:pt x="11" y="4"/>
                    </a:lnTo>
                    <a:lnTo>
                      <a:pt x="8" y="7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2" y="35"/>
                    </a:lnTo>
                    <a:lnTo>
                      <a:pt x="4" y="39"/>
                    </a:lnTo>
                    <a:lnTo>
                      <a:pt x="8" y="43"/>
                    </a:lnTo>
                    <a:lnTo>
                      <a:pt x="11" y="46"/>
                    </a:lnTo>
                    <a:lnTo>
                      <a:pt x="15" y="48"/>
                    </a:lnTo>
                    <a:lnTo>
                      <a:pt x="20" y="50"/>
                    </a:lnTo>
                    <a:lnTo>
                      <a:pt x="25" y="50"/>
                    </a:lnTo>
                    <a:lnTo>
                      <a:pt x="30" y="50"/>
                    </a:lnTo>
                    <a:lnTo>
                      <a:pt x="35" y="48"/>
                    </a:lnTo>
                    <a:lnTo>
                      <a:pt x="39" y="46"/>
                    </a:lnTo>
                    <a:lnTo>
                      <a:pt x="43" y="43"/>
                    </a:lnTo>
                    <a:lnTo>
                      <a:pt x="46" y="39"/>
                    </a:lnTo>
                    <a:lnTo>
                      <a:pt x="48" y="35"/>
                    </a:lnTo>
                    <a:lnTo>
                      <a:pt x="50" y="30"/>
                    </a:lnTo>
                    <a:lnTo>
                      <a:pt x="50" y="2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51"/>
              <p:cNvSpPr>
                <a:spLocks/>
              </p:cNvSpPr>
              <p:nvPr/>
            </p:nvSpPr>
            <p:spPr bwMode="auto">
              <a:xfrm>
                <a:off x="1711325" y="2220913"/>
                <a:ext cx="42863" cy="42862"/>
              </a:xfrm>
              <a:custGeom>
                <a:avLst/>
                <a:gdLst>
                  <a:gd name="T0" fmla="*/ 26 w 27"/>
                  <a:gd name="T1" fmla="*/ 13 h 27"/>
                  <a:gd name="T2" fmla="*/ 26 w 27"/>
                  <a:gd name="T3" fmla="*/ 11 h 27"/>
                  <a:gd name="T4" fmla="*/ 25 w 27"/>
                  <a:gd name="T5" fmla="*/ 8 h 27"/>
                  <a:gd name="T6" fmla="*/ 24 w 27"/>
                  <a:gd name="T7" fmla="*/ 6 h 27"/>
                  <a:gd name="T8" fmla="*/ 22 w 27"/>
                  <a:gd name="T9" fmla="*/ 4 h 27"/>
                  <a:gd name="T10" fmla="*/ 20 w 27"/>
                  <a:gd name="T11" fmla="*/ 2 h 27"/>
                  <a:gd name="T12" fmla="*/ 18 w 27"/>
                  <a:gd name="T13" fmla="*/ 1 h 27"/>
                  <a:gd name="T14" fmla="*/ 16 w 27"/>
                  <a:gd name="T15" fmla="*/ 1 h 27"/>
                  <a:gd name="T16" fmla="*/ 13 w 27"/>
                  <a:gd name="T17" fmla="*/ 0 h 27"/>
                  <a:gd name="T18" fmla="*/ 11 w 27"/>
                  <a:gd name="T19" fmla="*/ 1 h 27"/>
                  <a:gd name="T20" fmla="*/ 8 w 27"/>
                  <a:gd name="T21" fmla="*/ 1 h 27"/>
                  <a:gd name="T22" fmla="*/ 6 w 27"/>
                  <a:gd name="T23" fmla="*/ 2 h 27"/>
                  <a:gd name="T24" fmla="*/ 4 w 27"/>
                  <a:gd name="T25" fmla="*/ 4 h 27"/>
                  <a:gd name="T26" fmla="*/ 2 w 27"/>
                  <a:gd name="T27" fmla="*/ 6 h 27"/>
                  <a:gd name="T28" fmla="*/ 1 w 27"/>
                  <a:gd name="T29" fmla="*/ 8 h 27"/>
                  <a:gd name="T30" fmla="*/ 1 w 27"/>
                  <a:gd name="T31" fmla="*/ 11 h 27"/>
                  <a:gd name="T32" fmla="*/ 0 w 27"/>
                  <a:gd name="T33" fmla="*/ 13 h 27"/>
                  <a:gd name="T34" fmla="*/ 1 w 27"/>
                  <a:gd name="T35" fmla="*/ 16 h 27"/>
                  <a:gd name="T36" fmla="*/ 1 w 27"/>
                  <a:gd name="T37" fmla="*/ 18 h 27"/>
                  <a:gd name="T38" fmla="*/ 2 w 27"/>
                  <a:gd name="T39" fmla="*/ 20 h 27"/>
                  <a:gd name="T40" fmla="*/ 4 w 27"/>
                  <a:gd name="T41" fmla="*/ 22 h 27"/>
                  <a:gd name="T42" fmla="*/ 6 w 27"/>
                  <a:gd name="T43" fmla="*/ 24 h 27"/>
                  <a:gd name="T44" fmla="*/ 8 w 27"/>
                  <a:gd name="T45" fmla="*/ 25 h 27"/>
                  <a:gd name="T46" fmla="*/ 11 w 27"/>
                  <a:gd name="T47" fmla="*/ 26 h 27"/>
                  <a:gd name="T48" fmla="*/ 13 w 27"/>
                  <a:gd name="T49" fmla="*/ 26 h 27"/>
                  <a:gd name="T50" fmla="*/ 16 w 27"/>
                  <a:gd name="T51" fmla="*/ 26 h 27"/>
                  <a:gd name="T52" fmla="*/ 18 w 27"/>
                  <a:gd name="T53" fmla="*/ 25 h 27"/>
                  <a:gd name="T54" fmla="*/ 20 w 27"/>
                  <a:gd name="T55" fmla="*/ 24 h 27"/>
                  <a:gd name="T56" fmla="*/ 22 w 27"/>
                  <a:gd name="T57" fmla="*/ 22 h 27"/>
                  <a:gd name="T58" fmla="*/ 24 w 27"/>
                  <a:gd name="T59" fmla="*/ 20 h 27"/>
                  <a:gd name="T60" fmla="*/ 25 w 27"/>
                  <a:gd name="T61" fmla="*/ 18 h 27"/>
                  <a:gd name="T62" fmla="*/ 26 w 27"/>
                  <a:gd name="T63" fmla="*/ 16 h 27"/>
                  <a:gd name="T64" fmla="*/ 26 w 27"/>
                  <a:gd name="T65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27">
                    <a:moveTo>
                      <a:pt x="26" y="13"/>
                    </a:moveTo>
                    <a:lnTo>
                      <a:pt x="26" y="11"/>
                    </a:lnTo>
                    <a:lnTo>
                      <a:pt x="25" y="8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1" y="1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8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6" y="24"/>
                    </a:lnTo>
                    <a:lnTo>
                      <a:pt x="8" y="25"/>
                    </a:lnTo>
                    <a:lnTo>
                      <a:pt x="11" y="26"/>
                    </a:lnTo>
                    <a:lnTo>
                      <a:pt x="13" y="26"/>
                    </a:lnTo>
                    <a:lnTo>
                      <a:pt x="16" y="26"/>
                    </a:lnTo>
                    <a:lnTo>
                      <a:pt x="18" y="25"/>
                    </a:lnTo>
                    <a:lnTo>
                      <a:pt x="20" y="24"/>
                    </a:lnTo>
                    <a:lnTo>
                      <a:pt x="22" y="22"/>
                    </a:lnTo>
                    <a:lnTo>
                      <a:pt x="24" y="20"/>
                    </a:lnTo>
                    <a:lnTo>
                      <a:pt x="25" y="18"/>
                    </a:lnTo>
                    <a:lnTo>
                      <a:pt x="26" y="16"/>
                    </a:lnTo>
                    <a:lnTo>
                      <a:pt x="26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2"/>
              <p:cNvSpPr>
                <a:spLocks/>
              </p:cNvSpPr>
              <p:nvPr/>
            </p:nvSpPr>
            <p:spPr bwMode="auto">
              <a:xfrm>
                <a:off x="2087563" y="4781550"/>
                <a:ext cx="2216150" cy="1223963"/>
              </a:xfrm>
              <a:custGeom>
                <a:avLst/>
                <a:gdLst>
                  <a:gd name="T0" fmla="*/ 0 w 1396"/>
                  <a:gd name="T1" fmla="*/ 0 h 771"/>
                  <a:gd name="T2" fmla="*/ 1395 w 1396"/>
                  <a:gd name="T3" fmla="*/ 0 h 771"/>
                  <a:gd name="T4" fmla="*/ 1395 w 1396"/>
                  <a:gd name="T5" fmla="*/ 770 h 771"/>
                  <a:gd name="T6" fmla="*/ 0 w 1396"/>
                  <a:gd name="T7" fmla="*/ 770 h 771"/>
                  <a:gd name="T8" fmla="*/ 0 w 1396"/>
                  <a:gd name="T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6" h="771">
                    <a:moveTo>
                      <a:pt x="0" y="0"/>
                    </a:moveTo>
                    <a:lnTo>
                      <a:pt x="1395" y="0"/>
                    </a:lnTo>
                    <a:lnTo>
                      <a:pt x="1395" y="770"/>
                    </a:lnTo>
                    <a:lnTo>
                      <a:pt x="0" y="7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53"/>
              <p:cNvSpPr>
                <a:spLocks/>
              </p:cNvSpPr>
              <p:nvPr/>
            </p:nvSpPr>
            <p:spPr bwMode="auto">
              <a:xfrm>
                <a:off x="2087563" y="4776788"/>
                <a:ext cx="2222500" cy="26987"/>
              </a:xfrm>
              <a:custGeom>
                <a:avLst/>
                <a:gdLst>
                  <a:gd name="T0" fmla="*/ 1399 w 1400"/>
                  <a:gd name="T1" fmla="*/ 7 h 17"/>
                  <a:gd name="T2" fmla="*/ 1395 w 1400"/>
                  <a:gd name="T3" fmla="*/ 0 h 17"/>
                  <a:gd name="T4" fmla="*/ 0 w 1400"/>
                  <a:gd name="T5" fmla="*/ 0 h 17"/>
                  <a:gd name="T6" fmla="*/ 0 w 1400"/>
                  <a:gd name="T7" fmla="*/ 16 h 17"/>
                  <a:gd name="T8" fmla="*/ 1395 w 1400"/>
                  <a:gd name="T9" fmla="*/ 16 h 17"/>
                  <a:gd name="T10" fmla="*/ 1390 w 1400"/>
                  <a:gd name="T11" fmla="*/ 7 h 17"/>
                  <a:gd name="T12" fmla="*/ 1399 w 1400"/>
                  <a:gd name="T13" fmla="*/ 7 h 17"/>
                  <a:gd name="T14" fmla="*/ 1399 w 1400"/>
                  <a:gd name="T15" fmla="*/ 0 h 17"/>
                  <a:gd name="T16" fmla="*/ 1395 w 1400"/>
                  <a:gd name="T17" fmla="*/ 0 h 17"/>
                  <a:gd name="T18" fmla="*/ 1399 w 1400"/>
                  <a:gd name="T1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0" h="17">
                    <a:moveTo>
                      <a:pt x="1399" y="7"/>
                    </a:moveTo>
                    <a:lnTo>
                      <a:pt x="139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395" y="16"/>
                    </a:lnTo>
                    <a:lnTo>
                      <a:pt x="1390" y="7"/>
                    </a:lnTo>
                    <a:lnTo>
                      <a:pt x="1399" y="7"/>
                    </a:lnTo>
                    <a:lnTo>
                      <a:pt x="1399" y="0"/>
                    </a:lnTo>
                    <a:lnTo>
                      <a:pt x="1395" y="0"/>
                    </a:lnTo>
                    <a:lnTo>
                      <a:pt x="1399" y="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54"/>
              <p:cNvSpPr>
                <a:spLocks/>
              </p:cNvSpPr>
              <p:nvPr/>
            </p:nvSpPr>
            <p:spPr bwMode="auto">
              <a:xfrm>
                <a:off x="4295775" y="4781550"/>
                <a:ext cx="26988" cy="1231900"/>
              </a:xfrm>
              <a:custGeom>
                <a:avLst/>
                <a:gdLst>
                  <a:gd name="T0" fmla="*/ 9 w 17"/>
                  <a:gd name="T1" fmla="*/ 775 h 776"/>
                  <a:gd name="T2" fmla="*/ 16 w 17"/>
                  <a:gd name="T3" fmla="*/ 770 h 776"/>
                  <a:gd name="T4" fmla="*/ 16 w 17"/>
                  <a:gd name="T5" fmla="*/ 0 h 776"/>
                  <a:gd name="T6" fmla="*/ 0 w 17"/>
                  <a:gd name="T7" fmla="*/ 0 h 776"/>
                  <a:gd name="T8" fmla="*/ 0 w 17"/>
                  <a:gd name="T9" fmla="*/ 770 h 776"/>
                  <a:gd name="T10" fmla="*/ 9 w 17"/>
                  <a:gd name="T11" fmla="*/ 766 h 776"/>
                  <a:gd name="T12" fmla="*/ 9 w 17"/>
                  <a:gd name="T13" fmla="*/ 775 h 776"/>
                  <a:gd name="T14" fmla="*/ 16 w 17"/>
                  <a:gd name="T15" fmla="*/ 775 h 776"/>
                  <a:gd name="T16" fmla="*/ 16 w 17"/>
                  <a:gd name="T17" fmla="*/ 770 h 776"/>
                  <a:gd name="T18" fmla="*/ 9 w 17"/>
                  <a:gd name="T19" fmla="*/ 775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776">
                    <a:moveTo>
                      <a:pt x="9" y="775"/>
                    </a:moveTo>
                    <a:lnTo>
                      <a:pt x="16" y="770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770"/>
                    </a:lnTo>
                    <a:lnTo>
                      <a:pt x="9" y="766"/>
                    </a:lnTo>
                    <a:lnTo>
                      <a:pt x="9" y="775"/>
                    </a:lnTo>
                    <a:lnTo>
                      <a:pt x="16" y="775"/>
                    </a:lnTo>
                    <a:lnTo>
                      <a:pt x="16" y="770"/>
                    </a:lnTo>
                    <a:lnTo>
                      <a:pt x="9" y="77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55"/>
              <p:cNvSpPr>
                <a:spLocks/>
              </p:cNvSpPr>
              <p:nvPr/>
            </p:nvSpPr>
            <p:spPr bwMode="auto">
              <a:xfrm>
                <a:off x="2081213" y="5999163"/>
                <a:ext cx="2222500" cy="26987"/>
              </a:xfrm>
              <a:custGeom>
                <a:avLst/>
                <a:gdLst>
                  <a:gd name="T0" fmla="*/ 0 w 1400"/>
                  <a:gd name="T1" fmla="*/ 7 h 17"/>
                  <a:gd name="T2" fmla="*/ 4 w 1400"/>
                  <a:gd name="T3" fmla="*/ 16 h 17"/>
                  <a:gd name="T4" fmla="*/ 1399 w 1400"/>
                  <a:gd name="T5" fmla="*/ 16 h 17"/>
                  <a:gd name="T6" fmla="*/ 1399 w 1400"/>
                  <a:gd name="T7" fmla="*/ 0 h 17"/>
                  <a:gd name="T8" fmla="*/ 4 w 1400"/>
                  <a:gd name="T9" fmla="*/ 0 h 17"/>
                  <a:gd name="T10" fmla="*/ 8 w 1400"/>
                  <a:gd name="T11" fmla="*/ 7 h 17"/>
                  <a:gd name="T12" fmla="*/ 0 w 1400"/>
                  <a:gd name="T13" fmla="*/ 7 h 17"/>
                  <a:gd name="T14" fmla="*/ 0 w 1400"/>
                  <a:gd name="T15" fmla="*/ 16 h 17"/>
                  <a:gd name="T16" fmla="*/ 4 w 1400"/>
                  <a:gd name="T17" fmla="*/ 16 h 17"/>
                  <a:gd name="T18" fmla="*/ 0 w 1400"/>
                  <a:gd name="T1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0" h="17">
                    <a:moveTo>
                      <a:pt x="0" y="7"/>
                    </a:moveTo>
                    <a:lnTo>
                      <a:pt x="4" y="16"/>
                    </a:lnTo>
                    <a:lnTo>
                      <a:pt x="1399" y="16"/>
                    </a:lnTo>
                    <a:lnTo>
                      <a:pt x="1399" y="0"/>
                    </a:lnTo>
                    <a:lnTo>
                      <a:pt x="4" y="0"/>
                    </a:lnTo>
                    <a:lnTo>
                      <a:pt x="8" y="7"/>
                    </a:lnTo>
                    <a:lnTo>
                      <a:pt x="0" y="7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56"/>
              <p:cNvSpPr>
                <a:spLocks/>
              </p:cNvSpPr>
              <p:nvPr/>
            </p:nvSpPr>
            <p:spPr bwMode="auto">
              <a:xfrm>
                <a:off x="2081213" y="4775200"/>
                <a:ext cx="26987" cy="1230313"/>
              </a:xfrm>
              <a:custGeom>
                <a:avLst/>
                <a:gdLst>
                  <a:gd name="T0" fmla="*/ 8 w 17"/>
                  <a:gd name="T1" fmla="*/ 0 h 775"/>
                  <a:gd name="T2" fmla="*/ 0 w 17"/>
                  <a:gd name="T3" fmla="*/ 4 h 775"/>
                  <a:gd name="T4" fmla="*/ 0 w 17"/>
                  <a:gd name="T5" fmla="*/ 774 h 775"/>
                  <a:gd name="T6" fmla="*/ 16 w 17"/>
                  <a:gd name="T7" fmla="*/ 774 h 775"/>
                  <a:gd name="T8" fmla="*/ 16 w 17"/>
                  <a:gd name="T9" fmla="*/ 4 h 775"/>
                  <a:gd name="T10" fmla="*/ 8 w 17"/>
                  <a:gd name="T11" fmla="*/ 9 h 775"/>
                  <a:gd name="T12" fmla="*/ 8 w 17"/>
                  <a:gd name="T13" fmla="*/ 0 h 775"/>
                  <a:gd name="T14" fmla="*/ 0 w 17"/>
                  <a:gd name="T15" fmla="*/ 0 h 775"/>
                  <a:gd name="T16" fmla="*/ 0 w 17"/>
                  <a:gd name="T17" fmla="*/ 4 h 775"/>
                  <a:gd name="T18" fmla="*/ 8 w 17"/>
                  <a:gd name="T19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775">
                    <a:moveTo>
                      <a:pt x="8" y="0"/>
                    </a:moveTo>
                    <a:lnTo>
                      <a:pt x="0" y="4"/>
                    </a:lnTo>
                    <a:lnTo>
                      <a:pt x="0" y="774"/>
                    </a:lnTo>
                    <a:lnTo>
                      <a:pt x="16" y="774"/>
                    </a:lnTo>
                    <a:lnTo>
                      <a:pt x="16" y="4"/>
                    </a:lnTo>
                    <a:lnTo>
                      <a:pt x="8" y="9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57"/>
              <p:cNvSpPr>
                <a:spLocks/>
              </p:cNvSpPr>
              <p:nvPr/>
            </p:nvSpPr>
            <p:spPr bwMode="auto">
              <a:xfrm>
                <a:off x="2089150" y="2203450"/>
                <a:ext cx="144463" cy="146050"/>
              </a:xfrm>
              <a:custGeom>
                <a:avLst/>
                <a:gdLst>
                  <a:gd name="T0" fmla="*/ 44 w 91"/>
                  <a:gd name="T1" fmla="*/ 91 h 92"/>
                  <a:gd name="T2" fmla="*/ 36 w 91"/>
                  <a:gd name="T3" fmla="*/ 90 h 92"/>
                  <a:gd name="T4" fmla="*/ 27 w 91"/>
                  <a:gd name="T5" fmla="*/ 88 h 92"/>
                  <a:gd name="T6" fmla="*/ 20 w 91"/>
                  <a:gd name="T7" fmla="*/ 84 h 92"/>
                  <a:gd name="T8" fmla="*/ 13 w 91"/>
                  <a:gd name="T9" fmla="*/ 78 h 92"/>
                  <a:gd name="T10" fmla="*/ 7 w 91"/>
                  <a:gd name="T11" fmla="*/ 71 h 92"/>
                  <a:gd name="T12" fmla="*/ 3 w 91"/>
                  <a:gd name="T13" fmla="*/ 63 h 92"/>
                  <a:gd name="T14" fmla="*/ 1 w 91"/>
                  <a:gd name="T15" fmla="*/ 55 h 92"/>
                  <a:gd name="T16" fmla="*/ 0 w 91"/>
                  <a:gd name="T17" fmla="*/ 46 h 92"/>
                  <a:gd name="T18" fmla="*/ 1 w 91"/>
                  <a:gd name="T19" fmla="*/ 36 h 92"/>
                  <a:gd name="T20" fmla="*/ 3 w 91"/>
                  <a:gd name="T21" fmla="*/ 28 h 92"/>
                  <a:gd name="T22" fmla="*/ 7 w 91"/>
                  <a:gd name="T23" fmla="*/ 20 h 92"/>
                  <a:gd name="T24" fmla="*/ 13 w 91"/>
                  <a:gd name="T25" fmla="*/ 13 h 92"/>
                  <a:gd name="T26" fmla="*/ 20 w 91"/>
                  <a:gd name="T27" fmla="*/ 7 h 92"/>
                  <a:gd name="T28" fmla="*/ 27 w 91"/>
                  <a:gd name="T29" fmla="*/ 3 h 92"/>
                  <a:gd name="T30" fmla="*/ 36 w 91"/>
                  <a:gd name="T31" fmla="*/ 1 h 92"/>
                  <a:gd name="T32" fmla="*/ 44 w 91"/>
                  <a:gd name="T33" fmla="*/ 0 h 92"/>
                  <a:gd name="T34" fmla="*/ 54 w 91"/>
                  <a:gd name="T35" fmla="*/ 1 h 92"/>
                  <a:gd name="T36" fmla="*/ 62 w 91"/>
                  <a:gd name="T37" fmla="*/ 3 h 92"/>
                  <a:gd name="T38" fmla="*/ 70 w 91"/>
                  <a:gd name="T39" fmla="*/ 7 h 92"/>
                  <a:gd name="T40" fmla="*/ 77 w 91"/>
                  <a:gd name="T41" fmla="*/ 13 h 92"/>
                  <a:gd name="T42" fmla="*/ 82 w 91"/>
                  <a:gd name="T43" fmla="*/ 20 h 92"/>
                  <a:gd name="T44" fmla="*/ 87 w 91"/>
                  <a:gd name="T45" fmla="*/ 28 h 92"/>
                  <a:gd name="T46" fmla="*/ 89 w 91"/>
                  <a:gd name="T47" fmla="*/ 36 h 92"/>
                  <a:gd name="T48" fmla="*/ 90 w 91"/>
                  <a:gd name="T49" fmla="*/ 46 h 92"/>
                  <a:gd name="T50" fmla="*/ 89 w 91"/>
                  <a:gd name="T51" fmla="*/ 55 h 92"/>
                  <a:gd name="T52" fmla="*/ 87 w 91"/>
                  <a:gd name="T53" fmla="*/ 63 h 92"/>
                  <a:gd name="T54" fmla="*/ 82 w 91"/>
                  <a:gd name="T55" fmla="*/ 71 h 92"/>
                  <a:gd name="T56" fmla="*/ 77 w 91"/>
                  <a:gd name="T57" fmla="*/ 78 h 92"/>
                  <a:gd name="T58" fmla="*/ 70 w 91"/>
                  <a:gd name="T59" fmla="*/ 84 h 92"/>
                  <a:gd name="T60" fmla="*/ 62 w 91"/>
                  <a:gd name="T61" fmla="*/ 88 h 92"/>
                  <a:gd name="T62" fmla="*/ 54 w 91"/>
                  <a:gd name="T63" fmla="*/ 90 h 92"/>
                  <a:gd name="T64" fmla="*/ 44 w 91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2">
                    <a:moveTo>
                      <a:pt x="44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4" y="0"/>
                    </a:lnTo>
                    <a:lnTo>
                      <a:pt x="54" y="1"/>
                    </a:lnTo>
                    <a:lnTo>
                      <a:pt x="62" y="3"/>
                    </a:lnTo>
                    <a:lnTo>
                      <a:pt x="70" y="7"/>
                    </a:lnTo>
                    <a:lnTo>
                      <a:pt x="77" y="13"/>
                    </a:lnTo>
                    <a:lnTo>
                      <a:pt x="82" y="20"/>
                    </a:lnTo>
                    <a:lnTo>
                      <a:pt x="87" y="28"/>
                    </a:lnTo>
                    <a:lnTo>
                      <a:pt x="89" y="36"/>
                    </a:lnTo>
                    <a:lnTo>
                      <a:pt x="90" y="46"/>
                    </a:lnTo>
                    <a:lnTo>
                      <a:pt x="89" y="55"/>
                    </a:lnTo>
                    <a:lnTo>
                      <a:pt x="87" y="63"/>
                    </a:lnTo>
                    <a:lnTo>
                      <a:pt x="82" y="71"/>
                    </a:lnTo>
                    <a:lnTo>
                      <a:pt x="77" y="78"/>
                    </a:lnTo>
                    <a:lnTo>
                      <a:pt x="70" y="84"/>
                    </a:lnTo>
                    <a:lnTo>
                      <a:pt x="62" y="88"/>
                    </a:lnTo>
                    <a:lnTo>
                      <a:pt x="54" y="90"/>
                    </a:lnTo>
                    <a:lnTo>
                      <a:pt x="44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58"/>
              <p:cNvSpPr>
                <a:spLocks/>
              </p:cNvSpPr>
              <p:nvPr/>
            </p:nvSpPr>
            <p:spPr bwMode="auto">
              <a:xfrm>
                <a:off x="2089150" y="2203450"/>
                <a:ext cx="144463" cy="146050"/>
              </a:xfrm>
              <a:custGeom>
                <a:avLst/>
                <a:gdLst>
                  <a:gd name="T0" fmla="*/ 44 w 91"/>
                  <a:gd name="T1" fmla="*/ 91 h 92"/>
                  <a:gd name="T2" fmla="*/ 36 w 91"/>
                  <a:gd name="T3" fmla="*/ 90 h 92"/>
                  <a:gd name="T4" fmla="*/ 27 w 91"/>
                  <a:gd name="T5" fmla="*/ 88 h 92"/>
                  <a:gd name="T6" fmla="*/ 20 w 91"/>
                  <a:gd name="T7" fmla="*/ 84 h 92"/>
                  <a:gd name="T8" fmla="*/ 13 w 91"/>
                  <a:gd name="T9" fmla="*/ 78 h 92"/>
                  <a:gd name="T10" fmla="*/ 7 w 91"/>
                  <a:gd name="T11" fmla="*/ 71 h 92"/>
                  <a:gd name="T12" fmla="*/ 3 w 91"/>
                  <a:gd name="T13" fmla="*/ 63 h 92"/>
                  <a:gd name="T14" fmla="*/ 1 w 91"/>
                  <a:gd name="T15" fmla="*/ 55 h 92"/>
                  <a:gd name="T16" fmla="*/ 0 w 91"/>
                  <a:gd name="T17" fmla="*/ 46 h 92"/>
                  <a:gd name="T18" fmla="*/ 1 w 91"/>
                  <a:gd name="T19" fmla="*/ 36 h 92"/>
                  <a:gd name="T20" fmla="*/ 3 w 91"/>
                  <a:gd name="T21" fmla="*/ 28 h 92"/>
                  <a:gd name="T22" fmla="*/ 7 w 91"/>
                  <a:gd name="T23" fmla="*/ 20 h 92"/>
                  <a:gd name="T24" fmla="*/ 13 w 91"/>
                  <a:gd name="T25" fmla="*/ 13 h 92"/>
                  <a:gd name="T26" fmla="*/ 20 w 91"/>
                  <a:gd name="T27" fmla="*/ 7 h 92"/>
                  <a:gd name="T28" fmla="*/ 27 w 91"/>
                  <a:gd name="T29" fmla="*/ 3 h 92"/>
                  <a:gd name="T30" fmla="*/ 36 w 91"/>
                  <a:gd name="T31" fmla="*/ 1 h 92"/>
                  <a:gd name="T32" fmla="*/ 44 w 91"/>
                  <a:gd name="T33" fmla="*/ 0 h 92"/>
                  <a:gd name="T34" fmla="*/ 54 w 91"/>
                  <a:gd name="T35" fmla="*/ 1 h 92"/>
                  <a:gd name="T36" fmla="*/ 62 w 91"/>
                  <a:gd name="T37" fmla="*/ 3 h 92"/>
                  <a:gd name="T38" fmla="*/ 70 w 91"/>
                  <a:gd name="T39" fmla="*/ 7 h 92"/>
                  <a:gd name="T40" fmla="*/ 77 w 91"/>
                  <a:gd name="T41" fmla="*/ 13 h 92"/>
                  <a:gd name="T42" fmla="*/ 82 w 91"/>
                  <a:gd name="T43" fmla="*/ 20 h 92"/>
                  <a:gd name="T44" fmla="*/ 87 w 91"/>
                  <a:gd name="T45" fmla="*/ 28 h 92"/>
                  <a:gd name="T46" fmla="*/ 89 w 91"/>
                  <a:gd name="T47" fmla="*/ 36 h 92"/>
                  <a:gd name="T48" fmla="*/ 90 w 91"/>
                  <a:gd name="T49" fmla="*/ 46 h 92"/>
                  <a:gd name="T50" fmla="*/ 89 w 91"/>
                  <a:gd name="T51" fmla="*/ 55 h 92"/>
                  <a:gd name="T52" fmla="*/ 87 w 91"/>
                  <a:gd name="T53" fmla="*/ 63 h 92"/>
                  <a:gd name="T54" fmla="*/ 82 w 91"/>
                  <a:gd name="T55" fmla="*/ 71 h 92"/>
                  <a:gd name="T56" fmla="*/ 77 w 91"/>
                  <a:gd name="T57" fmla="*/ 78 h 92"/>
                  <a:gd name="T58" fmla="*/ 70 w 91"/>
                  <a:gd name="T59" fmla="*/ 84 h 92"/>
                  <a:gd name="T60" fmla="*/ 62 w 91"/>
                  <a:gd name="T61" fmla="*/ 88 h 92"/>
                  <a:gd name="T62" fmla="*/ 54 w 91"/>
                  <a:gd name="T63" fmla="*/ 90 h 92"/>
                  <a:gd name="T64" fmla="*/ 44 w 91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2">
                    <a:moveTo>
                      <a:pt x="44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4" y="0"/>
                    </a:lnTo>
                    <a:lnTo>
                      <a:pt x="54" y="1"/>
                    </a:lnTo>
                    <a:lnTo>
                      <a:pt x="62" y="3"/>
                    </a:lnTo>
                    <a:lnTo>
                      <a:pt x="70" y="7"/>
                    </a:lnTo>
                    <a:lnTo>
                      <a:pt x="77" y="13"/>
                    </a:lnTo>
                    <a:lnTo>
                      <a:pt x="82" y="20"/>
                    </a:lnTo>
                    <a:lnTo>
                      <a:pt x="87" y="28"/>
                    </a:lnTo>
                    <a:lnTo>
                      <a:pt x="89" y="36"/>
                    </a:lnTo>
                    <a:lnTo>
                      <a:pt x="90" y="46"/>
                    </a:lnTo>
                    <a:lnTo>
                      <a:pt x="89" y="55"/>
                    </a:lnTo>
                    <a:lnTo>
                      <a:pt x="87" y="63"/>
                    </a:lnTo>
                    <a:lnTo>
                      <a:pt x="82" y="71"/>
                    </a:lnTo>
                    <a:lnTo>
                      <a:pt x="77" y="78"/>
                    </a:lnTo>
                    <a:lnTo>
                      <a:pt x="70" y="84"/>
                    </a:lnTo>
                    <a:lnTo>
                      <a:pt x="62" y="88"/>
                    </a:lnTo>
                    <a:lnTo>
                      <a:pt x="54" y="90"/>
                    </a:lnTo>
                    <a:lnTo>
                      <a:pt x="44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59"/>
              <p:cNvSpPr>
                <a:spLocks/>
              </p:cNvSpPr>
              <p:nvPr/>
            </p:nvSpPr>
            <p:spPr bwMode="auto">
              <a:xfrm>
                <a:off x="2108200" y="2222500"/>
                <a:ext cx="107950" cy="109538"/>
              </a:xfrm>
              <a:custGeom>
                <a:avLst/>
                <a:gdLst>
                  <a:gd name="T0" fmla="*/ 36 w 68"/>
                  <a:gd name="T1" fmla="*/ 31 h 69"/>
                  <a:gd name="T2" fmla="*/ 36 w 68"/>
                  <a:gd name="T3" fmla="*/ 0 h 69"/>
                  <a:gd name="T4" fmla="*/ 31 w 68"/>
                  <a:gd name="T5" fmla="*/ 0 h 69"/>
                  <a:gd name="T6" fmla="*/ 31 w 68"/>
                  <a:gd name="T7" fmla="*/ 31 h 69"/>
                  <a:gd name="T8" fmla="*/ 0 w 68"/>
                  <a:gd name="T9" fmla="*/ 31 h 69"/>
                  <a:gd name="T10" fmla="*/ 0 w 68"/>
                  <a:gd name="T11" fmla="*/ 38 h 69"/>
                  <a:gd name="T12" fmla="*/ 31 w 68"/>
                  <a:gd name="T13" fmla="*/ 38 h 69"/>
                  <a:gd name="T14" fmla="*/ 31 w 68"/>
                  <a:gd name="T15" fmla="*/ 68 h 69"/>
                  <a:gd name="T16" fmla="*/ 36 w 68"/>
                  <a:gd name="T17" fmla="*/ 68 h 69"/>
                  <a:gd name="T18" fmla="*/ 36 w 68"/>
                  <a:gd name="T19" fmla="*/ 38 h 69"/>
                  <a:gd name="T20" fmla="*/ 67 w 68"/>
                  <a:gd name="T21" fmla="*/ 38 h 69"/>
                  <a:gd name="T22" fmla="*/ 67 w 68"/>
                  <a:gd name="T23" fmla="*/ 31 h 69"/>
                  <a:gd name="T24" fmla="*/ 36 w 68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69">
                    <a:moveTo>
                      <a:pt x="36" y="31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6" y="68"/>
                    </a:lnTo>
                    <a:lnTo>
                      <a:pt x="36" y="38"/>
                    </a:lnTo>
                    <a:lnTo>
                      <a:pt x="67" y="38"/>
                    </a:lnTo>
                    <a:lnTo>
                      <a:pt x="67" y="31"/>
                    </a:lnTo>
                    <a:lnTo>
                      <a:pt x="36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60"/>
              <p:cNvSpPr>
                <a:spLocks/>
              </p:cNvSpPr>
              <p:nvPr/>
            </p:nvSpPr>
            <p:spPr bwMode="auto">
              <a:xfrm>
                <a:off x="1995488" y="2011363"/>
                <a:ext cx="146050" cy="147637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9 h 93"/>
                  <a:gd name="T6" fmla="*/ 20 w 92"/>
                  <a:gd name="T7" fmla="*/ 84 h 93"/>
                  <a:gd name="T8" fmla="*/ 13 w 92"/>
                  <a:gd name="T9" fmla="*/ 79 h 93"/>
                  <a:gd name="T10" fmla="*/ 7 w 92"/>
                  <a:gd name="T11" fmla="*/ 72 h 93"/>
                  <a:gd name="T12" fmla="*/ 3 w 92"/>
                  <a:gd name="T13" fmla="*/ 64 h 93"/>
                  <a:gd name="T14" fmla="*/ 0 w 92"/>
                  <a:gd name="T15" fmla="*/ 56 h 93"/>
                  <a:gd name="T16" fmla="*/ 0 w 92"/>
                  <a:gd name="T17" fmla="*/ 46 h 93"/>
                  <a:gd name="T18" fmla="*/ 0 w 92"/>
                  <a:gd name="T19" fmla="*/ 37 h 93"/>
                  <a:gd name="T20" fmla="*/ 3 w 92"/>
                  <a:gd name="T21" fmla="*/ 28 h 93"/>
                  <a:gd name="T22" fmla="*/ 7 w 92"/>
                  <a:gd name="T23" fmla="*/ 21 h 93"/>
                  <a:gd name="T24" fmla="*/ 13 w 92"/>
                  <a:gd name="T25" fmla="*/ 14 h 93"/>
                  <a:gd name="T26" fmla="*/ 20 w 92"/>
                  <a:gd name="T27" fmla="*/ 8 h 93"/>
                  <a:gd name="T28" fmla="*/ 27 w 92"/>
                  <a:gd name="T29" fmla="*/ 4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4 h 93"/>
                  <a:gd name="T38" fmla="*/ 71 w 92"/>
                  <a:gd name="T39" fmla="*/ 8 h 93"/>
                  <a:gd name="T40" fmla="*/ 78 w 92"/>
                  <a:gd name="T41" fmla="*/ 14 h 93"/>
                  <a:gd name="T42" fmla="*/ 83 w 92"/>
                  <a:gd name="T43" fmla="*/ 21 h 93"/>
                  <a:gd name="T44" fmla="*/ 88 w 92"/>
                  <a:gd name="T45" fmla="*/ 28 h 93"/>
                  <a:gd name="T46" fmla="*/ 90 w 92"/>
                  <a:gd name="T47" fmla="*/ 37 h 93"/>
                  <a:gd name="T48" fmla="*/ 91 w 92"/>
                  <a:gd name="T49" fmla="*/ 46 h 93"/>
                  <a:gd name="T50" fmla="*/ 90 w 92"/>
                  <a:gd name="T51" fmla="*/ 56 h 93"/>
                  <a:gd name="T52" fmla="*/ 88 w 92"/>
                  <a:gd name="T53" fmla="*/ 64 h 93"/>
                  <a:gd name="T54" fmla="*/ 83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3 w 92"/>
                  <a:gd name="T61" fmla="*/ 89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9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0" y="56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8"/>
                    </a:lnTo>
                    <a:lnTo>
                      <a:pt x="7" y="21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7" y="4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3" y="21"/>
                    </a:lnTo>
                    <a:lnTo>
                      <a:pt x="88" y="28"/>
                    </a:lnTo>
                    <a:lnTo>
                      <a:pt x="90" y="37"/>
                    </a:lnTo>
                    <a:lnTo>
                      <a:pt x="91" y="46"/>
                    </a:lnTo>
                    <a:lnTo>
                      <a:pt x="90" y="56"/>
                    </a:lnTo>
                    <a:lnTo>
                      <a:pt x="88" y="64"/>
                    </a:lnTo>
                    <a:lnTo>
                      <a:pt x="83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3" y="89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61"/>
              <p:cNvSpPr>
                <a:spLocks/>
              </p:cNvSpPr>
              <p:nvPr/>
            </p:nvSpPr>
            <p:spPr bwMode="auto">
              <a:xfrm>
                <a:off x="1995488" y="2011363"/>
                <a:ext cx="146050" cy="147637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9 h 93"/>
                  <a:gd name="T6" fmla="*/ 20 w 92"/>
                  <a:gd name="T7" fmla="*/ 84 h 93"/>
                  <a:gd name="T8" fmla="*/ 13 w 92"/>
                  <a:gd name="T9" fmla="*/ 79 h 93"/>
                  <a:gd name="T10" fmla="*/ 7 w 92"/>
                  <a:gd name="T11" fmla="*/ 72 h 93"/>
                  <a:gd name="T12" fmla="*/ 3 w 92"/>
                  <a:gd name="T13" fmla="*/ 64 h 93"/>
                  <a:gd name="T14" fmla="*/ 0 w 92"/>
                  <a:gd name="T15" fmla="*/ 56 h 93"/>
                  <a:gd name="T16" fmla="*/ 0 w 92"/>
                  <a:gd name="T17" fmla="*/ 46 h 93"/>
                  <a:gd name="T18" fmla="*/ 0 w 92"/>
                  <a:gd name="T19" fmla="*/ 37 h 93"/>
                  <a:gd name="T20" fmla="*/ 3 w 92"/>
                  <a:gd name="T21" fmla="*/ 28 h 93"/>
                  <a:gd name="T22" fmla="*/ 7 w 92"/>
                  <a:gd name="T23" fmla="*/ 21 h 93"/>
                  <a:gd name="T24" fmla="*/ 13 w 92"/>
                  <a:gd name="T25" fmla="*/ 14 h 93"/>
                  <a:gd name="T26" fmla="*/ 20 w 92"/>
                  <a:gd name="T27" fmla="*/ 8 h 93"/>
                  <a:gd name="T28" fmla="*/ 27 w 92"/>
                  <a:gd name="T29" fmla="*/ 4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4 h 93"/>
                  <a:gd name="T38" fmla="*/ 71 w 92"/>
                  <a:gd name="T39" fmla="*/ 8 h 93"/>
                  <a:gd name="T40" fmla="*/ 78 w 92"/>
                  <a:gd name="T41" fmla="*/ 14 h 93"/>
                  <a:gd name="T42" fmla="*/ 83 w 92"/>
                  <a:gd name="T43" fmla="*/ 21 h 93"/>
                  <a:gd name="T44" fmla="*/ 88 w 92"/>
                  <a:gd name="T45" fmla="*/ 28 h 93"/>
                  <a:gd name="T46" fmla="*/ 90 w 92"/>
                  <a:gd name="T47" fmla="*/ 37 h 93"/>
                  <a:gd name="T48" fmla="*/ 91 w 92"/>
                  <a:gd name="T49" fmla="*/ 46 h 93"/>
                  <a:gd name="T50" fmla="*/ 90 w 92"/>
                  <a:gd name="T51" fmla="*/ 56 h 93"/>
                  <a:gd name="T52" fmla="*/ 88 w 92"/>
                  <a:gd name="T53" fmla="*/ 64 h 93"/>
                  <a:gd name="T54" fmla="*/ 83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3 w 92"/>
                  <a:gd name="T61" fmla="*/ 89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9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0" y="56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8"/>
                    </a:lnTo>
                    <a:lnTo>
                      <a:pt x="7" y="21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7" y="4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3" y="21"/>
                    </a:lnTo>
                    <a:lnTo>
                      <a:pt x="88" y="28"/>
                    </a:lnTo>
                    <a:lnTo>
                      <a:pt x="90" y="37"/>
                    </a:lnTo>
                    <a:lnTo>
                      <a:pt x="91" y="46"/>
                    </a:lnTo>
                    <a:lnTo>
                      <a:pt x="90" y="56"/>
                    </a:lnTo>
                    <a:lnTo>
                      <a:pt x="88" y="64"/>
                    </a:lnTo>
                    <a:lnTo>
                      <a:pt x="83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3" y="89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62"/>
              <p:cNvSpPr>
                <a:spLocks/>
              </p:cNvSpPr>
              <p:nvPr/>
            </p:nvSpPr>
            <p:spPr bwMode="auto">
              <a:xfrm>
                <a:off x="2014538" y="2030413"/>
                <a:ext cx="109537" cy="111125"/>
              </a:xfrm>
              <a:custGeom>
                <a:avLst/>
                <a:gdLst>
                  <a:gd name="T0" fmla="*/ 37 w 69"/>
                  <a:gd name="T1" fmla="*/ 32 h 70"/>
                  <a:gd name="T2" fmla="*/ 37 w 69"/>
                  <a:gd name="T3" fmla="*/ 0 h 70"/>
                  <a:gd name="T4" fmla="*/ 31 w 69"/>
                  <a:gd name="T5" fmla="*/ 0 h 70"/>
                  <a:gd name="T6" fmla="*/ 31 w 69"/>
                  <a:gd name="T7" fmla="*/ 32 h 70"/>
                  <a:gd name="T8" fmla="*/ 0 w 69"/>
                  <a:gd name="T9" fmla="*/ 32 h 70"/>
                  <a:gd name="T10" fmla="*/ 0 w 69"/>
                  <a:gd name="T11" fmla="*/ 39 h 70"/>
                  <a:gd name="T12" fmla="*/ 31 w 69"/>
                  <a:gd name="T13" fmla="*/ 39 h 70"/>
                  <a:gd name="T14" fmla="*/ 31 w 69"/>
                  <a:gd name="T15" fmla="*/ 69 h 70"/>
                  <a:gd name="T16" fmla="*/ 37 w 69"/>
                  <a:gd name="T17" fmla="*/ 69 h 70"/>
                  <a:gd name="T18" fmla="*/ 37 w 69"/>
                  <a:gd name="T19" fmla="*/ 39 h 70"/>
                  <a:gd name="T20" fmla="*/ 68 w 69"/>
                  <a:gd name="T21" fmla="*/ 39 h 70"/>
                  <a:gd name="T22" fmla="*/ 68 w 69"/>
                  <a:gd name="T23" fmla="*/ 32 h 70"/>
                  <a:gd name="T24" fmla="*/ 37 w 69"/>
                  <a:gd name="T25" fmla="*/ 3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7" y="32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2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31" y="39"/>
                    </a:lnTo>
                    <a:lnTo>
                      <a:pt x="31" y="69"/>
                    </a:lnTo>
                    <a:lnTo>
                      <a:pt x="37" y="69"/>
                    </a:lnTo>
                    <a:lnTo>
                      <a:pt x="37" y="39"/>
                    </a:lnTo>
                    <a:lnTo>
                      <a:pt x="68" y="39"/>
                    </a:lnTo>
                    <a:lnTo>
                      <a:pt x="68" y="32"/>
                    </a:lnTo>
                    <a:lnTo>
                      <a:pt x="37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63"/>
              <p:cNvSpPr>
                <a:spLocks/>
              </p:cNvSpPr>
              <p:nvPr/>
            </p:nvSpPr>
            <p:spPr bwMode="auto">
              <a:xfrm>
                <a:off x="1870075" y="1889125"/>
                <a:ext cx="146050" cy="147638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1 h 93"/>
                  <a:gd name="T12" fmla="*/ 3 w 92"/>
                  <a:gd name="T13" fmla="*/ 64 h 93"/>
                  <a:gd name="T14" fmla="*/ 0 w 92"/>
                  <a:gd name="T15" fmla="*/ 55 h 93"/>
                  <a:gd name="T16" fmla="*/ 0 w 92"/>
                  <a:gd name="T17" fmla="*/ 46 h 93"/>
                  <a:gd name="T18" fmla="*/ 0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3 w 92"/>
                  <a:gd name="T55" fmla="*/ 71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4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64"/>
              <p:cNvSpPr>
                <a:spLocks/>
              </p:cNvSpPr>
              <p:nvPr/>
            </p:nvSpPr>
            <p:spPr bwMode="auto">
              <a:xfrm>
                <a:off x="1870075" y="1889125"/>
                <a:ext cx="146050" cy="147638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1 h 93"/>
                  <a:gd name="T12" fmla="*/ 3 w 92"/>
                  <a:gd name="T13" fmla="*/ 64 h 93"/>
                  <a:gd name="T14" fmla="*/ 0 w 92"/>
                  <a:gd name="T15" fmla="*/ 55 h 93"/>
                  <a:gd name="T16" fmla="*/ 0 w 92"/>
                  <a:gd name="T17" fmla="*/ 46 h 93"/>
                  <a:gd name="T18" fmla="*/ 0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3 w 92"/>
                  <a:gd name="T55" fmla="*/ 71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4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65"/>
              <p:cNvSpPr>
                <a:spLocks/>
              </p:cNvSpPr>
              <p:nvPr/>
            </p:nvSpPr>
            <p:spPr bwMode="auto">
              <a:xfrm>
                <a:off x="1887538" y="1908175"/>
                <a:ext cx="109537" cy="109538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2 w 69"/>
                  <a:gd name="T13" fmla="*/ 38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2" y="38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1563688" y="1744663"/>
                <a:ext cx="147637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1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6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9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1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9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67"/>
              <p:cNvSpPr>
                <a:spLocks/>
              </p:cNvSpPr>
              <p:nvPr/>
            </p:nvSpPr>
            <p:spPr bwMode="auto">
              <a:xfrm>
                <a:off x="1563688" y="1744663"/>
                <a:ext cx="147637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1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6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9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1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9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68"/>
              <p:cNvSpPr>
                <a:spLocks/>
              </p:cNvSpPr>
              <p:nvPr/>
            </p:nvSpPr>
            <p:spPr bwMode="auto">
              <a:xfrm>
                <a:off x="1582738" y="1763713"/>
                <a:ext cx="109537" cy="109537"/>
              </a:xfrm>
              <a:custGeom>
                <a:avLst/>
                <a:gdLst>
                  <a:gd name="T0" fmla="*/ 38 w 69"/>
                  <a:gd name="T1" fmla="*/ 32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2 h 69"/>
                  <a:gd name="T8" fmla="*/ 0 w 69"/>
                  <a:gd name="T9" fmla="*/ 32 h 69"/>
                  <a:gd name="T10" fmla="*/ 0 w 69"/>
                  <a:gd name="T11" fmla="*/ 37 h 69"/>
                  <a:gd name="T12" fmla="*/ 32 w 69"/>
                  <a:gd name="T13" fmla="*/ 37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7 h 69"/>
                  <a:gd name="T20" fmla="*/ 68 w 69"/>
                  <a:gd name="T21" fmla="*/ 37 h 69"/>
                  <a:gd name="T22" fmla="*/ 68 w 69"/>
                  <a:gd name="T23" fmla="*/ 32 h 69"/>
                  <a:gd name="T24" fmla="*/ 38 w 69"/>
                  <a:gd name="T25" fmla="*/ 3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2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2"/>
                    </a:lnTo>
                    <a:lnTo>
                      <a:pt x="0" y="32"/>
                    </a:lnTo>
                    <a:lnTo>
                      <a:pt x="0" y="37"/>
                    </a:lnTo>
                    <a:lnTo>
                      <a:pt x="32" y="37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7"/>
                    </a:lnTo>
                    <a:lnTo>
                      <a:pt x="68" y="37"/>
                    </a:lnTo>
                    <a:lnTo>
                      <a:pt x="68" y="32"/>
                    </a:lnTo>
                    <a:lnTo>
                      <a:pt x="38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69"/>
              <p:cNvSpPr>
                <a:spLocks/>
              </p:cNvSpPr>
              <p:nvPr/>
            </p:nvSpPr>
            <p:spPr bwMode="auto">
              <a:xfrm>
                <a:off x="1747838" y="1793875"/>
                <a:ext cx="147637" cy="144463"/>
              </a:xfrm>
              <a:custGeom>
                <a:avLst/>
                <a:gdLst>
                  <a:gd name="T0" fmla="*/ 46 w 93"/>
                  <a:gd name="T1" fmla="*/ 90 h 91"/>
                  <a:gd name="T2" fmla="*/ 37 w 93"/>
                  <a:gd name="T3" fmla="*/ 90 h 91"/>
                  <a:gd name="T4" fmla="*/ 28 w 93"/>
                  <a:gd name="T5" fmla="*/ 87 h 91"/>
                  <a:gd name="T6" fmla="*/ 20 w 93"/>
                  <a:gd name="T7" fmla="*/ 83 h 91"/>
                  <a:gd name="T8" fmla="*/ 14 w 93"/>
                  <a:gd name="T9" fmla="*/ 77 h 91"/>
                  <a:gd name="T10" fmla="*/ 8 w 93"/>
                  <a:gd name="T11" fmla="*/ 70 h 91"/>
                  <a:gd name="T12" fmla="*/ 4 w 93"/>
                  <a:gd name="T13" fmla="*/ 63 h 91"/>
                  <a:gd name="T14" fmla="*/ 1 w 93"/>
                  <a:gd name="T15" fmla="*/ 54 h 91"/>
                  <a:gd name="T16" fmla="*/ 0 w 93"/>
                  <a:gd name="T17" fmla="*/ 45 h 91"/>
                  <a:gd name="T18" fmla="*/ 1 w 93"/>
                  <a:gd name="T19" fmla="*/ 35 h 91"/>
                  <a:gd name="T20" fmla="*/ 4 w 93"/>
                  <a:gd name="T21" fmla="*/ 27 h 91"/>
                  <a:gd name="T22" fmla="*/ 8 w 93"/>
                  <a:gd name="T23" fmla="*/ 19 h 91"/>
                  <a:gd name="T24" fmla="*/ 14 w 93"/>
                  <a:gd name="T25" fmla="*/ 13 h 91"/>
                  <a:gd name="T26" fmla="*/ 20 w 93"/>
                  <a:gd name="T27" fmla="*/ 7 h 91"/>
                  <a:gd name="T28" fmla="*/ 28 w 93"/>
                  <a:gd name="T29" fmla="*/ 3 h 91"/>
                  <a:gd name="T30" fmla="*/ 37 w 93"/>
                  <a:gd name="T31" fmla="*/ 1 h 91"/>
                  <a:gd name="T32" fmla="*/ 46 w 93"/>
                  <a:gd name="T33" fmla="*/ 0 h 91"/>
                  <a:gd name="T34" fmla="*/ 56 w 93"/>
                  <a:gd name="T35" fmla="*/ 1 h 91"/>
                  <a:gd name="T36" fmla="*/ 64 w 93"/>
                  <a:gd name="T37" fmla="*/ 3 h 91"/>
                  <a:gd name="T38" fmla="*/ 72 w 93"/>
                  <a:gd name="T39" fmla="*/ 7 h 91"/>
                  <a:gd name="T40" fmla="*/ 79 w 93"/>
                  <a:gd name="T41" fmla="*/ 13 h 91"/>
                  <a:gd name="T42" fmla="*/ 84 w 93"/>
                  <a:gd name="T43" fmla="*/ 19 h 91"/>
                  <a:gd name="T44" fmla="*/ 88 w 93"/>
                  <a:gd name="T45" fmla="*/ 27 h 91"/>
                  <a:gd name="T46" fmla="*/ 91 w 93"/>
                  <a:gd name="T47" fmla="*/ 35 h 91"/>
                  <a:gd name="T48" fmla="*/ 92 w 93"/>
                  <a:gd name="T49" fmla="*/ 45 h 91"/>
                  <a:gd name="T50" fmla="*/ 91 w 93"/>
                  <a:gd name="T51" fmla="*/ 54 h 91"/>
                  <a:gd name="T52" fmla="*/ 88 w 93"/>
                  <a:gd name="T53" fmla="*/ 63 h 91"/>
                  <a:gd name="T54" fmla="*/ 84 w 93"/>
                  <a:gd name="T55" fmla="*/ 70 h 91"/>
                  <a:gd name="T56" fmla="*/ 79 w 93"/>
                  <a:gd name="T57" fmla="*/ 77 h 91"/>
                  <a:gd name="T58" fmla="*/ 72 w 93"/>
                  <a:gd name="T59" fmla="*/ 83 h 91"/>
                  <a:gd name="T60" fmla="*/ 64 w 93"/>
                  <a:gd name="T61" fmla="*/ 87 h 91"/>
                  <a:gd name="T62" fmla="*/ 56 w 93"/>
                  <a:gd name="T63" fmla="*/ 90 h 91"/>
                  <a:gd name="T64" fmla="*/ 46 w 93"/>
                  <a:gd name="T65" fmla="*/ 9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1">
                    <a:moveTo>
                      <a:pt x="46" y="90"/>
                    </a:moveTo>
                    <a:lnTo>
                      <a:pt x="37" y="90"/>
                    </a:lnTo>
                    <a:lnTo>
                      <a:pt x="28" y="87"/>
                    </a:lnTo>
                    <a:lnTo>
                      <a:pt x="20" y="83"/>
                    </a:lnTo>
                    <a:lnTo>
                      <a:pt x="14" y="77"/>
                    </a:lnTo>
                    <a:lnTo>
                      <a:pt x="8" y="70"/>
                    </a:lnTo>
                    <a:lnTo>
                      <a:pt x="4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5"/>
                    </a:lnTo>
                    <a:lnTo>
                      <a:pt x="4" y="27"/>
                    </a:lnTo>
                    <a:lnTo>
                      <a:pt x="8" y="19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19"/>
                    </a:lnTo>
                    <a:lnTo>
                      <a:pt x="88" y="27"/>
                    </a:lnTo>
                    <a:lnTo>
                      <a:pt x="91" y="35"/>
                    </a:lnTo>
                    <a:lnTo>
                      <a:pt x="92" y="45"/>
                    </a:lnTo>
                    <a:lnTo>
                      <a:pt x="91" y="54"/>
                    </a:lnTo>
                    <a:lnTo>
                      <a:pt x="88" y="63"/>
                    </a:lnTo>
                    <a:lnTo>
                      <a:pt x="84" y="70"/>
                    </a:lnTo>
                    <a:lnTo>
                      <a:pt x="79" y="77"/>
                    </a:lnTo>
                    <a:lnTo>
                      <a:pt x="72" y="83"/>
                    </a:lnTo>
                    <a:lnTo>
                      <a:pt x="64" y="87"/>
                    </a:lnTo>
                    <a:lnTo>
                      <a:pt x="56" y="90"/>
                    </a:lnTo>
                    <a:lnTo>
                      <a:pt x="46" y="90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70"/>
              <p:cNvSpPr>
                <a:spLocks/>
              </p:cNvSpPr>
              <p:nvPr/>
            </p:nvSpPr>
            <p:spPr bwMode="auto">
              <a:xfrm>
                <a:off x="1747838" y="1793875"/>
                <a:ext cx="147637" cy="144463"/>
              </a:xfrm>
              <a:custGeom>
                <a:avLst/>
                <a:gdLst>
                  <a:gd name="T0" fmla="*/ 46 w 93"/>
                  <a:gd name="T1" fmla="*/ 90 h 91"/>
                  <a:gd name="T2" fmla="*/ 37 w 93"/>
                  <a:gd name="T3" fmla="*/ 90 h 91"/>
                  <a:gd name="T4" fmla="*/ 28 w 93"/>
                  <a:gd name="T5" fmla="*/ 87 h 91"/>
                  <a:gd name="T6" fmla="*/ 20 w 93"/>
                  <a:gd name="T7" fmla="*/ 83 h 91"/>
                  <a:gd name="T8" fmla="*/ 14 w 93"/>
                  <a:gd name="T9" fmla="*/ 77 h 91"/>
                  <a:gd name="T10" fmla="*/ 8 w 93"/>
                  <a:gd name="T11" fmla="*/ 70 h 91"/>
                  <a:gd name="T12" fmla="*/ 4 w 93"/>
                  <a:gd name="T13" fmla="*/ 63 h 91"/>
                  <a:gd name="T14" fmla="*/ 1 w 93"/>
                  <a:gd name="T15" fmla="*/ 54 h 91"/>
                  <a:gd name="T16" fmla="*/ 0 w 93"/>
                  <a:gd name="T17" fmla="*/ 45 h 91"/>
                  <a:gd name="T18" fmla="*/ 1 w 93"/>
                  <a:gd name="T19" fmla="*/ 35 h 91"/>
                  <a:gd name="T20" fmla="*/ 4 w 93"/>
                  <a:gd name="T21" fmla="*/ 27 h 91"/>
                  <a:gd name="T22" fmla="*/ 8 w 93"/>
                  <a:gd name="T23" fmla="*/ 19 h 91"/>
                  <a:gd name="T24" fmla="*/ 14 w 93"/>
                  <a:gd name="T25" fmla="*/ 13 h 91"/>
                  <a:gd name="T26" fmla="*/ 20 w 93"/>
                  <a:gd name="T27" fmla="*/ 7 h 91"/>
                  <a:gd name="T28" fmla="*/ 28 w 93"/>
                  <a:gd name="T29" fmla="*/ 3 h 91"/>
                  <a:gd name="T30" fmla="*/ 37 w 93"/>
                  <a:gd name="T31" fmla="*/ 1 h 91"/>
                  <a:gd name="T32" fmla="*/ 46 w 93"/>
                  <a:gd name="T33" fmla="*/ 0 h 91"/>
                  <a:gd name="T34" fmla="*/ 56 w 93"/>
                  <a:gd name="T35" fmla="*/ 1 h 91"/>
                  <a:gd name="T36" fmla="*/ 64 w 93"/>
                  <a:gd name="T37" fmla="*/ 3 h 91"/>
                  <a:gd name="T38" fmla="*/ 72 w 93"/>
                  <a:gd name="T39" fmla="*/ 7 h 91"/>
                  <a:gd name="T40" fmla="*/ 79 w 93"/>
                  <a:gd name="T41" fmla="*/ 13 h 91"/>
                  <a:gd name="T42" fmla="*/ 84 w 93"/>
                  <a:gd name="T43" fmla="*/ 19 h 91"/>
                  <a:gd name="T44" fmla="*/ 88 w 93"/>
                  <a:gd name="T45" fmla="*/ 27 h 91"/>
                  <a:gd name="T46" fmla="*/ 91 w 93"/>
                  <a:gd name="T47" fmla="*/ 35 h 91"/>
                  <a:gd name="T48" fmla="*/ 92 w 93"/>
                  <a:gd name="T49" fmla="*/ 45 h 91"/>
                  <a:gd name="T50" fmla="*/ 91 w 93"/>
                  <a:gd name="T51" fmla="*/ 54 h 91"/>
                  <a:gd name="T52" fmla="*/ 88 w 93"/>
                  <a:gd name="T53" fmla="*/ 63 h 91"/>
                  <a:gd name="T54" fmla="*/ 84 w 93"/>
                  <a:gd name="T55" fmla="*/ 70 h 91"/>
                  <a:gd name="T56" fmla="*/ 79 w 93"/>
                  <a:gd name="T57" fmla="*/ 77 h 91"/>
                  <a:gd name="T58" fmla="*/ 72 w 93"/>
                  <a:gd name="T59" fmla="*/ 83 h 91"/>
                  <a:gd name="T60" fmla="*/ 64 w 93"/>
                  <a:gd name="T61" fmla="*/ 87 h 91"/>
                  <a:gd name="T62" fmla="*/ 56 w 93"/>
                  <a:gd name="T63" fmla="*/ 90 h 91"/>
                  <a:gd name="T64" fmla="*/ 46 w 93"/>
                  <a:gd name="T65" fmla="*/ 9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1">
                    <a:moveTo>
                      <a:pt x="46" y="90"/>
                    </a:moveTo>
                    <a:lnTo>
                      <a:pt x="37" y="90"/>
                    </a:lnTo>
                    <a:lnTo>
                      <a:pt x="28" y="87"/>
                    </a:lnTo>
                    <a:lnTo>
                      <a:pt x="20" y="83"/>
                    </a:lnTo>
                    <a:lnTo>
                      <a:pt x="14" y="77"/>
                    </a:lnTo>
                    <a:lnTo>
                      <a:pt x="8" y="70"/>
                    </a:lnTo>
                    <a:lnTo>
                      <a:pt x="4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5"/>
                    </a:lnTo>
                    <a:lnTo>
                      <a:pt x="4" y="27"/>
                    </a:lnTo>
                    <a:lnTo>
                      <a:pt x="8" y="19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19"/>
                    </a:lnTo>
                    <a:lnTo>
                      <a:pt x="88" y="27"/>
                    </a:lnTo>
                    <a:lnTo>
                      <a:pt x="91" y="35"/>
                    </a:lnTo>
                    <a:lnTo>
                      <a:pt x="92" y="45"/>
                    </a:lnTo>
                    <a:lnTo>
                      <a:pt x="91" y="54"/>
                    </a:lnTo>
                    <a:lnTo>
                      <a:pt x="88" y="63"/>
                    </a:lnTo>
                    <a:lnTo>
                      <a:pt x="84" y="70"/>
                    </a:lnTo>
                    <a:lnTo>
                      <a:pt x="79" y="77"/>
                    </a:lnTo>
                    <a:lnTo>
                      <a:pt x="72" y="83"/>
                    </a:lnTo>
                    <a:lnTo>
                      <a:pt x="64" y="87"/>
                    </a:lnTo>
                    <a:lnTo>
                      <a:pt x="56" y="90"/>
                    </a:lnTo>
                    <a:lnTo>
                      <a:pt x="46" y="9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71"/>
              <p:cNvSpPr>
                <a:spLocks/>
              </p:cNvSpPr>
              <p:nvPr/>
            </p:nvSpPr>
            <p:spPr bwMode="auto">
              <a:xfrm>
                <a:off x="1766888" y="1812925"/>
                <a:ext cx="109537" cy="107950"/>
              </a:xfrm>
              <a:custGeom>
                <a:avLst/>
                <a:gdLst>
                  <a:gd name="T0" fmla="*/ 38 w 69"/>
                  <a:gd name="T1" fmla="*/ 30 h 68"/>
                  <a:gd name="T2" fmla="*/ 38 w 69"/>
                  <a:gd name="T3" fmla="*/ 0 h 68"/>
                  <a:gd name="T4" fmla="*/ 32 w 69"/>
                  <a:gd name="T5" fmla="*/ 0 h 68"/>
                  <a:gd name="T6" fmla="*/ 32 w 69"/>
                  <a:gd name="T7" fmla="*/ 30 h 68"/>
                  <a:gd name="T8" fmla="*/ 0 w 69"/>
                  <a:gd name="T9" fmla="*/ 30 h 68"/>
                  <a:gd name="T10" fmla="*/ 0 w 69"/>
                  <a:gd name="T11" fmla="*/ 37 h 68"/>
                  <a:gd name="T12" fmla="*/ 32 w 69"/>
                  <a:gd name="T13" fmla="*/ 37 h 68"/>
                  <a:gd name="T14" fmla="*/ 32 w 69"/>
                  <a:gd name="T15" fmla="*/ 67 h 68"/>
                  <a:gd name="T16" fmla="*/ 38 w 69"/>
                  <a:gd name="T17" fmla="*/ 67 h 68"/>
                  <a:gd name="T18" fmla="*/ 38 w 69"/>
                  <a:gd name="T19" fmla="*/ 37 h 68"/>
                  <a:gd name="T20" fmla="*/ 68 w 69"/>
                  <a:gd name="T21" fmla="*/ 37 h 68"/>
                  <a:gd name="T22" fmla="*/ 68 w 69"/>
                  <a:gd name="T23" fmla="*/ 30 h 68"/>
                  <a:gd name="T24" fmla="*/ 38 w 69"/>
                  <a:gd name="T25" fmla="*/ 3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8">
                    <a:moveTo>
                      <a:pt x="38" y="3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0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32" y="37"/>
                    </a:lnTo>
                    <a:lnTo>
                      <a:pt x="32" y="67"/>
                    </a:lnTo>
                    <a:lnTo>
                      <a:pt x="38" y="67"/>
                    </a:lnTo>
                    <a:lnTo>
                      <a:pt x="38" y="37"/>
                    </a:lnTo>
                    <a:lnTo>
                      <a:pt x="68" y="37"/>
                    </a:lnTo>
                    <a:lnTo>
                      <a:pt x="68" y="30"/>
                    </a:lnTo>
                    <a:lnTo>
                      <a:pt x="38" y="3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72"/>
              <p:cNvSpPr>
                <a:spLocks/>
              </p:cNvSpPr>
              <p:nvPr/>
            </p:nvSpPr>
            <p:spPr bwMode="auto">
              <a:xfrm>
                <a:off x="1319213" y="1744663"/>
                <a:ext cx="147637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8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73"/>
              <p:cNvSpPr>
                <a:spLocks/>
              </p:cNvSpPr>
              <p:nvPr/>
            </p:nvSpPr>
            <p:spPr bwMode="auto">
              <a:xfrm>
                <a:off x="1319213" y="1744663"/>
                <a:ext cx="147637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8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74"/>
              <p:cNvSpPr>
                <a:spLocks/>
              </p:cNvSpPr>
              <p:nvPr/>
            </p:nvSpPr>
            <p:spPr bwMode="auto">
              <a:xfrm>
                <a:off x="1338263" y="1763713"/>
                <a:ext cx="109537" cy="109537"/>
              </a:xfrm>
              <a:custGeom>
                <a:avLst/>
                <a:gdLst>
                  <a:gd name="T0" fmla="*/ 38 w 69"/>
                  <a:gd name="T1" fmla="*/ 32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2 h 69"/>
                  <a:gd name="T8" fmla="*/ 0 w 69"/>
                  <a:gd name="T9" fmla="*/ 32 h 69"/>
                  <a:gd name="T10" fmla="*/ 0 w 69"/>
                  <a:gd name="T11" fmla="*/ 37 h 69"/>
                  <a:gd name="T12" fmla="*/ 31 w 69"/>
                  <a:gd name="T13" fmla="*/ 37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7 h 69"/>
                  <a:gd name="T20" fmla="*/ 68 w 69"/>
                  <a:gd name="T21" fmla="*/ 37 h 69"/>
                  <a:gd name="T22" fmla="*/ 68 w 69"/>
                  <a:gd name="T23" fmla="*/ 32 h 69"/>
                  <a:gd name="T24" fmla="*/ 38 w 69"/>
                  <a:gd name="T25" fmla="*/ 3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2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2"/>
                    </a:lnTo>
                    <a:lnTo>
                      <a:pt x="0" y="32"/>
                    </a:lnTo>
                    <a:lnTo>
                      <a:pt x="0" y="37"/>
                    </a:lnTo>
                    <a:lnTo>
                      <a:pt x="31" y="37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7"/>
                    </a:lnTo>
                    <a:lnTo>
                      <a:pt x="68" y="37"/>
                    </a:lnTo>
                    <a:lnTo>
                      <a:pt x="68" y="32"/>
                    </a:lnTo>
                    <a:lnTo>
                      <a:pt x="38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75"/>
              <p:cNvSpPr>
                <a:spLocks/>
              </p:cNvSpPr>
              <p:nvPr/>
            </p:nvSpPr>
            <p:spPr bwMode="auto">
              <a:xfrm>
                <a:off x="1138238" y="1817688"/>
                <a:ext cx="147637" cy="147637"/>
              </a:xfrm>
              <a:custGeom>
                <a:avLst/>
                <a:gdLst>
                  <a:gd name="T0" fmla="*/ 46 w 93"/>
                  <a:gd name="T1" fmla="*/ 92 h 93"/>
                  <a:gd name="T2" fmla="*/ 36 w 93"/>
                  <a:gd name="T3" fmla="*/ 91 h 93"/>
                  <a:gd name="T4" fmla="*/ 28 w 93"/>
                  <a:gd name="T5" fmla="*/ 88 h 93"/>
                  <a:gd name="T6" fmla="*/ 20 w 93"/>
                  <a:gd name="T7" fmla="*/ 84 h 93"/>
                  <a:gd name="T8" fmla="*/ 13 w 93"/>
                  <a:gd name="T9" fmla="*/ 78 h 93"/>
                  <a:gd name="T10" fmla="*/ 8 w 93"/>
                  <a:gd name="T11" fmla="*/ 72 h 93"/>
                  <a:gd name="T12" fmla="*/ 3 w 93"/>
                  <a:gd name="T13" fmla="*/ 64 h 93"/>
                  <a:gd name="T14" fmla="*/ 1 w 93"/>
                  <a:gd name="T15" fmla="*/ 55 h 93"/>
                  <a:gd name="T16" fmla="*/ 0 w 93"/>
                  <a:gd name="T17" fmla="*/ 46 h 93"/>
                  <a:gd name="T18" fmla="*/ 1 w 93"/>
                  <a:gd name="T19" fmla="*/ 36 h 93"/>
                  <a:gd name="T20" fmla="*/ 3 w 93"/>
                  <a:gd name="T21" fmla="*/ 28 h 93"/>
                  <a:gd name="T22" fmla="*/ 8 w 93"/>
                  <a:gd name="T23" fmla="*/ 20 h 93"/>
                  <a:gd name="T24" fmla="*/ 13 w 93"/>
                  <a:gd name="T25" fmla="*/ 13 h 93"/>
                  <a:gd name="T26" fmla="*/ 20 w 93"/>
                  <a:gd name="T27" fmla="*/ 8 h 93"/>
                  <a:gd name="T28" fmla="*/ 28 w 93"/>
                  <a:gd name="T29" fmla="*/ 3 h 93"/>
                  <a:gd name="T30" fmla="*/ 36 w 93"/>
                  <a:gd name="T31" fmla="*/ 1 h 93"/>
                  <a:gd name="T32" fmla="*/ 46 w 93"/>
                  <a:gd name="T33" fmla="*/ 0 h 93"/>
                  <a:gd name="T34" fmla="*/ 55 w 93"/>
                  <a:gd name="T35" fmla="*/ 1 h 93"/>
                  <a:gd name="T36" fmla="*/ 64 w 93"/>
                  <a:gd name="T37" fmla="*/ 3 h 93"/>
                  <a:gd name="T38" fmla="*/ 71 w 93"/>
                  <a:gd name="T39" fmla="*/ 8 h 93"/>
                  <a:gd name="T40" fmla="*/ 78 w 93"/>
                  <a:gd name="T41" fmla="*/ 13 h 93"/>
                  <a:gd name="T42" fmla="*/ 84 w 93"/>
                  <a:gd name="T43" fmla="*/ 20 h 93"/>
                  <a:gd name="T44" fmla="*/ 88 w 93"/>
                  <a:gd name="T45" fmla="*/ 28 h 93"/>
                  <a:gd name="T46" fmla="*/ 91 w 93"/>
                  <a:gd name="T47" fmla="*/ 36 h 93"/>
                  <a:gd name="T48" fmla="*/ 92 w 93"/>
                  <a:gd name="T49" fmla="*/ 46 h 93"/>
                  <a:gd name="T50" fmla="*/ 91 w 93"/>
                  <a:gd name="T51" fmla="*/ 55 h 93"/>
                  <a:gd name="T52" fmla="*/ 88 w 93"/>
                  <a:gd name="T53" fmla="*/ 64 h 93"/>
                  <a:gd name="T54" fmla="*/ 84 w 93"/>
                  <a:gd name="T55" fmla="*/ 72 h 93"/>
                  <a:gd name="T56" fmla="*/ 78 w 93"/>
                  <a:gd name="T57" fmla="*/ 78 h 93"/>
                  <a:gd name="T58" fmla="*/ 71 w 93"/>
                  <a:gd name="T59" fmla="*/ 84 h 93"/>
                  <a:gd name="T60" fmla="*/ 64 w 93"/>
                  <a:gd name="T61" fmla="*/ 88 h 93"/>
                  <a:gd name="T62" fmla="*/ 55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>
                <a:off x="1138238" y="1817688"/>
                <a:ext cx="147637" cy="147637"/>
              </a:xfrm>
              <a:custGeom>
                <a:avLst/>
                <a:gdLst>
                  <a:gd name="T0" fmla="*/ 46 w 93"/>
                  <a:gd name="T1" fmla="*/ 92 h 93"/>
                  <a:gd name="T2" fmla="*/ 36 w 93"/>
                  <a:gd name="T3" fmla="*/ 91 h 93"/>
                  <a:gd name="T4" fmla="*/ 28 w 93"/>
                  <a:gd name="T5" fmla="*/ 88 h 93"/>
                  <a:gd name="T6" fmla="*/ 20 w 93"/>
                  <a:gd name="T7" fmla="*/ 84 h 93"/>
                  <a:gd name="T8" fmla="*/ 13 w 93"/>
                  <a:gd name="T9" fmla="*/ 78 h 93"/>
                  <a:gd name="T10" fmla="*/ 8 w 93"/>
                  <a:gd name="T11" fmla="*/ 72 h 93"/>
                  <a:gd name="T12" fmla="*/ 3 w 93"/>
                  <a:gd name="T13" fmla="*/ 64 h 93"/>
                  <a:gd name="T14" fmla="*/ 1 w 93"/>
                  <a:gd name="T15" fmla="*/ 55 h 93"/>
                  <a:gd name="T16" fmla="*/ 0 w 93"/>
                  <a:gd name="T17" fmla="*/ 46 h 93"/>
                  <a:gd name="T18" fmla="*/ 1 w 93"/>
                  <a:gd name="T19" fmla="*/ 36 h 93"/>
                  <a:gd name="T20" fmla="*/ 3 w 93"/>
                  <a:gd name="T21" fmla="*/ 28 h 93"/>
                  <a:gd name="T22" fmla="*/ 8 w 93"/>
                  <a:gd name="T23" fmla="*/ 20 h 93"/>
                  <a:gd name="T24" fmla="*/ 13 w 93"/>
                  <a:gd name="T25" fmla="*/ 13 h 93"/>
                  <a:gd name="T26" fmla="*/ 20 w 93"/>
                  <a:gd name="T27" fmla="*/ 8 h 93"/>
                  <a:gd name="T28" fmla="*/ 28 w 93"/>
                  <a:gd name="T29" fmla="*/ 3 h 93"/>
                  <a:gd name="T30" fmla="*/ 36 w 93"/>
                  <a:gd name="T31" fmla="*/ 1 h 93"/>
                  <a:gd name="T32" fmla="*/ 46 w 93"/>
                  <a:gd name="T33" fmla="*/ 0 h 93"/>
                  <a:gd name="T34" fmla="*/ 55 w 93"/>
                  <a:gd name="T35" fmla="*/ 1 h 93"/>
                  <a:gd name="T36" fmla="*/ 64 w 93"/>
                  <a:gd name="T37" fmla="*/ 3 h 93"/>
                  <a:gd name="T38" fmla="*/ 71 w 93"/>
                  <a:gd name="T39" fmla="*/ 8 h 93"/>
                  <a:gd name="T40" fmla="*/ 78 w 93"/>
                  <a:gd name="T41" fmla="*/ 13 h 93"/>
                  <a:gd name="T42" fmla="*/ 84 w 93"/>
                  <a:gd name="T43" fmla="*/ 20 h 93"/>
                  <a:gd name="T44" fmla="*/ 88 w 93"/>
                  <a:gd name="T45" fmla="*/ 28 h 93"/>
                  <a:gd name="T46" fmla="*/ 91 w 93"/>
                  <a:gd name="T47" fmla="*/ 36 h 93"/>
                  <a:gd name="T48" fmla="*/ 92 w 93"/>
                  <a:gd name="T49" fmla="*/ 46 h 93"/>
                  <a:gd name="T50" fmla="*/ 91 w 93"/>
                  <a:gd name="T51" fmla="*/ 55 h 93"/>
                  <a:gd name="T52" fmla="*/ 88 w 93"/>
                  <a:gd name="T53" fmla="*/ 64 h 93"/>
                  <a:gd name="T54" fmla="*/ 84 w 93"/>
                  <a:gd name="T55" fmla="*/ 72 h 93"/>
                  <a:gd name="T56" fmla="*/ 78 w 93"/>
                  <a:gd name="T57" fmla="*/ 78 h 93"/>
                  <a:gd name="T58" fmla="*/ 71 w 93"/>
                  <a:gd name="T59" fmla="*/ 84 h 93"/>
                  <a:gd name="T60" fmla="*/ 64 w 93"/>
                  <a:gd name="T61" fmla="*/ 88 h 93"/>
                  <a:gd name="T62" fmla="*/ 55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77"/>
              <p:cNvSpPr>
                <a:spLocks/>
              </p:cNvSpPr>
              <p:nvPr/>
            </p:nvSpPr>
            <p:spPr bwMode="auto">
              <a:xfrm>
                <a:off x="1157288" y="1836738"/>
                <a:ext cx="109537" cy="111125"/>
              </a:xfrm>
              <a:custGeom>
                <a:avLst/>
                <a:gdLst>
                  <a:gd name="T0" fmla="*/ 38 w 69"/>
                  <a:gd name="T1" fmla="*/ 31 h 70"/>
                  <a:gd name="T2" fmla="*/ 38 w 69"/>
                  <a:gd name="T3" fmla="*/ 0 h 70"/>
                  <a:gd name="T4" fmla="*/ 31 w 69"/>
                  <a:gd name="T5" fmla="*/ 0 h 70"/>
                  <a:gd name="T6" fmla="*/ 31 w 69"/>
                  <a:gd name="T7" fmla="*/ 31 h 70"/>
                  <a:gd name="T8" fmla="*/ 0 w 69"/>
                  <a:gd name="T9" fmla="*/ 31 h 70"/>
                  <a:gd name="T10" fmla="*/ 0 w 69"/>
                  <a:gd name="T11" fmla="*/ 38 h 70"/>
                  <a:gd name="T12" fmla="*/ 31 w 69"/>
                  <a:gd name="T13" fmla="*/ 38 h 70"/>
                  <a:gd name="T14" fmla="*/ 31 w 69"/>
                  <a:gd name="T15" fmla="*/ 69 h 70"/>
                  <a:gd name="T16" fmla="*/ 38 w 69"/>
                  <a:gd name="T17" fmla="*/ 69 h 70"/>
                  <a:gd name="T18" fmla="*/ 38 w 69"/>
                  <a:gd name="T19" fmla="*/ 38 h 70"/>
                  <a:gd name="T20" fmla="*/ 68 w 69"/>
                  <a:gd name="T21" fmla="*/ 38 h 70"/>
                  <a:gd name="T22" fmla="*/ 68 w 69"/>
                  <a:gd name="T23" fmla="*/ 31 h 70"/>
                  <a:gd name="T24" fmla="*/ 38 w 69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8" y="69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8"/>
              <p:cNvSpPr>
                <a:spLocks/>
              </p:cNvSpPr>
              <p:nvPr/>
            </p:nvSpPr>
            <p:spPr bwMode="auto">
              <a:xfrm>
                <a:off x="996950" y="1958975"/>
                <a:ext cx="146050" cy="147638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2 h 93"/>
                  <a:gd name="T12" fmla="*/ 3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4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4 w 92"/>
                  <a:gd name="T55" fmla="*/ 72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79"/>
              <p:cNvSpPr>
                <a:spLocks/>
              </p:cNvSpPr>
              <p:nvPr/>
            </p:nvSpPr>
            <p:spPr bwMode="auto">
              <a:xfrm>
                <a:off x="996950" y="1958975"/>
                <a:ext cx="146050" cy="147638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2 h 93"/>
                  <a:gd name="T12" fmla="*/ 3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4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4 w 92"/>
                  <a:gd name="T55" fmla="*/ 72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80"/>
              <p:cNvSpPr>
                <a:spLocks/>
              </p:cNvSpPr>
              <p:nvPr/>
            </p:nvSpPr>
            <p:spPr bwMode="auto">
              <a:xfrm>
                <a:off x="1016000" y="1978025"/>
                <a:ext cx="109538" cy="111125"/>
              </a:xfrm>
              <a:custGeom>
                <a:avLst/>
                <a:gdLst>
                  <a:gd name="T0" fmla="*/ 37 w 69"/>
                  <a:gd name="T1" fmla="*/ 31 h 70"/>
                  <a:gd name="T2" fmla="*/ 37 w 69"/>
                  <a:gd name="T3" fmla="*/ 0 h 70"/>
                  <a:gd name="T4" fmla="*/ 31 w 69"/>
                  <a:gd name="T5" fmla="*/ 0 h 70"/>
                  <a:gd name="T6" fmla="*/ 31 w 69"/>
                  <a:gd name="T7" fmla="*/ 31 h 70"/>
                  <a:gd name="T8" fmla="*/ 0 w 69"/>
                  <a:gd name="T9" fmla="*/ 31 h 70"/>
                  <a:gd name="T10" fmla="*/ 0 w 69"/>
                  <a:gd name="T11" fmla="*/ 38 h 70"/>
                  <a:gd name="T12" fmla="*/ 31 w 69"/>
                  <a:gd name="T13" fmla="*/ 38 h 70"/>
                  <a:gd name="T14" fmla="*/ 31 w 69"/>
                  <a:gd name="T15" fmla="*/ 69 h 70"/>
                  <a:gd name="T16" fmla="*/ 37 w 69"/>
                  <a:gd name="T17" fmla="*/ 69 h 70"/>
                  <a:gd name="T18" fmla="*/ 37 w 69"/>
                  <a:gd name="T19" fmla="*/ 38 h 70"/>
                  <a:gd name="T20" fmla="*/ 68 w 69"/>
                  <a:gd name="T21" fmla="*/ 38 h 70"/>
                  <a:gd name="T22" fmla="*/ 68 w 69"/>
                  <a:gd name="T23" fmla="*/ 31 h 70"/>
                  <a:gd name="T24" fmla="*/ 37 w 69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7" y="31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7" y="69"/>
                    </a:lnTo>
                    <a:lnTo>
                      <a:pt x="37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7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81"/>
              <p:cNvSpPr>
                <a:spLocks/>
              </p:cNvSpPr>
              <p:nvPr/>
            </p:nvSpPr>
            <p:spPr bwMode="auto">
              <a:xfrm>
                <a:off x="2173288" y="1817688"/>
                <a:ext cx="146050" cy="146050"/>
              </a:xfrm>
              <a:custGeom>
                <a:avLst/>
                <a:gdLst>
                  <a:gd name="T0" fmla="*/ 46 w 92"/>
                  <a:gd name="T1" fmla="*/ 91 h 92"/>
                  <a:gd name="T2" fmla="*/ 36 w 92"/>
                  <a:gd name="T3" fmla="*/ 90 h 92"/>
                  <a:gd name="T4" fmla="*/ 28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8 w 92"/>
                  <a:gd name="T11" fmla="*/ 71 h 92"/>
                  <a:gd name="T12" fmla="*/ 3 w 92"/>
                  <a:gd name="T13" fmla="*/ 63 h 92"/>
                  <a:gd name="T14" fmla="*/ 1 w 92"/>
                  <a:gd name="T15" fmla="*/ 55 h 92"/>
                  <a:gd name="T16" fmla="*/ 0 w 92"/>
                  <a:gd name="T17" fmla="*/ 45 h 92"/>
                  <a:gd name="T18" fmla="*/ 1 w 92"/>
                  <a:gd name="T19" fmla="*/ 36 h 92"/>
                  <a:gd name="T20" fmla="*/ 3 w 92"/>
                  <a:gd name="T21" fmla="*/ 27 h 92"/>
                  <a:gd name="T22" fmla="*/ 8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8 w 92"/>
                  <a:gd name="T29" fmla="*/ 3 h 92"/>
                  <a:gd name="T30" fmla="*/ 36 w 92"/>
                  <a:gd name="T31" fmla="*/ 0 h 92"/>
                  <a:gd name="T32" fmla="*/ 46 w 92"/>
                  <a:gd name="T33" fmla="*/ 0 h 92"/>
                  <a:gd name="T34" fmla="*/ 55 w 92"/>
                  <a:gd name="T35" fmla="*/ 0 h 92"/>
                  <a:gd name="T36" fmla="*/ 64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4 w 92"/>
                  <a:gd name="T43" fmla="*/ 20 h 92"/>
                  <a:gd name="T44" fmla="*/ 88 w 92"/>
                  <a:gd name="T45" fmla="*/ 27 h 92"/>
                  <a:gd name="T46" fmla="*/ 91 w 92"/>
                  <a:gd name="T47" fmla="*/ 36 h 92"/>
                  <a:gd name="T48" fmla="*/ 91 w 92"/>
                  <a:gd name="T49" fmla="*/ 45 h 92"/>
                  <a:gd name="T50" fmla="*/ 91 w 92"/>
                  <a:gd name="T51" fmla="*/ 55 h 92"/>
                  <a:gd name="T52" fmla="*/ 88 w 92"/>
                  <a:gd name="T53" fmla="*/ 63 h 92"/>
                  <a:gd name="T54" fmla="*/ 84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4 w 92"/>
                  <a:gd name="T61" fmla="*/ 88 h 92"/>
                  <a:gd name="T62" fmla="*/ 55 w 92"/>
                  <a:gd name="T63" fmla="*/ 90 h 92"/>
                  <a:gd name="T64" fmla="*/ 46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3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55" y="0"/>
                    </a:lnTo>
                    <a:lnTo>
                      <a:pt x="64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1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82"/>
              <p:cNvSpPr>
                <a:spLocks/>
              </p:cNvSpPr>
              <p:nvPr/>
            </p:nvSpPr>
            <p:spPr bwMode="auto">
              <a:xfrm>
                <a:off x="2173288" y="1817688"/>
                <a:ext cx="146050" cy="146050"/>
              </a:xfrm>
              <a:custGeom>
                <a:avLst/>
                <a:gdLst>
                  <a:gd name="T0" fmla="*/ 46 w 92"/>
                  <a:gd name="T1" fmla="*/ 91 h 92"/>
                  <a:gd name="T2" fmla="*/ 36 w 92"/>
                  <a:gd name="T3" fmla="*/ 90 h 92"/>
                  <a:gd name="T4" fmla="*/ 28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8 w 92"/>
                  <a:gd name="T11" fmla="*/ 71 h 92"/>
                  <a:gd name="T12" fmla="*/ 3 w 92"/>
                  <a:gd name="T13" fmla="*/ 63 h 92"/>
                  <a:gd name="T14" fmla="*/ 1 w 92"/>
                  <a:gd name="T15" fmla="*/ 55 h 92"/>
                  <a:gd name="T16" fmla="*/ 0 w 92"/>
                  <a:gd name="T17" fmla="*/ 45 h 92"/>
                  <a:gd name="T18" fmla="*/ 1 w 92"/>
                  <a:gd name="T19" fmla="*/ 36 h 92"/>
                  <a:gd name="T20" fmla="*/ 3 w 92"/>
                  <a:gd name="T21" fmla="*/ 27 h 92"/>
                  <a:gd name="T22" fmla="*/ 8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8 w 92"/>
                  <a:gd name="T29" fmla="*/ 3 h 92"/>
                  <a:gd name="T30" fmla="*/ 36 w 92"/>
                  <a:gd name="T31" fmla="*/ 0 h 92"/>
                  <a:gd name="T32" fmla="*/ 46 w 92"/>
                  <a:gd name="T33" fmla="*/ 0 h 92"/>
                  <a:gd name="T34" fmla="*/ 55 w 92"/>
                  <a:gd name="T35" fmla="*/ 0 h 92"/>
                  <a:gd name="T36" fmla="*/ 64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4 w 92"/>
                  <a:gd name="T43" fmla="*/ 20 h 92"/>
                  <a:gd name="T44" fmla="*/ 88 w 92"/>
                  <a:gd name="T45" fmla="*/ 27 h 92"/>
                  <a:gd name="T46" fmla="*/ 91 w 92"/>
                  <a:gd name="T47" fmla="*/ 36 h 92"/>
                  <a:gd name="T48" fmla="*/ 91 w 92"/>
                  <a:gd name="T49" fmla="*/ 45 h 92"/>
                  <a:gd name="T50" fmla="*/ 91 w 92"/>
                  <a:gd name="T51" fmla="*/ 55 h 92"/>
                  <a:gd name="T52" fmla="*/ 88 w 92"/>
                  <a:gd name="T53" fmla="*/ 63 h 92"/>
                  <a:gd name="T54" fmla="*/ 84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4 w 92"/>
                  <a:gd name="T61" fmla="*/ 88 h 92"/>
                  <a:gd name="T62" fmla="*/ 55 w 92"/>
                  <a:gd name="T63" fmla="*/ 90 h 92"/>
                  <a:gd name="T64" fmla="*/ 46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3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55" y="0"/>
                    </a:lnTo>
                    <a:lnTo>
                      <a:pt x="64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1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83"/>
              <p:cNvSpPr>
                <a:spLocks/>
              </p:cNvSpPr>
              <p:nvPr/>
            </p:nvSpPr>
            <p:spPr bwMode="auto">
              <a:xfrm>
                <a:off x="2192338" y="1836738"/>
                <a:ext cx="109537" cy="109537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84"/>
              <p:cNvSpPr>
                <a:spLocks/>
              </p:cNvSpPr>
              <p:nvPr/>
            </p:nvSpPr>
            <p:spPr bwMode="auto">
              <a:xfrm>
                <a:off x="2341563" y="2101850"/>
                <a:ext cx="147637" cy="147638"/>
              </a:xfrm>
              <a:custGeom>
                <a:avLst/>
                <a:gdLst>
                  <a:gd name="T0" fmla="*/ 46 w 93"/>
                  <a:gd name="T1" fmla="*/ 92 h 93"/>
                  <a:gd name="T2" fmla="*/ 37 w 93"/>
                  <a:gd name="T3" fmla="*/ 91 h 93"/>
                  <a:gd name="T4" fmla="*/ 28 w 93"/>
                  <a:gd name="T5" fmla="*/ 89 h 93"/>
                  <a:gd name="T6" fmla="*/ 21 w 93"/>
                  <a:gd name="T7" fmla="*/ 84 h 93"/>
                  <a:gd name="T8" fmla="*/ 14 w 93"/>
                  <a:gd name="T9" fmla="*/ 79 h 93"/>
                  <a:gd name="T10" fmla="*/ 8 w 93"/>
                  <a:gd name="T11" fmla="*/ 72 h 93"/>
                  <a:gd name="T12" fmla="*/ 4 w 93"/>
                  <a:gd name="T13" fmla="*/ 64 h 93"/>
                  <a:gd name="T14" fmla="*/ 1 w 93"/>
                  <a:gd name="T15" fmla="*/ 56 h 93"/>
                  <a:gd name="T16" fmla="*/ 0 w 93"/>
                  <a:gd name="T17" fmla="*/ 46 h 93"/>
                  <a:gd name="T18" fmla="*/ 1 w 93"/>
                  <a:gd name="T19" fmla="*/ 37 h 93"/>
                  <a:gd name="T20" fmla="*/ 4 w 93"/>
                  <a:gd name="T21" fmla="*/ 28 h 93"/>
                  <a:gd name="T22" fmla="*/ 8 w 93"/>
                  <a:gd name="T23" fmla="*/ 20 h 93"/>
                  <a:gd name="T24" fmla="*/ 14 w 93"/>
                  <a:gd name="T25" fmla="*/ 14 h 93"/>
                  <a:gd name="T26" fmla="*/ 21 w 93"/>
                  <a:gd name="T27" fmla="*/ 8 h 93"/>
                  <a:gd name="T28" fmla="*/ 28 w 93"/>
                  <a:gd name="T29" fmla="*/ 4 h 93"/>
                  <a:gd name="T30" fmla="*/ 37 w 93"/>
                  <a:gd name="T31" fmla="*/ 1 h 93"/>
                  <a:gd name="T32" fmla="*/ 46 w 93"/>
                  <a:gd name="T33" fmla="*/ 0 h 93"/>
                  <a:gd name="T34" fmla="*/ 56 w 93"/>
                  <a:gd name="T35" fmla="*/ 1 h 93"/>
                  <a:gd name="T36" fmla="*/ 64 w 93"/>
                  <a:gd name="T37" fmla="*/ 4 h 93"/>
                  <a:gd name="T38" fmla="*/ 72 w 93"/>
                  <a:gd name="T39" fmla="*/ 8 h 93"/>
                  <a:gd name="T40" fmla="*/ 79 w 93"/>
                  <a:gd name="T41" fmla="*/ 14 h 93"/>
                  <a:gd name="T42" fmla="*/ 84 w 93"/>
                  <a:gd name="T43" fmla="*/ 20 h 93"/>
                  <a:gd name="T44" fmla="*/ 89 w 93"/>
                  <a:gd name="T45" fmla="*/ 28 h 93"/>
                  <a:gd name="T46" fmla="*/ 91 w 93"/>
                  <a:gd name="T47" fmla="*/ 37 h 93"/>
                  <a:gd name="T48" fmla="*/ 92 w 93"/>
                  <a:gd name="T49" fmla="*/ 46 h 93"/>
                  <a:gd name="T50" fmla="*/ 91 w 93"/>
                  <a:gd name="T51" fmla="*/ 56 h 93"/>
                  <a:gd name="T52" fmla="*/ 89 w 93"/>
                  <a:gd name="T53" fmla="*/ 64 h 93"/>
                  <a:gd name="T54" fmla="*/ 84 w 93"/>
                  <a:gd name="T55" fmla="*/ 72 h 93"/>
                  <a:gd name="T56" fmla="*/ 79 w 93"/>
                  <a:gd name="T57" fmla="*/ 79 h 93"/>
                  <a:gd name="T58" fmla="*/ 72 w 93"/>
                  <a:gd name="T59" fmla="*/ 84 h 93"/>
                  <a:gd name="T60" fmla="*/ 64 w 93"/>
                  <a:gd name="T61" fmla="*/ 89 h 93"/>
                  <a:gd name="T62" fmla="*/ 56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9"/>
                    </a:lnTo>
                    <a:lnTo>
                      <a:pt x="21" y="84"/>
                    </a:lnTo>
                    <a:lnTo>
                      <a:pt x="14" y="79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6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1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0"/>
                    </a:lnTo>
                    <a:lnTo>
                      <a:pt x="89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6"/>
                    </a:lnTo>
                    <a:lnTo>
                      <a:pt x="89" y="64"/>
                    </a:lnTo>
                    <a:lnTo>
                      <a:pt x="84" y="72"/>
                    </a:lnTo>
                    <a:lnTo>
                      <a:pt x="79" y="79"/>
                    </a:lnTo>
                    <a:lnTo>
                      <a:pt x="72" y="84"/>
                    </a:lnTo>
                    <a:lnTo>
                      <a:pt x="64" y="89"/>
                    </a:lnTo>
                    <a:lnTo>
                      <a:pt x="56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85"/>
              <p:cNvSpPr>
                <a:spLocks/>
              </p:cNvSpPr>
              <p:nvPr/>
            </p:nvSpPr>
            <p:spPr bwMode="auto">
              <a:xfrm>
                <a:off x="2341563" y="2101850"/>
                <a:ext cx="147637" cy="147638"/>
              </a:xfrm>
              <a:custGeom>
                <a:avLst/>
                <a:gdLst>
                  <a:gd name="T0" fmla="*/ 46 w 93"/>
                  <a:gd name="T1" fmla="*/ 92 h 93"/>
                  <a:gd name="T2" fmla="*/ 37 w 93"/>
                  <a:gd name="T3" fmla="*/ 91 h 93"/>
                  <a:gd name="T4" fmla="*/ 28 w 93"/>
                  <a:gd name="T5" fmla="*/ 89 h 93"/>
                  <a:gd name="T6" fmla="*/ 21 w 93"/>
                  <a:gd name="T7" fmla="*/ 84 h 93"/>
                  <a:gd name="T8" fmla="*/ 14 w 93"/>
                  <a:gd name="T9" fmla="*/ 79 h 93"/>
                  <a:gd name="T10" fmla="*/ 8 w 93"/>
                  <a:gd name="T11" fmla="*/ 72 h 93"/>
                  <a:gd name="T12" fmla="*/ 4 w 93"/>
                  <a:gd name="T13" fmla="*/ 64 h 93"/>
                  <a:gd name="T14" fmla="*/ 1 w 93"/>
                  <a:gd name="T15" fmla="*/ 56 h 93"/>
                  <a:gd name="T16" fmla="*/ 0 w 93"/>
                  <a:gd name="T17" fmla="*/ 46 h 93"/>
                  <a:gd name="T18" fmla="*/ 1 w 93"/>
                  <a:gd name="T19" fmla="*/ 37 h 93"/>
                  <a:gd name="T20" fmla="*/ 4 w 93"/>
                  <a:gd name="T21" fmla="*/ 28 h 93"/>
                  <a:gd name="T22" fmla="*/ 8 w 93"/>
                  <a:gd name="T23" fmla="*/ 20 h 93"/>
                  <a:gd name="T24" fmla="*/ 14 w 93"/>
                  <a:gd name="T25" fmla="*/ 14 h 93"/>
                  <a:gd name="T26" fmla="*/ 21 w 93"/>
                  <a:gd name="T27" fmla="*/ 8 h 93"/>
                  <a:gd name="T28" fmla="*/ 28 w 93"/>
                  <a:gd name="T29" fmla="*/ 4 h 93"/>
                  <a:gd name="T30" fmla="*/ 37 w 93"/>
                  <a:gd name="T31" fmla="*/ 1 h 93"/>
                  <a:gd name="T32" fmla="*/ 46 w 93"/>
                  <a:gd name="T33" fmla="*/ 0 h 93"/>
                  <a:gd name="T34" fmla="*/ 56 w 93"/>
                  <a:gd name="T35" fmla="*/ 1 h 93"/>
                  <a:gd name="T36" fmla="*/ 64 w 93"/>
                  <a:gd name="T37" fmla="*/ 4 h 93"/>
                  <a:gd name="T38" fmla="*/ 72 w 93"/>
                  <a:gd name="T39" fmla="*/ 8 h 93"/>
                  <a:gd name="T40" fmla="*/ 79 w 93"/>
                  <a:gd name="T41" fmla="*/ 14 h 93"/>
                  <a:gd name="T42" fmla="*/ 84 w 93"/>
                  <a:gd name="T43" fmla="*/ 20 h 93"/>
                  <a:gd name="T44" fmla="*/ 89 w 93"/>
                  <a:gd name="T45" fmla="*/ 28 h 93"/>
                  <a:gd name="T46" fmla="*/ 91 w 93"/>
                  <a:gd name="T47" fmla="*/ 37 h 93"/>
                  <a:gd name="T48" fmla="*/ 92 w 93"/>
                  <a:gd name="T49" fmla="*/ 46 h 93"/>
                  <a:gd name="T50" fmla="*/ 91 w 93"/>
                  <a:gd name="T51" fmla="*/ 56 h 93"/>
                  <a:gd name="T52" fmla="*/ 89 w 93"/>
                  <a:gd name="T53" fmla="*/ 64 h 93"/>
                  <a:gd name="T54" fmla="*/ 84 w 93"/>
                  <a:gd name="T55" fmla="*/ 72 h 93"/>
                  <a:gd name="T56" fmla="*/ 79 w 93"/>
                  <a:gd name="T57" fmla="*/ 79 h 93"/>
                  <a:gd name="T58" fmla="*/ 72 w 93"/>
                  <a:gd name="T59" fmla="*/ 84 h 93"/>
                  <a:gd name="T60" fmla="*/ 64 w 93"/>
                  <a:gd name="T61" fmla="*/ 89 h 93"/>
                  <a:gd name="T62" fmla="*/ 56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9"/>
                    </a:lnTo>
                    <a:lnTo>
                      <a:pt x="21" y="84"/>
                    </a:lnTo>
                    <a:lnTo>
                      <a:pt x="14" y="79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6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1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0"/>
                    </a:lnTo>
                    <a:lnTo>
                      <a:pt x="89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6"/>
                    </a:lnTo>
                    <a:lnTo>
                      <a:pt x="89" y="64"/>
                    </a:lnTo>
                    <a:lnTo>
                      <a:pt x="84" y="72"/>
                    </a:lnTo>
                    <a:lnTo>
                      <a:pt x="79" y="79"/>
                    </a:lnTo>
                    <a:lnTo>
                      <a:pt x="72" y="84"/>
                    </a:lnTo>
                    <a:lnTo>
                      <a:pt x="64" y="89"/>
                    </a:lnTo>
                    <a:lnTo>
                      <a:pt x="56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86"/>
              <p:cNvSpPr>
                <a:spLocks/>
              </p:cNvSpPr>
              <p:nvPr/>
            </p:nvSpPr>
            <p:spPr bwMode="auto">
              <a:xfrm>
                <a:off x="2360613" y="2120900"/>
                <a:ext cx="109537" cy="111125"/>
              </a:xfrm>
              <a:custGeom>
                <a:avLst/>
                <a:gdLst>
                  <a:gd name="T0" fmla="*/ 38 w 69"/>
                  <a:gd name="T1" fmla="*/ 32 h 70"/>
                  <a:gd name="T2" fmla="*/ 38 w 69"/>
                  <a:gd name="T3" fmla="*/ 0 h 70"/>
                  <a:gd name="T4" fmla="*/ 32 w 69"/>
                  <a:gd name="T5" fmla="*/ 0 h 70"/>
                  <a:gd name="T6" fmla="*/ 32 w 69"/>
                  <a:gd name="T7" fmla="*/ 32 h 70"/>
                  <a:gd name="T8" fmla="*/ 0 w 69"/>
                  <a:gd name="T9" fmla="*/ 32 h 70"/>
                  <a:gd name="T10" fmla="*/ 0 w 69"/>
                  <a:gd name="T11" fmla="*/ 38 h 70"/>
                  <a:gd name="T12" fmla="*/ 32 w 69"/>
                  <a:gd name="T13" fmla="*/ 38 h 70"/>
                  <a:gd name="T14" fmla="*/ 32 w 69"/>
                  <a:gd name="T15" fmla="*/ 69 h 70"/>
                  <a:gd name="T16" fmla="*/ 38 w 69"/>
                  <a:gd name="T17" fmla="*/ 69 h 70"/>
                  <a:gd name="T18" fmla="*/ 38 w 69"/>
                  <a:gd name="T19" fmla="*/ 38 h 70"/>
                  <a:gd name="T20" fmla="*/ 68 w 69"/>
                  <a:gd name="T21" fmla="*/ 38 h 70"/>
                  <a:gd name="T22" fmla="*/ 68 w 69"/>
                  <a:gd name="T23" fmla="*/ 32 h 70"/>
                  <a:gd name="T24" fmla="*/ 38 w 69"/>
                  <a:gd name="T25" fmla="*/ 3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8" y="32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2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32" y="38"/>
                    </a:lnTo>
                    <a:lnTo>
                      <a:pt x="32" y="69"/>
                    </a:lnTo>
                    <a:lnTo>
                      <a:pt x="38" y="69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2"/>
                    </a:lnTo>
                    <a:lnTo>
                      <a:pt x="38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87"/>
              <p:cNvSpPr>
                <a:spLocks/>
              </p:cNvSpPr>
              <p:nvPr/>
            </p:nvSpPr>
            <p:spPr bwMode="auto">
              <a:xfrm>
                <a:off x="1517650" y="3208338"/>
                <a:ext cx="147638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1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9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1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9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88"/>
              <p:cNvSpPr>
                <a:spLocks/>
              </p:cNvSpPr>
              <p:nvPr/>
            </p:nvSpPr>
            <p:spPr bwMode="auto">
              <a:xfrm>
                <a:off x="1517650" y="3208338"/>
                <a:ext cx="147638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1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9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1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9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89"/>
              <p:cNvSpPr>
                <a:spLocks/>
              </p:cNvSpPr>
              <p:nvPr/>
            </p:nvSpPr>
            <p:spPr bwMode="auto">
              <a:xfrm>
                <a:off x="1536700" y="3227388"/>
                <a:ext cx="109538" cy="109537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2 w 69"/>
                  <a:gd name="T13" fmla="*/ 38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2" y="38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90"/>
              <p:cNvSpPr>
                <a:spLocks/>
              </p:cNvSpPr>
              <p:nvPr/>
            </p:nvSpPr>
            <p:spPr bwMode="auto">
              <a:xfrm>
                <a:off x="901700" y="3019425"/>
                <a:ext cx="147638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5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5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91"/>
              <p:cNvSpPr>
                <a:spLocks/>
              </p:cNvSpPr>
              <p:nvPr/>
            </p:nvSpPr>
            <p:spPr bwMode="auto">
              <a:xfrm>
                <a:off x="901700" y="3019425"/>
                <a:ext cx="147638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5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5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92"/>
              <p:cNvSpPr>
                <a:spLocks/>
              </p:cNvSpPr>
              <p:nvPr/>
            </p:nvSpPr>
            <p:spPr bwMode="auto">
              <a:xfrm>
                <a:off x="920750" y="3038475"/>
                <a:ext cx="109538" cy="109538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93"/>
              <p:cNvSpPr>
                <a:spLocks/>
              </p:cNvSpPr>
              <p:nvPr/>
            </p:nvSpPr>
            <p:spPr bwMode="auto">
              <a:xfrm>
                <a:off x="709613" y="2613025"/>
                <a:ext cx="147637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7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4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6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4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7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7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4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7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94"/>
              <p:cNvSpPr>
                <a:spLocks/>
              </p:cNvSpPr>
              <p:nvPr/>
            </p:nvSpPr>
            <p:spPr bwMode="auto">
              <a:xfrm>
                <a:off x="709613" y="2613025"/>
                <a:ext cx="147637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7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4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6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4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7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7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4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7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95"/>
              <p:cNvSpPr>
                <a:spLocks/>
              </p:cNvSpPr>
              <p:nvPr/>
            </p:nvSpPr>
            <p:spPr bwMode="auto">
              <a:xfrm>
                <a:off x="728663" y="2632075"/>
                <a:ext cx="109537" cy="109538"/>
              </a:xfrm>
              <a:custGeom>
                <a:avLst/>
                <a:gdLst>
                  <a:gd name="T0" fmla="*/ 38 w 69"/>
                  <a:gd name="T1" fmla="*/ 30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0 h 69"/>
                  <a:gd name="T8" fmla="*/ 0 w 69"/>
                  <a:gd name="T9" fmla="*/ 30 h 69"/>
                  <a:gd name="T10" fmla="*/ 0 w 69"/>
                  <a:gd name="T11" fmla="*/ 37 h 69"/>
                  <a:gd name="T12" fmla="*/ 32 w 69"/>
                  <a:gd name="T13" fmla="*/ 37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7 h 69"/>
                  <a:gd name="T20" fmla="*/ 68 w 69"/>
                  <a:gd name="T21" fmla="*/ 37 h 69"/>
                  <a:gd name="T22" fmla="*/ 68 w 69"/>
                  <a:gd name="T23" fmla="*/ 30 h 69"/>
                  <a:gd name="T24" fmla="*/ 38 w 69"/>
                  <a:gd name="T2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0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32" y="37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7"/>
                    </a:lnTo>
                    <a:lnTo>
                      <a:pt x="68" y="37"/>
                    </a:lnTo>
                    <a:lnTo>
                      <a:pt x="68" y="30"/>
                    </a:lnTo>
                    <a:lnTo>
                      <a:pt x="38" y="3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96"/>
              <p:cNvSpPr>
                <a:spLocks/>
              </p:cNvSpPr>
              <p:nvPr/>
            </p:nvSpPr>
            <p:spPr bwMode="auto">
              <a:xfrm>
                <a:off x="1547813" y="1441450"/>
                <a:ext cx="147637" cy="147638"/>
              </a:xfrm>
              <a:custGeom>
                <a:avLst/>
                <a:gdLst>
                  <a:gd name="T0" fmla="*/ 46 w 93"/>
                  <a:gd name="T1" fmla="*/ 92 h 93"/>
                  <a:gd name="T2" fmla="*/ 37 w 93"/>
                  <a:gd name="T3" fmla="*/ 91 h 93"/>
                  <a:gd name="T4" fmla="*/ 28 w 93"/>
                  <a:gd name="T5" fmla="*/ 88 h 93"/>
                  <a:gd name="T6" fmla="*/ 20 w 93"/>
                  <a:gd name="T7" fmla="*/ 84 h 93"/>
                  <a:gd name="T8" fmla="*/ 13 w 93"/>
                  <a:gd name="T9" fmla="*/ 78 h 93"/>
                  <a:gd name="T10" fmla="*/ 8 w 93"/>
                  <a:gd name="T11" fmla="*/ 72 h 93"/>
                  <a:gd name="T12" fmla="*/ 4 w 93"/>
                  <a:gd name="T13" fmla="*/ 64 h 93"/>
                  <a:gd name="T14" fmla="*/ 1 w 93"/>
                  <a:gd name="T15" fmla="*/ 55 h 93"/>
                  <a:gd name="T16" fmla="*/ 0 w 93"/>
                  <a:gd name="T17" fmla="*/ 46 h 93"/>
                  <a:gd name="T18" fmla="*/ 1 w 93"/>
                  <a:gd name="T19" fmla="*/ 36 h 93"/>
                  <a:gd name="T20" fmla="*/ 4 w 93"/>
                  <a:gd name="T21" fmla="*/ 28 h 93"/>
                  <a:gd name="T22" fmla="*/ 8 w 93"/>
                  <a:gd name="T23" fmla="*/ 20 h 93"/>
                  <a:gd name="T24" fmla="*/ 13 w 93"/>
                  <a:gd name="T25" fmla="*/ 13 h 93"/>
                  <a:gd name="T26" fmla="*/ 20 w 93"/>
                  <a:gd name="T27" fmla="*/ 8 h 93"/>
                  <a:gd name="T28" fmla="*/ 28 w 93"/>
                  <a:gd name="T29" fmla="*/ 4 h 93"/>
                  <a:gd name="T30" fmla="*/ 37 w 93"/>
                  <a:gd name="T31" fmla="*/ 1 h 93"/>
                  <a:gd name="T32" fmla="*/ 46 w 93"/>
                  <a:gd name="T33" fmla="*/ 0 h 93"/>
                  <a:gd name="T34" fmla="*/ 55 w 93"/>
                  <a:gd name="T35" fmla="*/ 1 h 93"/>
                  <a:gd name="T36" fmla="*/ 64 w 93"/>
                  <a:gd name="T37" fmla="*/ 4 h 93"/>
                  <a:gd name="T38" fmla="*/ 72 w 93"/>
                  <a:gd name="T39" fmla="*/ 8 h 93"/>
                  <a:gd name="T40" fmla="*/ 78 w 93"/>
                  <a:gd name="T41" fmla="*/ 13 h 93"/>
                  <a:gd name="T42" fmla="*/ 84 w 93"/>
                  <a:gd name="T43" fmla="*/ 20 h 93"/>
                  <a:gd name="T44" fmla="*/ 88 w 93"/>
                  <a:gd name="T45" fmla="*/ 28 h 93"/>
                  <a:gd name="T46" fmla="*/ 91 w 93"/>
                  <a:gd name="T47" fmla="*/ 36 h 93"/>
                  <a:gd name="T48" fmla="*/ 92 w 93"/>
                  <a:gd name="T49" fmla="*/ 46 h 93"/>
                  <a:gd name="T50" fmla="*/ 91 w 93"/>
                  <a:gd name="T51" fmla="*/ 55 h 93"/>
                  <a:gd name="T52" fmla="*/ 88 w 93"/>
                  <a:gd name="T53" fmla="*/ 64 h 93"/>
                  <a:gd name="T54" fmla="*/ 84 w 93"/>
                  <a:gd name="T55" fmla="*/ 72 h 93"/>
                  <a:gd name="T56" fmla="*/ 78 w 93"/>
                  <a:gd name="T57" fmla="*/ 78 h 93"/>
                  <a:gd name="T58" fmla="*/ 72 w 93"/>
                  <a:gd name="T59" fmla="*/ 84 h 93"/>
                  <a:gd name="T60" fmla="*/ 64 w 93"/>
                  <a:gd name="T61" fmla="*/ 88 h 93"/>
                  <a:gd name="T62" fmla="*/ 55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97"/>
              <p:cNvSpPr>
                <a:spLocks/>
              </p:cNvSpPr>
              <p:nvPr/>
            </p:nvSpPr>
            <p:spPr bwMode="auto">
              <a:xfrm>
                <a:off x="1547813" y="1441450"/>
                <a:ext cx="147637" cy="147638"/>
              </a:xfrm>
              <a:custGeom>
                <a:avLst/>
                <a:gdLst>
                  <a:gd name="T0" fmla="*/ 46 w 93"/>
                  <a:gd name="T1" fmla="*/ 92 h 93"/>
                  <a:gd name="T2" fmla="*/ 37 w 93"/>
                  <a:gd name="T3" fmla="*/ 91 h 93"/>
                  <a:gd name="T4" fmla="*/ 28 w 93"/>
                  <a:gd name="T5" fmla="*/ 88 h 93"/>
                  <a:gd name="T6" fmla="*/ 20 w 93"/>
                  <a:gd name="T7" fmla="*/ 84 h 93"/>
                  <a:gd name="T8" fmla="*/ 13 w 93"/>
                  <a:gd name="T9" fmla="*/ 78 h 93"/>
                  <a:gd name="T10" fmla="*/ 8 w 93"/>
                  <a:gd name="T11" fmla="*/ 72 h 93"/>
                  <a:gd name="T12" fmla="*/ 4 w 93"/>
                  <a:gd name="T13" fmla="*/ 64 h 93"/>
                  <a:gd name="T14" fmla="*/ 1 w 93"/>
                  <a:gd name="T15" fmla="*/ 55 h 93"/>
                  <a:gd name="T16" fmla="*/ 0 w 93"/>
                  <a:gd name="T17" fmla="*/ 46 h 93"/>
                  <a:gd name="T18" fmla="*/ 1 w 93"/>
                  <a:gd name="T19" fmla="*/ 36 h 93"/>
                  <a:gd name="T20" fmla="*/ 4 w 93"/>
                  <a:gd name="T21" fmla="*/ 28 h 93"/>
                  <a:gd name="T22" fmla="*/ 8 w 93"/>
                  <a:gd name="T23" fmla="*/ 20 h 93"/>
                  <a:gd name="T24" fmla="*/ 13 w 93"/>
                  <a:gd name="T25" fmla="*/ 13 h 93"/>
                  <a:gd name="T26" fmla="*/ 20 w 93"/>
                  <a:gd name="T27" fmla="*/ 8 h 93"/>
                  <a:gd name="T28" fmla="*/ 28 w 93"/>
                  <a:gd name="T29" fmla="*/ 4 h 93"/>
                  <a:gd name="T30" fmla="*/ 37 w 93"/>
                  <a:gd name="T31" fmla="*/ 1 h 93"/>
                  <a:gd name="T32" fmla="*/ 46 w 93"/>
                  <a:gd name="T33" fmla="*/ 0 h 93"/>
                  <a:gd name="T34" fmla="*/ 55 w 93"/>
                  <a:gd name="T35" fmla="*/ 1 h 93"/>
                  <a:gd name="T36" fmla="*/ 64 w 93"/>
                  <a:gd name="T37" fmla="*/ 4 h 93"/>
                  <a:gd name="T38" fmla="*/ 72 w 93"/>
                  <a:gd name="T39" fmla="*/ 8 h 93"/>
                  <a:gd name="T40" fmla="*/ 78 w 93"/>
                  <a:gd name="T41" fmla="*/ 13 h 93"/>
                  <a:gd name="T42" fmla="*/ 84 w 93"/>
                  <a:gd name="T43" fmla="*/ 20 h 93"/>
                  <a:gd name="T44" fmla="*/ 88 w 93"/>
                  <a:gd name="T45" fmla="*/ 28 h 93"/>
                  <a:gd name="T46" fmla="*/ 91 w 93"/>
                  <a:gd name="T47" fmla="*/ 36 h 93"/>
                  <a:gd name="T48" fmla="*/ 92 w 93"/>
                  <a:gd name="T49" fmla="*/ 46 h 93"/>
                  <a:gd name="T50" fmla="*/ 91 w 93"/>
                  <a:gd name="T51" fmla="*/ 55 h 93"/>
                  <a:gd name="T52" fmla="*/ 88 w 93"/>
                  <a:gd name="T53" fmla="*/ 64 h 93"/>
                  <a:gd name="T54" fmla="*/ 84 w 93"/>
                  <a:gd name="T55" fmla="*/ 72 h 93"/>
                  <a:gd name="T56" fmla="*/ 78 w 93"/>
                  <a:gd name="T57" fmla="*/ 78 h 93"/>
                  <a:gd name="T58" fmla="*/ 72 w 93"/>
                  <a:gd name="T59" fmla="*/ 84 h 93"/>
                  <a:gd name="T60" fmla="*/ 64 w 93"/>
                  <a:gd name="T61" fmla="*/ 88 h 93"/>
                  <a:gd name="T62" fmla="*/ 55 w 93"/>
                  <a:gd name="T63" fmla="*/ 91 h 93"/>
                  <a:gd name="T64" fmla="*/ 46 w 93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98"/>
              <p:cNvSpPr>
                <a:spLocks/>
              </p:cNvSpPr>
              <p:nvPr/>
            </p:nvSpPr>
            <p:spPr bwMode="auto">
              <a:xfrm>
                <a:off x="1566863" y="1460500"/>
                <a:ext cx="109537" cy="111125"/>
              </a:xfrm>
              <a:custGeom>
                <a:avLst/>
                <a:gdLst>
                  <a:gd name="T0" fmla="*/ 38 w 69"/>
                  <a:gd name="T1" fmla="*/ 31 h 70"/>
                  <a:gd name="T2" fmla="*/ 38 w 69"/>
                  <a:gd name="T3" fmla="*/ 0 h 70"/>
                  <a:gd name="T4" fmla="*/ 31 w 69"/>
                  <a:gd name="T5" fmla="*/ 0 h 70"/>
                  <a:gd name="T6" fmla="*/ 31 w 69"/>
                  <a:gd name="T7" fmla="*/ 31 h 70"/>
                  <a:gd name="T8" fmla="*/ 0 w 69"/>
                  <a:gd name="T9" fmla="*/ 31 h 70"/>
                  <a:gd name="T10" fmla="*/ 0 w 69"/>
                  <a:gd name="T11" fmla="*/ 38 h 70"/>
                  <a:gd name="T12" fmla="*/ 31 w 69"/>
                  <a:gd name="T13" fmla="*/ 38 h 70"/>
                  <a:gd name="T14" fmla="*/ 31 w 69"/>
                  <a:gd name="T15" fmla="*/ 69 h 70"/>
                  <a:gd name="T16" fmla="*/ 38 w 69"/>
                  <a:gd name="T17" fmla="*/ 69 h 70"/>
                  <a:gd name="T18" fmla="*/ 38 w 69"/>
                  <a:gd name="T19" fmla="*/ 38 h 70"/>
                  <a:gd name="T20" fmla="*/ 68 w 69"/>
                  <a:gd name="T21" fmla="*/ 38 h 70"/>
                  <a:gd name="T22" fmla="*/ 68 w 69"/>
                  <a:gd name="T23" fmla="*/ 31 h 70"/>
                  <a:gd name="T24" fmla="*/ 38 w 69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8" y="69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99"/>
              <p:cNvSpPr>
                <a:spLocks/>
              </p:cNvSpPr>
              <p:nvPr/>
            </p:nvSpPr>
            <p:spPr bwMode="auto">
              <a:xfrm>
                <a:off x="2333625" y="1484313"/>
                <a:ext cx="61913" cy="60325"/>
              </a:xfrm>
              <a:custGeom>
                <a:avLst/>
                <a:gdLst>
                  <a:gd name="T0" fmla="*/ 0 w 39"/>
                  <a:gd name="T1" fmla="*/ 0 h 38"/>
                  <a:gd name="T2" fmla="*/ 2 w 39"/>
                  <a:gd name="T3" fmla="*/ 7 h 38"/>
                  <a:gd name="T4" fmla="*/ 5 w 39"/>
                  <a:gd name="T5" fmla="*/ 13 h 38"/>
                  <a:gd name="T6" fmla="*/ 8 w 39"/>
                  <a:gd name="T7" fmla="*/ 19 h 38"/>
                  <a:gd name="T8" fmla="*/ 13 w 39"/>
                  <a:gd name="T9" fmla="*/ 25 h 38"/>
                  <a:gd name="T10" fmla="*/ 18 w 39"/>
                  <a:gd name="T11" fmla="*/ 29 h 38"/>
                  <a:gd name="T12" fmla="*/ 25 w 39"/>
                  <a:gd name="T13" fmla="*/ 33 h 38"/>
                  <a:gd name="T14" fmla="*/ 31 w 39"/>
                  <a:gd name="T15" fmla="*/ 36 h 38"/>
                  <a:gd name="T16" fmla="*/ 38 w 39"/>
                  <a:gd name="T17" fmla="*/ 37 h 38"/>
                  <a:gd name="T18" fmla="*/ 32 w 39"/>
                  <a:gd name="T19" fmla="*/ 34 h 38"/>
                  <a:gd name="T20" fmla="*/ 26 w 39"/>
                  <a:gd name="T21" fmla="*/ 30 h 38"/>
                  <a:gd name="T22" fmla="*/ 20 w 39"/>
                  <a:gd name="T23" fmla="*/ 26 h 38"/>
                  <a:gd name="T24" fmla="*/ 15 w 39"/>
                  <a:gd name="T25" fmla="*/ 22 h 38"/>
                  <a:gd name="T26" fmla="*/ 11 w 39"/>
                  <a:gd name="T27" fmla="*/ 17 h 38"/>
                  <a:gd name="T28" fmla="*/ 7 w 39"/>
                  <a:gd name="T29" fmla="*/ 11 h 38"/>
                  <a:gd name="T30" fmla="*/ 3 w 39"/>
                  <a:gd name="T31" fmla="*/ 6 h 38"/>
                  <a:gd name="T32" fmla="*/ 0 w 39"/>
                  <a:gd name="T3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38">
                    <a:moveTo>
                      <a:pt x="0" y="0"/>
                    </a:moveTo>
                    <a:lnTo>
                      <a:pt x="2" y="7"/>
                    </a:lnTo>
                    <a:lnTo>
                      <a:pt x="5" y="13"/>
                    </a:lnTo>
                    <a:lnTo>
                      <a:pt x="8" y="19"/>
                    </a:lnTo>
                    <a:lnTo>
                      <a:pt x="13" y="25"/>
                    </a:lnTo>
                    <a:lnTo>
                      <a:pt x="18" y="29"/>
                    </a:lnTo>
                    <a:lnTo>
                      <a:pt x="25" y="33"/>
                    </a:lnTo>
                    <a:lnTo>
                      <a:pt x="31" y="36"/>
                    </a:lnTo>
                    <a:lnTo>
                      <a:pt x="38" y="37"/>
                    </a:lnTo>
                    <a:lnTo>
                      <a:pt x="32" y="34"/>
                    </a:lnTo>
                    <a:lnTo>
                      <a:pt x="26" y="30"/>
                    </a:lnTo>
                    <a:lnTo>
                      <a:pt x="20" y="26"/>
                    </a:lnTo>
                    <a:lnTo>
                      <a:pt x="15" y="22"/>
                    </a:lnTo>
                    <a:lnTo>
                      <a:pt x="11" y="17"/>
                    </a:lnTo>
                    <a:lnTo>
                      <a:pt x="7" y="11"/>
                    </a:lnTo>
                    <a:lnTo>
                      <a:pt x="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00"/>
              <p:cNvSpPr>
                <a:spLocks/>
              </p:cNvSpPr>
              <p:nvPr/>
            </p:nvSpPr>
            <p:spPr bwMode="auto">
              <a:xfrm>
                <a:off x="2332038" y="1458913"/>
                <a:ext cx="92075" cy="87312"/>
              </a:xfrm>
              <a:custGeom>
                <a:avLst/>
                <a:gdLst>
                  <a:gd name="T0" fmla="*/ 38 w 58"/>
                  <a:gd name="T1" fmla="*/ 53 h 55"/>
                  <a:gd name="T2" fmla="*/ 40 w 58"/>
                  <a:gd name="T3" fmla="*/ 54 h 55"/>
                  <a:gd name="T4" fmla="*/ 42 w 58"/>
                  <a:gd name="T5" fmla="*/ 54 h 55"/>
                  <a:gd name="T6" fmla="*/ 45 w 58"/>
                  <a:gd name="T7" fmla="*/ 54 h 55"/>
                  <a:gd name="T8" fmla="*/ 47 w 58"/>
                  <a:gd name="T9" fmla="*/ 54 h 55"/>
                  <a:gd name="T10" fmla="*/ 49 w 58"/>
                  <a:gd name="T11" fmla="*/ 54 h 55"/>
                  <a:gd name="T12" fmla="*/ 52 w 58"/>
                  <a:gd name="T13" fmla="*/ 54 h 55"/>
                  <a:gd name="T14" fmla="*/ 54 w 58"/>
                  <a:gd name="T15" fmla="*/ 53 h 55"/>
                  <a:gd name="T16" fmla="*/ 57 w 58"/>
                  <a:gd name="T17" fmla="*/ 53 h 55"/>
                  <a:gd name="T18" fmla="*/ 53 w 58"/>
                  <a:gd name="T19" fmla="*/ 52 h 55"/>
                  <a:gd name="T20" fmla="*/ 41 w 58"/>
                  <a:gd name="T21" fmla="*/ 49 h 55"/>
                  <a:gd name="T22" fmla="*/ 30 w 58"/>
                  <a:gd name="T23" fmla="*/ 43 h 55"/>
                  <a:gd name="T24" fmla="*/ 20 w 58"/>
                  <a:gd name="T25" fmla="*/ 34 h 55"/>
                  <a:gd name="T26" fmla="*/ 12 w 58"/>
                  <a:gd name="T27" fmla="*/ 25 h 55"/>
                  <a:gd name="T28" fmla="*/ 6 w 58"/>
                  <a:gd name="T29" fmla="*/ 14 h 55"/>
                  <a:gd name="T30" fmla="*/ 2 w 58"/>
                  <a:gd name="T31" fmla="*/ 1 h 55"/>
                  <a:gd name="T32" fmla="*/ 1 w 58"/>
                  <a:gd name="T33" fmla="*/ 0 h 55"/>
                  <a:gd name="T34" fmla="*/ 1 w 58"/>
                  <a:gd name="T35" fmla="*/ 2 h 55"/>
                  <a:gd name="T36" fmla="*/ 1 w 58"/>
                  <a:gd name="T37" fmla="*/ 5 h 55"/>
                  <a:gd name="T38" fmla="*/ 0 w 58"/>
                  <a:gd name="T39" fmla="*/ 7 h 55"/>
                  <a:gd name="T40" fmla="*/ 0 w 58"/>
                  <a:gd name="T41" fmla="*/ 9 h 55"/>
                  <a:gd name="T42" fmla="*/ 0 w 58"/>
                  <a:gd name="T43" fmla="*/ 11 h 55"/>
                  <a:gd name="T44" fmla="*/ 1 w 58"/>
                  <a:gd name="T45" fmla="*/ 13 h 55"/>
                  <a:gd name="T46" fmla="*/ 1 w 58"/>
                  <a:gd name="T47" fmla="*/ 15 h 55"/>
                  <a:gd name="T48" fmla="*/ 1 w 58"/>
                  <a:gd name="T49" fmla="*/ 17 h 55"/>
                  <a:gd name="T50" fmla="*/ 4 w 58"/>
                  <a:gd name="T51" fmla="*/ 22 h 55"/>
                  <a:gd name="T52" fmla="*/ 8 w 58"/>
                  <a:gd name="T53" fmla="*/ 28 h 55"/>
                  <a:gd name="T54" fmla="*/ 12 w 58"/>
                  <a:gd name="T55" fmla="*/ 33 h 55"/>
                  <a:gd name="T56" fmla="*/ 16 w 58"/>
                  <a:gd name="T57" fmla="*/ 38 h 55"/>
                  <a:gd name="T58" fmla="*/ 21 w 58"/>
                  <a:gd name="T59" fmla="*/ 43 h 55"/>
                  <a:gd name="T60" fmla="*/ 27 w 58"/>
                  <a:gd name="T61" fmla="*/ 46 h 55"/>
                  <a:gd name="T62" fmla="*/ 33 w 58"/>
                  <a:gd name="T63" fmla="*/ 50 h 55"/>
                  <a:gd name="T64" fmla="*/ 38 w 58"/>
                  <a:gd name="T65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55">
                    <a:moveTo>
                      <a:pt x="38" y="53"/>
                    </a:moveTo>
                    <a:lnTo>
                      <a:pt x="40" y="54"/>
                    </a:lnTo>
                    <a:lnTo>
                      <a:pt x="42" y="54"/>
                    </a:lnTo>
                    <a:lnTo>
                      <a:pt x="45" y="54"/>
                    </a:lnTo>
                    <a:lnTo>
                      <a:pt x="47" y="54"/>
                    </a:lnTo>
                    <a:lnTo>
                      <a:pt x="49" y="54"/>
                    </a:lnTo>
                    <a:lnTo>
                      <a:pt x="52" y="54"/>
                    </a:lnTo>
                    <a:lnTo>
                      <a:pt x="54" y="53"/>
                    </a:lnTo>
                    <a:lnTo>
                      <a:pt x="57" y="53"/>
                    </a:lnTo>
                    <a:lnTo>
                      <a:pt x="53" y="52"/>
                    </a:lnTo>
                    <a:lnTo>
                      <a:pt x="41" y="49"/>
                    </a:lnTo>
                    <a:lnTo>
                      <a:pt x="30" y="43"/>
                    </a:lnTo>
                    <a:lnTo>
                      <a:pt x="20" y="34"/>
                    </a:lnTo>
                    <a:lnTo>
                      <a:pt x="12" y="25"/>
                    </a:lnTo>
                    <a:lnTo>
                      <a:pt x="6" y="14"/>
                    </a:lnTo>
                    <a:lnTo>
                      <a:pt x="2" y="1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1" y="17"/>
                    </a:lnTo>
                    <a:lnTo>
                      <a:pt x="4" y="22"/>
                    </a:lnTo>
                    <a:lnTo>
                      <a:pt x="8" y="28"/>
                    </a:lnTo>
                    <a:lnTo>
                      <a:pt x="12" y="33"/>
                    </a:lnTo>
                    <a:lnTo>
                      <a:pt x="16" y="38"/>
                    </a:lnTo>
                    <a:lnTo>
                      <a:pt x="21" y="43"/>
                    </a:lnTo>
                    <a:lnTo>
                      <a:pt x="27" y="46"/>
                    </a:lnTo>
                    <a:lnTo>
                      <a:pt x="33" y="50"/>
                    </a:lnTo>
                    <a:lnTo>
                      <a:pt x="38" y="53"/>
                    </a:lnTo>
                  </a:path>
                </a:pathLst>
              </a:custGeom>
              <a:solidFill>
                <a:srgbClr val="0D0D0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101"/>
              <p:cNvSpPr>
                <a:spLocks/>
              </p:cNvSpPr>
              <p:nvPr/>
            </p:nvSpPr>
            <p:spPr bwMode="auto">
              <a:xfrm>
                <a:off x="2333625" y="1441450"/>
                <a:ext cx="107950" cy="103188"/>
              </a:xfrm>
              <a:custGeom>
                <a:avLst/>
                <a:gdLst>
                  <a:gd name="T0" fmla="*/ 4 w 68"/>
                  <a:gd name="T1" fmla="*/ 0 h 65"/>
                  <a:gd name="T2" fmla="*/ 3 w 68"/>
                  <a:gd name="T3" fmla="*/ 1 h 65"/>
                  <a:gd name="T4" fmla="*/ 3 w 68"/>
                  <a:gd name="T5" fmla="*/ 3 h 65"/>
                  <a:gd name="T6" fmla="*/ 2 w 68"/>
                  <a:gd name="T7" fmla="*/ 4 h 65"/>
                  <a:gd name="T8" fmla="*/ 2 w 68"/>
                  <a:gd name="T9" fmla="*/ 6 h 65"/>
                  <a:gd name="T10" fmla="*/ 1 w 68"/>
                  <a:gd name="T11" fmla="*/ 8 h 65"/>
                  <a:gd name="T12" fmla="*/ 1 w 68"/>
                  <a:gd name="T13" fmla="*/ 9 h 65"/>
                  <a:gd name="T14" fmla="*/ 0 w 68"/>
                  <a:gd name="T15" fmla="*/ 11 h 65"/>
                  <a:gd name="T16" fmla="*/ 0 w 68"/>
                  <a:gd name="T17" fmla="*/ 13 h 65"/>
                  <a:gd name="T18" fmla="*/ 4 w 68"/>
                  <a:gd name="T19" fmla="*/ 25 h 65"/>
                  <a:gd name="T20" fmla="*/ 11 w 68"/>
                  <a:gd name="T21" fmla="*/ 36 h 65"/>
                  <a:gd name="T22" fmla="*/ 19 w 68"/>
                  <a:gd name="T23" fmla="*/ 45 h 65"/>
                  <a:gd name="T24" fmla="*/ 29 w 68"/>
                  <a:gd name="T25" fmla="*/ 54 h 65"/>
                  <a:gd name="T26" fmla="*/ 40 w 68"/>
                  <a:gd name="T27" fmla="*/ 60 h 65"/>
                  <a:gd name="T28" fmla="*/ 52 w 68"/>
                  <a:gd name="T29" fmla="*/ 64 h 65"/>
                  <a:gd name="T30" fmla="*/ 54 w 68"/>
                  <a:gd name="T31" fmla="*/ 64 h 65"/>
                  <a:gd name="T32" fmla="*/ 56 w 68"/>
                  <a:gd name="T33" fmla="*/ 64 h 65"/>
                  <a:gd name="T34" fmla="*/ 57 w 68"/>
                  <a:gd name="T35" fmla="*/ 63 h 65"/>
                  <a:gd name="T36" fmla="*/ 59 w 68"/>
                  <a:gd name="T37" fmla="*/ 63 h 65"/>
                  <a:gd name="T38" fmla="*/ 61 w 68"/>
                  <a:gd name="T39" fmla="*/ 63 h 65"/>
                  <a:gd name="T40" fmla="*/ 62 w 68"/>
                  <a:gd name="T41" fmla="*/ 62 h 65"/>
                  <a:gd name="T42" fmla="*/ 64 w 68"/>
                  <a:gd name="T43" fmla="*/ 61 h 65"/>
                  <a:gd name="T44" fmla="*/ 65 w 68"/>
                  <a:gd name="T45" fmla="*/ 61 h 65"/>
                  <a:gd name="T46" fmla="*/ 67 w 68"/>
                  <a:gd name="T47" fmla="*/ 60 h 65"/>
                  <a:gd name="T48" fmla="*/ 65 w 68"/>
                  <a:gd name="T49" fmla="*/ 60 h 65"/>
                  <a:gd name="T50" fmla="*/ 53 w 68"/>
                  <a:gd name="T51" fmla="*/ 59 h 65"/>
                  <a:gd name="T52" fmla="*/ 42 w 68"/>
                  <a:gd name="T53" fmla="*/ 55 h 65"/>
                  <a:gd name="T54" fmla="*/ 31 w 68"/>
                  <a:gd name="T55" fmla="*/ 49 h 65"/>
                  <a:gd name="T56" fmla="*/ 22 w 68"/>
                  <a:gd name="T57" fmla="*/ 42 h 65"/>
                  <a:gd name="T58" fmla="*/ 15 w 68"/>
                  <a:gd name="T59" fmla="*/ 33 h 65"/>
                  <a:gd name="T60" fmla="*/ 9 w 68"/>
                  <a:gd name="T61" fmla="*/ 22 h 65"/>
                  <a:gd name="T62" fmla="*/ 5 w 68"/>
                  <a:gd name="T63" fmla="*/ 11 h 65"/>
                  <a:gd name="T64" fmla="*/ 4 w 68"/>
                  <a:gd name="T6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8" h="65">
                    <a:moveTo>
                      <a:pt x="4" y="0"/>
                    </a:moveTo>
                    <a:lnTo>
                      <a:pt x="3" y="1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1" y="8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4" y="25"/>
                    </a:lnTo>
                    <a:lnTo>
                      <a:pt x="11" y="36"/>
                    </a:lnTo>
                    <a:lnTo>
                      <a:pt x="19" y="45"/>
                    </a:lnTo>
                    <a:lnTo>
                      <a:pt x="29" y="54"/>
                    </a:lnTo>
                    <a:lnTo>
                      <a:pt x="40" y="60"/>
                    </a:lnTo>
                    <a:lnTo>
                      <a:pt x="52" y="64"/>
                    </a:lnTo>
                    <a:lnTo>
                      <a:pt x="54" y="64"/>
                    </a:lnTo>
                    <a:lnTo>
                      <a:pt x="56" y="64"/>
                    </a:lnTo>
                    <a:lnTo>
                      <a:pt x="57" y="63"/>
                    </a:lnTo>
                    <a:lnTo>
                      <a:pt x="59" y="63"/>
                    </a:lnTo>
                    <a:lnTo>
                      <a:pt x="61" y="63"/>
                    </a:lnTo>
                    <a:lnTo>
                      <a:pt x="62" y="62"/>
                    </a:lnTo>
                    <a:lnTo>
                      <a:pt x="64" y="61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5" y="60"/>
                    </a:lnTo>
                    <a:lnTo>
                      <a:pt x="53" y="59"/>
                    </a:lnTo>
                    <a:lnTo>
                      <a:pt x="42" y="55"/>
                    </a:lnTo>
                    <a:lnTo>
                      <a:pt x="31" y="49"/>
                    </a:lnTo>
                    <a:lnTo>
                      <a:pt x="22" y="42"/>
                    </a:lnTo>
                    <a:lnTo>
                      <a:pt x="15" y="33"/>
                    </a:lnTo>
                    <a:lnTo>
                      <a:pt x="9" y="22"/>
                    </a:lnTo>
                    <a:lnTo>
                      <a:pt x="5" y="11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D0D0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102"/>
              <p:cNvSpPr>
                <a:spLocks/>
              </p:cNvSpPr>
              <p:nvPr/>
            </p:nvSpPr>
            <p:spPr bwMode="auto">
              <a:xfrm>
                <a:off x="2339975" y="1427163"/>
                <a:ext cx="115888" cy="111125"/>
              </a:xfrm>
              <a:custGeom>
                <a:avLst/>
                <a:gdLst>
                  <a:gd name="T0" fmla="*/ 6 w 73"/>
                  <a:gd name="T1" fmla="*/ 0 h 70"/>
                  <a:gd name="T2" fmla="*/ 4 w 73"/>
                  <a:gd name="T3" fmla="*/ 2 h 70"/>
                  <a:gd name="T4" fmla="*/ 2 w 73"/>
                  <a:gd name="T5" fmla="*/ 4 h 70"/>
                  <a:gd name="T6" fmla="*/ 1 w 73"/>
                  <a:gd name="T7" fmla="*/ 7 h 70"/>
                  <a:gd name="T8" fmla="*/ 0 w 73"/>
                  <a:gd name="T9" fmla="*/ 10 h 70"/>
                  <a:gd name="T10" fmla="*/ 1 w 73"/>
                  <a:gd name="T11" fmla="*/ 20 h 70"/>
                  <a:gd name="T12" fmla="*/ 4 w 73"/>
                  <a:gd name="T13" fmla="*/ 32 h 70"/>
                  <a:gd name="T14" fmla="*/ 10 w 73"/>
                  <a:gd name="T15" fmla="*/ 42 h 70"/>
                  <a:gd name="T16" fmla="*/ 18 w 73"/>
                  <a:gd name="T17" fmla="*/ 51 h 70"/>
                  <a:gd name="T18" fmla="*/ 27 w 73"/>
                  <a:gd name="T19" fmla="*/ 59 h 70"/>
                  <a:gd name="T20" fmla="*/ 37 w 73"/>
                  <a:gd name="T21" fmla="*/ 65 h 70"/>
                  <a:gd name="T22" fmla="*/ 49 w 73"/>
                  <a:gd name="T23" fmla="*/ 68 h 70"/>
                  <a:gd name="T24" fmla="*/ 61 w 73"/>
                  <a:gd name="T25" fmla="*/ 69 h 70"/>
                  <a:gd name="T26" fmla="*/ 62 w 73"/>
                  <a:gd name="T27" fmla="*/ 69 h 70"/>
                  <a:gd name="T28" fmla="*/ 64 w 73"/>
                  <a:gd name="T29" fmla="*/ 68 h 70"/>
                  <a:gd name="T30" fmla="*/ 67 w 73"/>
                  <a:gd name="T31" fmla="*/ 67 h 70"/>
                  <a:gd name="T32" fmla="*/ 69 w 73"/>
                  <a:gd name="T33" fmla="*/ 65 h 70"/>
                  <a:gd name="T34" fmla="*/ 72 w 73"/>
                  <a:gd name="T35" fmla="*/ 63 h 70"/>
                  <a:gd name="T36" fmla="*/ 61 w 73"/>
                  <a:gd name="T37" fmla="*/ 64 h 70"/>
                  <a:gd name="T38" fmla="*/ 50 w 73"/>
                  <a:gd name="T39" fmla="*/ 63 h 70"/>
                  <a:gd name="T40" fmla="*/ 40 w 73"/>
                  <a:gd name="T41" fmla="*/ 60 h 70"/>
                  <a:gd name="T42" fmla="*/ 30 w 73"/>
                  <a:gd name="T43" fmla="*/ 54 h 70"/>
                  <a:gd name="T44" fmla="*/ 22 w 73"/>
                  <a:gd name="T45" fmla="*/ 48 h 70"/>
                  <a:gd name="T46" fmla="*/ 15 w 73"/>
                  <a:gd name="T47" fmla="*/ 39 h 70"/>
                  <a:gd name="T48" fmla="*/ 10 w 73"/>
                  <a:gd name="T49" fmla="*/ 30 h 70"/>
                  <a:gd name="T50" fmla="*/ 6 w 73"/>
                  <a:gd name="T51" fmla="*/ 19 h 70"/>
                  <a:gd name="T52" fmla="*/ 5 w 73"/>
                  <a:gd name="T53" fmla="*/ 8 h 70"/>
                  <a:gd name="T54" fmla="*/ 6 w 73"/>
                  <a:gd name="T5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3" h="70">
                    <a:moveTo>
                      <a:pt x="6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1" y="7"/>
                    </a:lnTo>
                    <a:lnTo>
                      <a:pt x="0" y="10"/>
                    </a:lnTo>
                    <a:lnTo>
                      <a:pt x="1" y="20"/>
                    </a:lnTo>
                    <a:lnTo>
                      <a:pt x="4" y="32"/>
                    </a:lnTo>
                    <a:lnTo>
                      <a:pt x="10" y="42"/>
                    </a:lnTo>
                    <a:lnTo>
                      <a:pt x="18" y="51"/>
                    </a:lnTo>
                    <a:lnTo>
                      <a:pt x="27" y="59"/>
                    </a:lnTo>
                    <a:lnTo>
                      <a:pt x="37" y="65"/>
                    </a:lnTo>
                    <a:lnTo>
                      <a:pt x="49" y="68"/>
                    </a:lnTo>
                    <a:lnTo>
                      <a:pt x="61" y="69"/>
                    </a:lnTo>
                    <a:lnTo>
                      <a:pt x="62" y="69"/>
                    </a:lnTo>
                    <a:lnTo>
                      <a:pt x="64" y="68"/>
                    </a:lnTo>
                    <a:lnTo>
                      <a:pt x="67" y="67"/>
                    </a:lnTo>
                    <a:lnTo>
                      <a:pt x="69" y="65"/>
                    </a:lnTo>
                    <a:lnTo>
                      <a:pt x="72" y="63"/>
                    </a:lnTo>
                    <a:lnTo>
                      <a:pt x="61" y="64"/>
                    </a:lnTo>
                    <a:lnTo>
                      <a:pt x="50" y="63"/>
                    </a:lnTo>
                    <a:lnTo>
                      <a:pt x="40" y="60"/>
                    </a:lnTo>
                    <a:lnTo>
                      <a:pt x="30" y="54"/>
                    </a:lnTo>
                    <a:lnTo>
                      <a:pt x="22" y="48"/>
                    </a:lnTo>
                    <a:lnTo>
                      <a:pt x="15" y="39"/>
                    </a:lnTo>
                    <a:lnTo>
                      <a:pt x="10" y="30"/>
                    </a:lnTo>
                    <a:lnTo>
                      <a:pt x="6" y="19"/>
                    </a:lnTo>
                    <a:lnTo>
                      <a:pt x="5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24242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103"/>
              <p:cNvSpPr>
                <a:spLocks/>
              </p:cNvSpPr>
              <p:nvPr/>
            </p:nvSpPr>
            <p:spPr bwMode="auto">
              <a:xfrm>
                <a:off x="2346325" y="1416050"/>
                <a:ext cx="119063" cy="115888"/>
              </a:xfrm>
              <a:custGeom>
                <a:avLst/>
                <a:gdLst>
                  <a:gd name="T0" fmla="*/ 8 w 75"/>
                  <a:gd name="T1" fmla="*/ 0 h 73"/>
                  <a:gd name="T2" fmla="*/ 6 w 75"/>
                  <a:gd name="T3" fmla="*/ 2 h 73"/>
                  <a:gd name="T4" fmla="*/ 4 w 75"/>
                  <a:gd name="T5" fmla="*/ 4 h 73"/>
                  <a:gd name="T6" fmla="*/ 3 w 75"/>
                  <a:gd name="T7" fmla="*/ 6 h 73"/>
                  <a:gd name="T8" fmla="*/ 1 w 75"/>
                  <a:gd name="T9" fmla="*/ 8 h 73"/>
                  <a:gd name="T10" fmla="*/ 0 w 75"/>
                  <a:gd name="T11" fmla="*/ 15 h 73"/>
                  <a:gd name="T12" fmla="*/ 2 w 75"/>
                  <a:gd name="T13" fmla="*/ 26 h 73"/>
                  <a:gd name="T14" fmla="*/ 5 w 75"/>
                  <a:gd name="T15" fmla="*/ 37 h 73"/>
                  <a:gd name="T16" fmla="*/ 10 w 75"/>
                  <a:gd name="T17" fmla="*/ 46 h 73"/>
                  <a:gd name="T18" fmla="*/ 17 w 75"/>
                  <a:gd name="T19" fmla="*/ 55 h 73"/>
                  <a:gd name="T20" fmla="*/ 26 w 75"/>
                  <a:gd name="T21" fmla="*/ 62 h 73"/>
                  <a:gd name="T22" fmla="*/ 35 w 75"/>
                  <a:gd name="T23" fmla="*/ 67 h 73"/>
                  <a:gd name="T24" fmla="*/ 46 w 75"/>
                  <a:gd name="T25" fmla="*/ 70 h 73"/>
                  <a:gd name="T26" fmla="*/ 57 w 75"/>
                  <a:gd name="T27" fmla="*/ 72 h 73"/>
                  <a:gd name="T28" fmla="*/ 67 w 75"/>
                  <a:gd name="T29" fmla="*/ 71 h 73"/>
                  <a:gd name="T30" fmla="*/ 68 w 75"/>
                  <a:gd name="T31" fmla="*/ 69 h 73"/>
                  <a:gd name="T32" fmla="*/ 71 w 75"/>
                  <a:gd name="T33" fmla="*/ 67 h 73"/>
                  <a:gd name="T34" fmla="*/ 72 w 75"/>
                  <a:gd name="T35" fmla="*/ 65 h 73"/>
                  <a:gd name="T36" fmla="*/ 74 w 75"/>
                  <a:gd name="T37" fmla="*/ 64 h 73"/>
                  <a:gd name="T38" fmla="*/ 68 w 75"/>
                  <a:gd name="T39" fmla="*/ 66 h 73"/>
                  <a:gd name="T40" fmla="*/ 57 w 75"/>
                  <a:gd name="T41" fmla="*/ 67 h 73"/>
                  <a:gd name="T42" fmla="*/ 47 w 75"/>
                  <a:gd name="T43" fmla="*/ 66 h 73"/>
                  <a:gd name="T44" fmla="*/ 37 w 75"/>
                  <a:gd name="T45" fmla="*/ 62 h 73"/>
                  <a:gd name="T46" fmla="*/ 29 w 75"/>
                  <a:gd name="T47" fmla="*/ 58 h 73"/>
                  <a:gd name="T48" fmla="*/ 21 w 75"/>
                  <a:gd name="T49" fmla="*/ 51 h 73"/>
                  <a:gd name="T50" fmla="*/ 15 w 75"/>
                  <a:gd name="T51" fmla="*/ 43 h 73"/>
                  <a:gd name="T52" fmla="*/ 10 w 75"/>
                  <a:gd name="T53" fmla="*/ 35 h 73"/>
                  <a:gd name="T54" fmla="*/ 6 w 75"/>
                  <a:gd name="T55" fmla="*/ 25 h 73"/>
                  <a:gd name="T56" fmla="*/ 6 w 75"/>
                  <a:gd name="T57" fmla="*/ 15 h 73"/>
                  <a:gd name="T58" fmla="*/ 6 w 75"/>
                  <a:gd name="T59" fmla="*/ 5 h 73"/>
                  <a:gd name="T60" fmla="*/ 8 w 75"/>
                  <a:gd name="T6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73">
                    <a:moveTo>
                      <a:pt x="8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0" y="15"/>
                    </a:lnTo>
                    <a:lnTo>
                      <a:pt x="2" y="26"/>
                    </a:lnTo>
                    <a:lnTo>
                      <a:pt x="5" y="37"/>
                    </a:lnTo>
                    <a:lnTo>
                      <a:pt x="10" y="46"/>
                    </a:lnTo>
                    <a:lnTo>
                      <a:pt x="17" y="55"/>
                    </a:lnTo>
                    <a:lnTo>
                      <a:pt x="26" y="62"/>
                    </a:lnTo>
                    <a:lnTo>
                      <a:pt x="35" y="67"/>
                    </a:lnTo>
                    <a:lnTo>
                      <a:pt x="46" y="70"/>
                    </a:lnTo>
                    <a:lnTo>
                      <a:pt x="57" y="72"/>
                    </a:lnTo>
                    <a:lnTo>
                      <a:pt x="67" y="71"/>
                    </a:lnTo>
                    <a:lnTo>
                      <a:pt x="68" y="69"/>
                    </a:lnTo>
                    <a:lnTo>
                      <a:pt x="71" y="67"/>
                    </a:lnTo>
                    <a:lnTo>
                      <a:pt x="72" y="65"/>
                    </a:lnTo>
                    <a:lnTo>
                      <a:pt x="74" y="64"/>
                    </a:lnTo>
                    <a:lnTo>
                      <a:pt x="68" y="66"/>
                    </a:lnTo>
                    <a:lnTo>
                      <a:pt x="57" y="67"/>
                    </a:lnTo>
                    <a:lnTo>
                      <a:pt x="47" y="66"/>
                    </a:lnTo>
                    <a:lnTo>
                      <a:pt x="37" y="62"/>
                    </a:lnTo>
                    <a:lnTo>
                      <a:pt x="29" y="58"/>
                    </a:lnTo>
                    <a:lnTo>
                      <a:pt x="21" y="51"/>
                    </a:lnTo>
                    <a:lnTo>
                      <a:pt x="15" y="43"/>
                    </a:lnTo>
                    <a:lnTo>
                      <a:pt x="10" y="35"/>
                    </a:lnTo>
                    <a:lnTo>
                      <a:pt x="6" y="25"/>
                    </a:lnTo>
                    <a:lnTo>
                      <a:pt x="6" y="15"/>
                    </a:lnTo>
                    <a:lnTo>
                      <a:pt x="6" y="5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3B3B3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104"/>
              <p:cNvSpPr>
                <a:spLocks/>
              </p:cNvSpPr>
              <p:nvPr/>
            </p:nvSpPr>
            <p:spPr bwMode="auto">
              <a:xfrm>
                <a:off x="2354263" y="1409700"/>
                <a:ext cx="117475" cy="114300"/>
              </a:xfrm>
              <a:custGeom>
                <a:avLst/>
                <a:gdLst>
                  <a:gd name="T0" fmla="*/ 10 w 74"/>
                  <a:gd name="T1" fmla="*/ 0 h 72"/>
                  <a:gd name="T2" fmla="*/ 8 w 74"/>
                  <a:gd name="T3" fmla="*/ 1 h 72"/>
                  <a:gd name="T4" fmla="*/ 6 w 74"/>
                  <a:gd name="T5" fmla="*/ 2 h 72"/>
                  <a:gd name="T6" fmla="*/ 4 w 74"/>
                  <a:gd name="T7" fmla="*/ 3 h 72"/>
                  <a:gd name="T8" fmla="*/ 2 w 74"/>
                  <a:gd name="T9" fmla="*/ 5 h 72"/>
                  <a:gd name="T10" fmla="*/ 1 w 74"/>
                  <a:gd name="T11" fmla="*/ 9 h 72"/>
                  <a:gd name="T12" fmla="*/ 0 w 74"/>
                  <a:gd name="T13" fmla="*/ 19 h 72"/>
                  <a:gd name="T14" fmla="*/ 1 w 74"/>
                  <a:gd name="T15" fmla="*/ 29 h 72"/>
                  <a:gd name="T16" fmla="*/ 4 w 74"/>
                  <a:gd name="T17" fmla="*/ 39 h 72"/>
                  <a:gd name="T18" fmla="*/ 9 w 74"/>
                  <a:gd name="T19" fmla="*/ 48 h 72"/>
                  <a:gd name="T20" fmla="*/ 16 w 74"/>
                  <a:gd name="T21" fmla="*/ 56 h 72"/>
                  <a:gd name="T22" fmla="*/ 23 w 74"/>
                  <a:gd name="T23" fmla="*/ 62 h 72"/>
                  <a:gd name="T24" fmla="*/ 32 w 74"/>
                  <a:gd name="T25" fmla="*/ 67 h 72"/>
                  <a:gd name="T26" fmla="*/ 42 w 74"/>
                  <a:gd name="T27" fmla="*/ 70 h 72"/>
                  <a:gd name="T28" fmla="*/ 52 w 74"/>
                  <a:gd name="T29" fmla="*/ 71 h 72"/>
                  <a:gd name="T30" fmla="*/ 63 w 74"/>
                  <a:gd name="T31" fmla="*/ 70 h 72"/>
                  <a:gd name="T32" fmla="*/ 68 w 74"/>
                  <a:gd name="T33" fmla="*/ 68 h 72"/>
                  <a:gd name="T34" fmla="*/ 70 w 74"/>
                  <a:gd name="T35" fmla="*/ 66 h 72"/>
                  <a:gd name="T36" fmla="*/ 71 w 74"/>
                  <a:gd name="T37" fmla="*/ 65 h 72"/>
                  <a:gd name="T38" fmla="*/ 72 w 74"/>
                  <a:gd name="T39" fmla="*/ 62 h 72"/>
                  <a:gd name="T40" fmla="*/ 73 w 74"/>
                  <a:gd name="T41" fmla="*/ 61 h 72"/>
                  <a:gd name="T42" fmla="*/ 71 w 74"/>
                  <a:gd name="T43" fmla="*/ 62 h 72"/>
                  <a:gd name="T44" fmla="*/ 62 w 74"/>
                  <a:gd name="T45" fmla="*/ 65 h 72"/>
                  <a:gd name="T46" fmla="*/ 52 w 74"/>
                  <a:gd name="T47" fmla="*/ 66 h 72"/>
                  <a:gd name="T48" fmla="*/ 43 w 74"/>
                  <a:gd name="T49" fmla="*/ 65 h 72"/>
                  <a:gd name="T50" fmla="*/ 34 w 74"/>
                  <a:gd name="T51" fmla="*/ 62 h 72"/>
                  <a:gd name="T52" fmla="*/ 26 w 74"/>
                  <a:gd name="T53" fmla="*/ 58 h 72"/>
                  <a:gd name="T54" fmla="*/ 19 w 74"/>
                  <a:gd name="T55" fmla="*/ 52 h 72"/>
                  <a:gd name="T56" fmla="*/ 13 w 74"/>
                  <a:gd name="T57" fmla="*/ 45 h 72"/>
                  <a:gd name="T58" fmla="*/ 9 w 74"/>
                  <a:gd name="T59" fmla="*/ 37 h 72"/>
                  <a:gd name="T60" fmla="*/ 6 w 74"/>
                  <a:gd name="T61" fmla="*/ 28 h 72"/>
                  <a:gd name="T62" fmla="*/ 5 w 74"/>
                  <a:gd name="T63" fmla="*/ 19 h 72"/>
                  <a:gd name="T64" fmla="*/ 6 w 74"/>
                  <a:gd name="T65" fmla="*/ 9 h 72"/>
                  <a:gd name="T66" fmla="*/ 9 w 74"/>
                  <a:gd name="T67" fmla="*/ 0 h 72"/>
                  <a:gd name="T68" fmla="*/ 10 w 74"/>
                  <a:gd name="T6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4" h="72">
                    <a:moveTo>
                      <a:pt x="10" y="0"/>
                    </a:moveTo>
                    <a:lnTo>
                      <a:pt x="8" y="1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1" y="9"/>
                    </a:lnTo>
                    <a:lnTo>
                      <a:pt x="0" y="19"/>
                    </a:lnTo>
                    <a:lnTo>
                      <a:pt x="1" y="29"/>
                    </a:lnTo>
                    <a:lnTo>
                      <a:pt x="4" y="39"/>
                    </a:lnTo>
                    <a:lnTo>
                      <a:pt x="9" y="48"/>
                    </a:lnTo>
                    <a:lnTo>
                      <a:pt x="16" y="56"/>
                    </a:lnTo>
                    <a:lnTo>
                      <a:pt x="23" y="62"/>
                    </a:lnTo>
                    <a:lnTo>
                      <a:pt x="32" y="67"/>
                    </a:lnTo>
                    <a:lnTo>
                      <a:pt x="42" y="70"/>
                    </a:lnTo>
                    <a:lnTo>
                      <a:pt x="52" y="71"/>
                    </a:lnTo>
                    <a:lnTo>
                      <a:pt x="63" y="70"/>
                    </a:lnTo>
                    <a:lnTo>
                      <a:pt x="68" y="68"/>
                    </a:lnTo>
                    <a:lnTo>
                      <a:pt x="70" y="66"/>
                    </a:lnTo>
                    <a:lnTo>
                      <a:pt x="71" y="65"/>
                    </a:lnTo>
                    <a:lnTo>
                      <a:pt x="72" y="62"/>
                    </a:lnTo>
                    <a:lnTo>
                      <a:pt x="73" y="61"/>
                    </a:lnTo>
                    <a:lnTo>
                      <a:pt x="71" y="62"/>
                    </a:lnTo>
                    <a:lnTo>
                      <a:pt x="62" y="65"/>
                    </a:lnTo>
                    <a:lnTo>
                      <a:pt x="52" y="66"/>
                    </a:lnTo>
                    <a:lnTo>
                      <a:pt x="43" y="65"/>
                    </a:lnTo>
                    <a:lnTo>
                      <a:pt x="34" y="62"/>
                    </a:lnTo>
                    <a:lnTo>
                      <a:pt x="26" y="58"/>
                    </a:lnTo>
                    <a:lnTo>
                      <a:pt x="19" y="52"/>
                    </a:lnTo>
                    <a:lnTo>
                      <a:pt x="13" y="45"/>
                    </a:lnTo>
                    <a:lnTo>
                      <a:pt x="9" y="37"/>
                    </a:lnTo>
                    <a:lnTo>
                      <a:pt x="6" y="28"/>
                    </a:lnTo>
                    <a:lnTo>
                      <a:pt x="5" y="19"/>
                    </a:lnTo>
                    <a:lnTo>
                      <a:pt x="6" y="9"/>
                    </a:lnTo>
                    <a:lnTo>
                      <a:pt x="9" y="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52525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05"/>
              <p:cNvSpPr>
                <a:spLocks/>
              </p:cNvSpPr>
              <p:nvPr/>
            </p:nvSpPr>
            <p:spPr bwMode="auto">
              <a:xfrm>
                <a:off x="2362200" y="1403350"/>
                <a:ext cx="114300" cy="112713"/>
              </a:xfrm>
              <a:custGeom>
                <a:avLst/>
                <a:gdLst>
                  <a:gd name="T0" fmla="*/ 12 w 72"/>
                  <a:gd name="T1" fmla="*/ 0 h 71"/>
                  <a:gd name="T2" fmla="*/ 10 w 72"/>
                  <a:gd name="T3" fmla="*/ 1 h 71"/>
                  <a:gd name="T4" fmla="*/ 8 w 72"/>
                  <a:gd name="T5" fmla="*/ 2 h 71"/>
                  <a:gd name="T6" fmla="*/ 6 w 72"/>
                  <a:gd name="T7" fmla="*/ 3 h 71"/>
                  <a:gd name="T8" fmla="*/ 4 w 72"/>
                  <a:gd name="T9" fmla="*/ 4 h 71"/>
                  <a:gd name="T10" fmla="*/ 1 w 72"/>
                  <a:gd name="T11" fmla="*/ 13 h 71"/>
                  <a:gd name="T12" fmla="*/ 0 w 72"/>
                  <a:gd name="T13" fmla="*/ 23 h 71"/>
                  <a:gd name="T14" fmla="*/ 1 w 72"/>
                  <a:gd name="T15" fmla="*/ 32 h 71"/>
                  <a:gd name="T16" fmla="*/ 4 w 72"/>
                  <a:gd name="T17" fmla="*/ 41 h 71"/>
                  <a:gd name="T18" fmla="*/ 8 w 72"/>
                  <a:gd name="T19" fmla="*/ 49 h 71"/>
                  <a:gd name="T20" fmla="*/ 14 w 72"/>
                  <a:gd name="T21" fmla="*/ 56 h 71"/>
                  <a:gd name="T22" fmla="*/ 21 w 72"/>
                  <a:gd name="T23" fmla="*/ 62 h 71"/>
                  <a:gd name="T24" fmla="*/ 29 w 72"/>
                  <a:gd name="T25" fmla="*/ 66 h 71"/>
                  <a:gd name="T26" fmla="*/ 38 w 72"/>
                  <a:gd name="T27" fmla="*/ 69 h 71"/>
                  <a:gd name="T28" fmla="*/ 47 w 72"/>
                  <a:gd name="T29" fmla="*/ 70 h 71"/>
                  <a:gd name="T30" fmla="*/ 57 w 72"/>
                  <a:gd name="T31" fmla="*/ 69 h 71"/>
                  <a:gd name="T32" fmla="*/ 66 w 72"/>
                  <a:gd name="T33" fmla="*/ 66 h 71"/>
                  <a:gd name="T34" fmla="*/ 68 w 72"/>
                  <a:gd name="T35" fmla="*/ 66 h 71"/>
                  <a:gd name="T36" fmla="*/ 69 w 72"/>
                  <a:gd name="T37" fmla="*/ 63 h 71"/>
                  <a:gd name="T38" fmla="*/ 70 w 72"/>
                  <a:gd name="T39" fmla="*/ 62 h 71"/>
                  <a:gd name="T40" fmla="*/ 70 w 72"/>
                  <a:gd name="T41" fmla="*/ 60 h 71"/>
                  <a:gd name="T42" fmla="*/ 71 w 72"/>
                  <a:gd name="T43" fmla="*/ 58 h 71"/>
                  <a:gd name="T44" fmla="*/ 64 w 72"/>
                  <a:gd name="T45" fmla="*/ 62 h 71"/>
                  <a:gd name="T46" fmla="*/ 56 w 72"/>
                  <a:gd name="T47" fmla="*/ 64 h 71"/>
                  <a:gd name="T48" fmla="*/ 47 w 72"/>
                  <a:gd name="T49" fmla="*/ 65 h 71"/>
                  <a:gd name="T50" fmla="*/ 39 w 72"/>
                  <a:gd name="T51" fmla="*/ 64 h 71"/>
                  <a:gd name="T52" fmla="*/ 31 w 72"/>
                  <a:gd name="T53" fmla="*/ 62 h 71"/>
                  <a:gd name="T54" fmla="*/ 24 w 72"/>
                  <a:gd name="T55" fmla="*/ 58 h 71"/>
                  <a:gd name="T56" fmla="*/ 17 w 72"/>
                  <a:gd name="T57" fmla="*/ 53 h 71"/>
                  <a:gd name="T58" fmla="*/ 12 w 72"/>
                  <a:gd name="T59" fmla="*/ 46 h 71"/>
                  <a:gd name="T60" fmla="*/ 8 w 72"/>
                  <a:gd name="T61" fmla="*/ 39 h 71"/>
                  <a:gd name="T62" fmla="*/ 6 w 72"/>
                  <a:gd name="T63" fmla="*/ 31 h 71"/>
                  <a:gd name="T64" fmla="*/ 5 w 72"/>
                  <a:gd name="T65" fmla="*/ 23 h 71"/>
                  <a:gd name="T66" fmla="*/ 6 w 72"/>
                  <a:gd name="T67" fmla="*/ 14 h 71"/>
                  <a:gd name="T68" fmla="*/ 8 w 72"/>
                  <a:gd name="T69" fmla="*/ 7 h 71"/>
                  <a:gd name="T70" fmla="*/ 12 w 72"/>
                  <a:gd name="T7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71">
                    <a:moveTo>
                      <a:pt x="12" y="0"/>
                    </a:moveTo>
                    <a:lnTo>
                      <a:pt x="10" y="1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1" y="13"/>
                    </a:lnTo>
                    <a:lnTo>
                      <a:pt x="0" y="23"/>
                    </a:lnTo>
                    <a:lnTo>
                      <a:pt x="1" y="32"/>
                    </a:lnTo>
                    <a:lnTo>
                      <a:pt x="4" y="41"/>
                    </a:lnTo>
                    <a:lnTo>
                      <a:pt x="8" y="49"/>
                    </a:lnTo>
                    <a:lnTo>
                      <a:pt x="14" y="56"/>
                    </a:lnTo>
                    <a:lnTo>
                      <a:pt x="21" y="62"/>
                    </a:lnTo>
                    <a:lnTo>
                      <a:pt x="29" y="66"/>
                    </a:lnTo>
                    <a:lnTo>
                      <a:pt x="38" y="69"/>
                    </a:lnTo>
                    <a:lnTo>
                      <a:pt x="47" y="70"/>
                    </a:lnTo>
                    <a:lnTo>
                      <a:pt x="57" y="69"/>
                    </a:lnTo>
                    <a:lnTo>
                      <a:pt x="66" y="66"/>
                    </a:lnTo>
                    <a:lnTo>
                      <a:pt x="68" y="66"/>
                    </a:lnTo>
                    <a:lnTo>
                      <a:pt x="69" y="63"/>
                    </a:lnTo>
                    <a:lnTo>
                      <a:pt x="70" y="62"/>
                    </a:lnTo>
                    <a:lnTo>
                      <a:pt x="70" y="60"/>
                    </a:lnTo>
                    <a:lnTo>
                      <a:pt x="71" y="58"/>
                    </a:lnTo>
                    <a:lnTo>
                      <a:pt x="64" y="62"/>
                    </a:lnTo>
                    <a:lnTo>
                      <a:pt x="56" y="64"/>
                    </a:lnTo>
                    <a:lnTo>
                      <a:pt x="47" y="65"/>
                    </a:lnTo>
                    <a:lnTo>
                      <a:pt x="39" y="64"/>
                    </a:lnTo>
                    <a:lnTo>
                      <a:pt x="31" y="62"/>
                    </a:lnTo>
                    <a:lnTo>
                      <a:pt x="24" y="58"/>
                    </a:lnTo>
                    <a:lnTo>
                      <a:pt x="17" y="53"/>
                    </a:lnTo>
                    <a:lnTo>
                      <a:pt x="12" y="46"/>
                    </a:lnTo>
                    <a:lnTo>
                      <a:pt x="8" y="39"/>
                    </a:lnTo>
                    <a:lnTo>
                      <a:pt x="6" y="31"/>
                    </a:lnTo>
                    <a:lnTo>
                      <a:pt x="5" y="23"/>
                    </a:lnTo>
                    <a:lnTo>
                      <a:pt x="6" y="14"/>
                    </a:lnTo>
                    <a:lnTo>
                      <a:pt x="8" y="7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69696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06"/>
              <p:cNvSpPr>
                <a:spLocks/>
              </p:cNvSpPr>
              <p:nvPr/>
            </p:nvSpPr>
            <p:spPr bwMode="auto">
              <a:xfrm>
                <a:off x="2370138" y="1401763"/>
                <a:ext cx="109537" cy="107950"/>
              </a:xfrm>
              <a:custGeom>
                <a:avLst/>
                <a:gdLst>
                  <a:gd name="T0" fmla="*/ 14 w 69"/>
                  <a:gd name="T1" fmla="*/ 0 h 68"/>
                  <a:gd name="T2" fmla="*/ 12 w 69"/>
                  <a:gd name="T3" fmla="*/ 0 h 68"/>
                  <a:gd name="T4" fmla="*/ 10 w 69"/>
                  <a:gd name="T5" fmla="*/ 0 h 68"/>
                  <a:gd name="T6" fmla="*/ 8 w 69"/>
                  <a:gd name="T7" fmla="*/ 1 h 68"/>
                  <a:gd name="T8" fmla="*/ 6 w 69"/>
                  <a:gd name="T9" fmla="*/ 2 h 68"/>
                  <a:gd name="T10" fmla="*/ 3 w 69"/>
                  <a:gd name="T11" fmla="*/ 7 h 68"/>
                  <a:gd name="T12" fmla="*/ 0 w 69"/>
                  <a:gd name="T13" fmla="*/ 15 h 68"/>
                  <a:gd name="T14" fmla="*/ 0 w 69"/>
                  <a:gd name="T15" fmla="*/ 24 h 68"/>
                  <a:gd name="T16" fmla="*/ 0 w 69"/>
                  <a:gd name="T17" fmla="*/ 32 h 68"/>
                  <a:gd name="T18" fmla="*/ 3 w 69"/>
                  <a:gd name="T19" fmla="*/ 41 h 68"/>
                  <a:gd name="T20" fmla="*/ 7 w 69"/>
                  <a:gd name="T21" fmla="*/ 48 h 68"/>
                  <a:gd name="T22" fmla="*/ 12 w 69"/>
                  <a:gd name="T23" fmla="*/ 54 h 68"/>
                  <a:gd name="T24" fmla="*/ 18 w 69"/>
                  <a:gd name="T25" fmla="*/ 59 h 68"/>
                  <a:gd name="T26" fmla="*/ 26 w 69"/>
                  <a:gd name="T27" fmla="*/ 63 h 68"/>
                  <a:gd name="T28" fmla="*/ 34 w 69"/>
                  <a:gd name="T29" fmla="*/ 66 h 68"/>
                  <a:gd name="T30" fmla="*/ 42 w 69"/>
                  <a:gd name="T31" fmla="*/ 67 h 68"/>
                  <a:gd name="T32" fmla="*/ 51 w 69"/>
                  <a:gd name="T33" fmla="*/ 66 h 68"/>
                  <a:gd name="T34" fmla="*/ 59 w 69"/>
                  <a:gd name="T35" fmla="*/ 63 h 68"/>
                  <a:gd name="T36" fmla="*/ 66 w 69"/>
                  <a:gd name="T37" fmla="*/ 60 h 68"/>
                  <a:gd name="T38" fmla="*/ 66 w 69"/>
                  <a:gd name="T39" fmla="*/ 58 h 68"/>
                  <a:gd name="T40" fmla="*/ 67 w 69"/>
                  <a:gd name="T41" fmla="*/ 55 h 68"/>
                  <a:gd name="T42" fmla="*/ 67 w 69"/>
                  <a:gd name="T43" fmla="*/ 53 h 68"/>
                  <a:gd name="T44" fmla="*/ 68 w 69"/>
                  <a:gd name="T45" fmla="*/ 51 h 68"/>
                  <a:gd name="T46" fmla="*/ 63 w 69"/>
                  <a:gd name="T47" fmla="*/ 55 h 68"/>
                  <a:gd name="T48" fmla="*/ 57 w 69"/>
                  <a:gd name="T49" fmla="*/ 58 h 68"/>
                  <a:gd name="T50" fmla="*/ 50 w 69"/>
                  <a:gd name="T51" fmla="*/ 61 h 68"/>
                  <a:gd name="T52" fmla="*/ 42 w 69"/>
                  <a:gd name="T53" fmla="*/ 61 h 68"/>
                  <a:gd name="T54" fmla="*/ 35 w 69"/>
                  <a:gd name="T55" fmla="*/ 61 h 68"/>
                  <a:gd name="T56" fmla="*/ 28 w 69"/>
                  <a:gd name="T57" fmla="*/ 58 h 68"/>
                  <a:gd name="T58" fmla="*/ 21 w 69"/>
                  <a:gd name="T59" fmla="*/ 55 h 68"/>
                  <a:gd name="T60" fmla="*/ 16 w 69"/>
                  <a:gd name="T61" fmla="*/ 50 h 68"/>
                  <a:gd name="T62" fmla="*/ 11 w 69"/>
                  <a:gd name="T63" fmla="*/ 45 h 68"/>
                  <a:gd name="T64" fmla="*/ 8 w 69"/>
                  <a:gd name="T65" fmla="*/ 38 h 68"/>
                  <a:gd name="T66" fmla="*/ 6 w 69"/>
                  <a:gd name="T67" fmla="*/ 32 h 68"/>
                  <a:gd name="T68" fmla="*/ 5 w 69"/>
                  <a:gd name="T69" fmla="*/ 24 h 68"/>
                  <a:gd name="T70" fmla="*/ 6 w 69"/>
                  <a:gd name="T71" fmla="*/ 16 h 68"/>
                  <a:gd name="T72" fmla="*/ 8 w 69"/>
                  <a:gd name="T73" fmla="*/ 9 h 68"/>
                  <a:gd name="T74" fmla="*/ 11 w 69"/>
                  <a:gd name="T75" fmla="*/ 3 h 68"/>
                  <a:gd name="T76" fmla="*/ 14 w 69"/>
                  <a:gd name="T7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9" h="68">
                    <a:moveTo>
                      <a:pt x="14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3" y="7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3" y="41"/>
                    </a:lnTo>
                    <a:lnTo>
                      <a:pt x="7" y="48"/>
                    </a:lnTo>
                    <a:lnTo>
                      <a:pt x="12" y="54"/>
                    </a:lnTo>
                    <a:lnTo>
                      <a:pt x="18" y="59"/>
                    </a:lnTo>
                    <a:lnTo>
                      <a:pt x="26" y="63"/>
                    </a:lnTo>
                    <a:lnTo>
                      <a:pt x="34" y="66"/>
                    </a:lnTo>
                    <a:lnTo>
                      <a:pt x="42" y="67"/>
                    </a:lnTo>
                    <a:lnTo>
                      <a:pt x="51" y="66"/>
                    </a:lnTo>
                    <a:lnTo>
                      <a:pt x="59" y="63"/>
                    </a:lnTo>
                    <a:lnTo>
                      <a:pt x="66" y="60"/>
                    </a:lnTo>
                    <a:lnTo>
                      <a:pt x="66" y="58"/>
                    </a:lnTo>
                    <a:lnTo>
                      <a:pt x="67" y="55"/>
                    </a:lnTo>
                    <a:lnTo>
                      <a:pt x="67" y="53"/>
                    </a:lnTo>
                    <a:lnTo>
                      <a:pt x="68" y="51"/>
                    </a:lnTo>
                    <a:lnTo>
                      <a:pt x="63" y="55"/>
                    </a:lnTo>
                    <a:lnTo>
                      <a:pt x="57" y="58"/>
                    </a:lnTo>
                    <a:lnTo>
                      <a:pt x="50" y="61"/>
                    </a:lnTo>
                    <a:lnTo>
                      <a:pt x="42" y="61"/>
                    </a:lnTo>
                    <a:lnTo>
                      <a:pt x="35" y="61"/>
                    </a:lnTo>
                    <a:lnTo>
                      <a:pt x="28" y="58"/>
                    </a:lnTo>
                    <a:lnTo>
                      <a:pt x="21" y="55"/>
                    </a:lnTo>
                    <a:lnTo>
                      <a:pt x="16" y="50"/>
                    </a:lnTo>
                    <a:lnTo>
                      <a:pt x="11" y="45"/>
                    </a:lnTo>
                    <a:lnTo>
                      <a:pt x="8" y="38"/>
                    </a:lnTo>
                    <a:lnTo>
                      <a:pt x="6" y="32"/>
                    </a:lnTo>
                    <a:lnTo>
                      <a:pt x="5" y="24"/>
                    </a:lnTo>
                    <a:lnTo>
                      <a:pt x="6" y="16"/>
                    </a:lnTo>
                    <a:lnTo>
                      <a:pt x="8" y="9"/>
                    </a:lnTo>
                    <a:lnTo>
                      <a:pt x="11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07"/>
              <p:cNvSpPr>
                <a:spLocks/>
              </p:cNvSpPr>
              <p:nvPr/>
            </p:nvSpPr>
            <p:spPr bwMode="auto">
              <a:xfrm>
                <a:off x="2376488" y="1401763"/>
                <a:ext cx="103187" cy="100012"/>
              </a:xfrm>
              <a:custGeom>
                <a:avLst/>
                <a:gdLst>
                  <a:gd name="T0" fmla="*/ 18 w 65"/>
                  <a:gd name="T1" fmla="*/ 0 h 63"/>
                  <a:gd name="T2" fmla="*/ 16 w 65"/>
                  <a:gd name="T3" fmla="*/ 0 h 63"/>
                  <a:gd name="T4" fmla="*/ 14 w 65"/>
                  <a:gd name="T5" fmla="*/ 0 h 63"/>
                  <a:gd name="T6" fmla="*/ 11 w 65"/>
                  <a:gd name="T7" fmla="*/ 0 h 63"/>
                  <a:gd name="T8" fmla="*/ 9 w 65"/>
                  <a:gd name="T9" fmla="*/ 0 h 63"/>
                  <a:gd name="T10" fmla="*/ 7 w 65"/>
                  <a:gd name="T11" fmla="*/ 2 h 63"/>
                  <a:gd name="T12" fmla="*/ 3 w 65"/>
                  <a:gd name="T13" fmla="*/ 9 h 63"/>
                  <a:gd name="T14" fmla="*/ 1 w 65"/>
                  <a:gd name="T15" fmla="*/ 16 h 63"/>
                  <a:gd name="T16" fmla="*/ 0 w 65"/>
                  <a:gd name="T17" fmla="*/ 24 h 63"/>
                  <a:gd name="T18" fmla="*/ 1 w 65"/>
                  <a:gd name="T19" fmla="*/ 32 h 63"/>
                  <a:gd name="T20" fmla="*/ 3 w 65"/>
                  <a:gd name="T21" fmla="*/ 39 h 63"/>
                  <a:gd name="T22" fmla="*/ 7 w 65"/>
                  <a:gd name="T23" fmla="*/ 45 h 63"/>
                  <a:gd name="T24" fmla="*/ 11 w 65"/>
                  <a:gd name="T25" fmla="*/ 51 h 63"/>
                  <a:gd name="T26" fmla="*/ 17 w 65"/>
                  <a:gd name="T27" fmla="*/ 55 h 63"/>
                  <a:gd name="T28" fmla="*/ 23 w 65"/>
                  <a:gd name="T29" fmla="*/ 59 h 63"/>
                  <a:gd name="T30" fmla="*/ 31 w 65"/>
                  <a:gd name="T31" fmla="*/ 61 h 63"/>
                  <a:gd name="T32" fmla="*/ 38 w 65"/>
                  <a:gd name="T33" fmla="*/ 62 h 63"/>
                  <a:gd name="T34" fmla="*/ 46 w 65"/>
                  <a:gd name="T35" fmla="*/ 61 h 63"/>
                  <a:gd name="T36" fmla="*/ 53 w 65"/>
                  <a:gd name="T37" fmla="*/ 59 h 63"/>
                  <a:gd name="T38" fmla="*/ 60 w 65"/>
                  <a:gd name="T39" fmla="*/ 55 h 63"/>
                  <a:gd name="T40" fmla="*/ 64 w 65"/>
                  <a:gd name="T41" fmla="*/ 52 h 63"/>
                  <a:gd name="T42" fmla="*/ 64 w 65"/>
                  <a:gd name="T43" fmla="*/ 50 h 63"/>
                  <a:gd name="T44" fmla="*/ 64 w 65"/>
                  <a:gd name="T45" fmla="*/ 49 h 63"/>
                  <a:gd name="T46" fmla="*/ 64 w 65"/>
                  <a:gd name="T47" fmla="*/ 47 h 63"/>
                  <a:gd name="T48" fmla="*/ 64 w 65"/>
                  <a:gd name="T49" fmla="*/ 45 h 63"/>
                  <a:gd name="T50" fmla="*/ 64 w 65"/>
                  <a:gd name="T51" fmla="*/ 44 h 63"/>
                  <a:gd name="T52" fmla="*/ 61 w 65"/>
                  <a:gd name="T53" fmla="*/ 47 h 63"/>
                  <a:gd name="T54" fmla="*/ 57 w 65"/>
                  <a:gd name="T55" fmla="*/ 51 h 63"/>
                  <a:gd name="T56" fmla="*/ 51 w 65"/>
                  <a:gd name="T57" fmla="*/ 54 h 63"/>
                  <a:gd name="T58" fmla="*/ 45 w 65"/>
                  <a:gd name="T59" fmla="*/ 56 h 63"/>
                  <a:gd name="T60" fmla="*/ 38 w 65"/>
                  <a:gd name="T61" fmla="*/ 57 h 63"/>
                  <a:gd name="T62" fmla="*/ 32 w 65"/>
                  <a:gd name="T63" fmla="*/ 56 h 63"/>
                  <a:gd name="T64" fmla="*/ 26 w 65"/>
                  <a:gd name="T65" fmla="*/ 54 h 63"/>
                  <a:gd name="T66" fmla="*/ 20 w 65"/>
                  <a:gd name="T67" fmla="*/ 51 h 63"/>
                  <a:gd name="T68" fmla="*/ 15 w 65"/>
                  <a:gd name="T69" fmla="*/ 47 h 63"/>
                  <a:gd name="T70" fmla="*/ 11 w 65"/>
                  <a:gd name="T71" fmla="*/ 42 h 63"/>
                  <a:gd name="T72" fmla="*/ 8 w 65"/>
                  <a:gd name="T73" fmla="*/ 37 h 63"/>
                  <a:gd name="T74" fmla="*/ 6 w 65"/>
                  <a:gd name="T75" fmla="*/ 30 h 63"/>
                  <a:gd name="T76" fmla="*/ 5 w 65"/>
                  <a:gd name="T77" fmla="*/ 24 h 63"/>
                  <a:gd name="T78" fmla="*/ 6 w 65"/>
                  <a:gd name="T79" fmla="*/ 17 h 63"/>
                  <a:gd name="T80" fmla="*/ 8 w 65"/>
                  <a:gd name="T81" fmla="*/ 11 h 63"/>
                  <a:gd name="T82" fmla="*/ 11 w 65"/>
                  <a:gd name="T83" fmla="*/ 5 h 63"/>
                  <a:gd name="T84" fmla="*/ 15 w 65"/>
                  <a:gd name="T85" fmla="*/ 1 h 63"/>
                  <a:gd name="T86" fmla="*/ 18 w 65"/>
                  <a:gd name="T8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3">
                    <a:moveTo>
                      <a:pt x="18" y="0"/>
                    </a:move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1" y="16"/>
                    </a:lnTo>
                    <a:lnTo>
                      <a:pt x="0" y="24"/>
                    </a:lnTo>
                    <a:lnTo>
                      <a:pt x="1" y="32"/>
                    </a:lnTo>
                    <a:lnTo>
                      <a:pt x="3" y="39"/>
                    </a:lnTo>
                    <a:lnTo>
                      <a:pt x="7" y="45"/>
                    </a:lnTo>
                    <a:lnTo>
                      <a:pt x="11" y="51"/>
                    </a:lnTo>
                    <a:lnTo>
                      <a:pt x="17" y="55"/>
                    </a:lnTo>
                    <a:lnTo>
                      <a:pt x="23" y="59"/>
                    </a:lnTo>
                    <a:lnTo>
                      <a:pt x="31" y="61"/>
                    </a:lnTo>
                    <a:lnTo>
                      <a:pt x="38" y="62"/>
                    </a:lnTo>
                    <a:lnTo>
                      <a:pt x="46" y="61"/>
                    </a:lnTo>
                    <a:lnTo>
                      <a:pt x="53" y="59"/>
                    </a:lnTo>
                    <a:lnTo>
                      <a:pt x="60" y="55"/>
                    </a:lnTo>
                    <a:lnTo>
                      <a:pt x="64" y="52"/>
                    </a:lnTo>
                    <a:lnTo>
                      <a:pt x="64" y="50"/>
                    </a:lnTo>
                    <a:lnTo>
                      <a:pt x="64" y="49"/>
                    </a:lnTo>
                    <a:lnTo>
                      <a:pt x="64" y="47"/>
                    </a:lnTo>
                    <a:lnTo>
                      <a:pt x="64" y="45"/>
                    </a:lnTo>
                    <a:lnTo>
                      <a:pt x="64" y="44"/>
                    </a:lnTo>
                    <a:lnTo>
                      <a:pt x="61" y="47"/>
                    </a:lnTo>
                    <a:lnTo>
                      <a:pt x="57" y="51"/>
                    </a:lnTo>
                    <a:lnTo>
                      <a:pt x="51" y="54"/>
                    </a:lnTo>
                    <a:lnTo>
                      <a:pt x="45" y="56"/>
                    </a:lnTo>
                    <a:lnTo>
                      <a:pt x="38" y="57"/>
                    </a:lnTo>
                    <a:lnTo>
                      <a:pt x="32" y="56"/>
                    </a:lnTo>
                    <a:lnTo>
                      <a:pt x="26" y="54"/>
                    </a:lnTo>
                    <a:lnTo>
                      <a:pt x="20" y="51"/>
                    </a:lnTo>
                    <a:lnTo>
                      <a:pt x="15" y="47"/>
                    </a:lnTo>
                    <a:lnTo>
                      <a:pt x="11" y="42"/>
                    </a:lnTo>
                    <a:lnTo>
                      <a:pt x="8" y="37"/>
                    </a:lnTo>
                    <a:lnTo>
                      <a:pt x="6" y="30"/>
                    </a:lnTo>
                    <a:lnTo>
                      <a:pt x="5" y="24"/>
                    </a:lnTo>
                    <a:lnTo>
                      <a:pt x="6" y="17"/>
                    </a:lnTo>
                    <a:lnTo>
                      <a:pt x="8" y="11"/>
                    </a:lnTo>
                    <a:lnTo>
                      <a:pt x="11" y="5"/>
                    </a:lnTo>
                    <a:lnTo>
                      <a:pt x="15" y="1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8F8F8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108"/>
              <p:cNvSpPr>
                <a:spLocks/>
              </p:cNvSpPr>
              <p:nvPr/>
            </p:nvSpPr>
            <p:spPr bwMode="auto">
              <a:xfrm>
                <a:off x="2384425" y="1401763"/>
                <a:ext cx="95250" cy="92075"/>
              </a:xfrm>
              <a:custGeom>
                <a:avLst/>
                <a:gdLst>
                  <a:gd name="T0" fmla="*/ 12 w 60"/>
                  <a:gd name="T1" fmla="*/ 0 h 58"/>
                  <a:gd name="T2" fmla="*/ 13 w 60"/>
                  <a:gd name="T3" fmla="*/ 0 h 58"/>
                  <a:gd name="T4" fmla="*/ 14 w 60"/>
                  <a:gd name="T5" fmla="*/ 0 h 58"/>
                  <a:gd name="T6" fmla="*/ 15 w 60"/>
                  <a:gd name="T7" fmla="*/ 0 h 58"/>
                  <a:gd name="T8" fmla="*/ 17 w 60"/>
                  <a:gd name="T9" fmla="*/ 0 h 58"/>
                  <a:gd name="T10" fmla="*/ 19 w 60"/>
                  <a:gd name="T11" fmla="*/ 0 h 58"/>
                  <a:gd name="T12" fmla="*/ 21 w 60"/>
                  <a:gd name="T13" fmla="*/ 0 h 58"/>
                  <a:gd name="T14" fmla="*/ 18 w 60"/>
                  <a:gd name="T15" fmla="*/ 0 h 58"/>
                  <a:gd name="T16" fmla="*/ 14 w 60"/>
                  <a:gd name="T17" fmla="*/ 4 h 58"/>
                  <a:gd name="T18" fmla="*/ 10 w 60"/>
                  <a:gd name="T19" fmla="*/ 8 h 58"/>
                  <a:gd name="T20" fmla="*/ 7 w 60"/>
                  <a:gd name="T21" fmla="*/ 13 h 58"/>
                  <a:gd name="T22" fmla="*/ 6 w 60"/>
                  <a:gd name="T23" fmla="*/ 18 h 58"/>
                  <a:gd name="T24" fmla="*/ 5 w 60"/>
                  <a:gd name="T25" fmla="*/ 24 h 58"/>
                  <a:gd name="T26" fmla="*/ 6 w 60"/>
                  <a:gd name="T27" fmla="*/ 29 h 58"/>
                  <a:gd name="T28" fmla="*/ 7 w 60"/>
                  <a:gd name="T29" fmla="*/ 35 h 58"/>
                  <a:gd name="T30" fmla="*/ 10 w 60"/>
                  <a:gd name="T31" fmla="*/ 40 h 58"/>
                  <a:gd name="T32" fmla="*/ 14 w 60"/>
                  <a:gd name="T33" fmla="*/ 44 h 58"/>
                  <a:gd name="T34" fmla="*/ 18 w 60"/>
                  <a:gd name="T35" fmla="*/ 47 h 58"/>
                  <a:gd name="T36" fmla="*/ 23 w 60"/>
                  <a:gd name="T37" fmla="*/ 50 h 58"/>
                  <a:gd name="T38" fmla="*/ 28 w 60"/>
                  <a:gd name="T39" fmla="*/ 52 h 58"/>
                  <a:gd name="T40" fmla="*/ 33 w 60"/>
                  <a:gd name="T41" fmla="*/ 52 h 58"/>
                  <a:gd name="T42" fmla="*/ 39 w 60"/>
                  <a:gd name="T43" fmla="*/ 52 h 58"/>
                  <a:gd name="T44" fmla="*/ 44 w 60"/>
                  <a:gd name="T45" fmla="*/ 50 h 58"/>
                  <a:gd name="T46" fmla="*/ 49 w 60"/>
                  <a:gd name="T47" fmla="*/ 47 h 58"/>
                  <a:gd name="T48" fmla="*/ 53 w 60"/>
                  <a:gd name="T49" fmla="*/ 44 h 58"/>
                  <a:gd name="T50" fmla="*/ 57 w 60"/>
                  <a:gd name="T51" fmla="*/ 40 h 58"/>
                  <a:gd name="T52" fmla="*/ 59 w 60"/>
                  <a:gd name="T53" fmla="*/ 36 h 58"/>
                  <a:gd name="T54" fmla="*/ 59 w 60"/>
                  <a:gd name="T55" fmla="*/ 38 h 58"/>
                  <a:gd name="T56" fmla="*/ 59 w 60"/>
                  <a:gd name="T57" fmla="*/ 41 h 58"/>
                  <a:gd name="T58" fmla="*/ 59 w 60"/>
                  <a:gd name="T59" fmla="*/ 43 h 58"/>
                  <a:gd name="T60" fmla="*/ 59 w 60"/>
                  <a:gd name="T61" fmla="*/ 45 h 58"/>
                  <a:gd name="T62" fmla="*/ 57 w 60"/>
                  <a:gd name="T63" fmla="*/ 47 h 58"/>
                  <a:gd name="T64" fmla="*/ 52 w 60"/>
                  <a:gd name="T65" fmla="*/ 52 h 58"/>
                  <a:gd name="T66" fmla="*/ 46 w 60"/>
                  <a:gd name="T67" fmla="*/ 55 h 58"/>
                  <a:gd name="T68" fmla="*/ 40 w 60"/>
                  <a:gd name="T69" fmla="*/ 56 h 58"/>
                  <a:gd name="T70" fmla="*/ 33 w 60"/>
                  <a:gd name="T71" fmla="*/ 57 h 58"/>
                  <a:gd name="T72" fmla="*/ 26 w 60"/>
                  <a:gd name="T73" fmla="*/ 56 h 58"/>
                  <a:gd name="T74" fmla="*/ 21 w 60"/>
                  <a:gd name="T75" fmla="*/ 55 h 58"/>
                  <a:gd name="T76" fmla="*/ 15 w 60"/>
                  <a:gd name="T77" fmla="*/ 52 h 58"/>
                  <a:gd name="T78" fmla="*/ 10 w 60"/>
                  <a:gd name="T79" fmla="*/ 47 h 58"/>
                  <a:gd name="T80" fmla="*/ 6 w 60"/>
                  <a:gd name="T81" fmla="*/ 43 h 58"/>
                  <a:gd name="T82" fmla="*/ 3 w 60"/>
                  <a:gd name="T83" fmla="*/ 37 h 58"/>
                  <a:gd name="T84" fmla="*/ 1 w 60"/>
                  <a:gd name="T85" fmla="*/ 31 h 58"/>
                  <a:gd name="T86" fmla="*/ 0 w 60"/>
                  <a:gd name="T87" fmla="*/ 24 h 58"/>
                  <a:gd name="T88" fmla="*/ 1 w 60"/>
                  <a:gd name="T89" fmla="*/ 17 h 58"/>
                  <a:gd name="T90" fmla="*/ 3 w 60"/>
                  <a:gd name="T91" fmla="*/ 11 h 58"/>
                  <a:gd name="T92" fmla="*/ 6 w 60"/>
                  <a:gd name="T93" fmla="*/ 5 h 58"/>
                  <a:gd name="T94" fmla="*/ 10 w 60"/>
                  <a:gd name="T95" fmla="*/ 0 h 58"/>
                  <a:gd name="T96" fmla="*/ 12 w 60"/>
                  <a:gd name="T9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" h="58">
                    <a:moveTo>
                      <a:pt x="12" y="0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7" y="13"/>
                    </a:lnTo>
                    <a:lnTo>
                      <a:pt x="6" y="18"/>
                    </a:lnTo>
                    <a:lnTo>
                      <a:pt x="5" y="24"/>
                    </a:lnTo>
                    <a:lnTo>
                      <a:pt x="6" y="29"/>
                    </a:lnTo>
                    <a:lnTo>
                      <a:pt x="7" y="35"/>
                    </a:lnTo>
                    <a:lnTo>
                      <a:pt x="10" y="40"/>
                    </a:lnTo>
                    <a:lnTo>
                      <a:pt x="14" y="44"/>
                    </a:lnTo>
                    <a:lnTo>
                      <a:pt x="18" y="47"/>
                    </a:lnTo>
                    <a:lnTo>
                      <a:pt x="23" y="50"/>
                    </a:lnTo>
                    <a:lnTo>
                      <a:pt x="28" y="52"/>
                    </a:lnTo>
                    <a:lnTo>
                      <a:pt x="33" y="52"/>
                    </a:lnTo>
                    <a:lnTo>
                      <a:pt x="39" y="52"/>
                    </a:lnTo>
                    <a:lnTo>
                      <a:pt x="44" y="50"/>
                    </a:lnTo>
                    <a:lnTo>
                      <a:pt x="49" y="47"/>
                    </a:lnTo>
                    <a:lnTo>
                      <a:pt x="53" y="44"/>
                    </a:lnTo>
                    <a:lnTo>
                      <a:pt x="57" y="40"/>
                    </a:lnTo>
                    <a:lnTo>
                      <a:pt x="59" y="36"/>
                    </a:lnTo>
                    <a:lnTo>
                      <a:pt x="59" y="38"/>
                    </a:lnTo>
                    <a:lnTo>
                      <a:pt x="59" y="41"/>
                    </a:lnTo>
                    <a:lnTo>
                      <a:pt x="59" y="43"/>
                    </a:lnTo>
                    <a:lnTo>
                      <a:pt x="59" y="45"/>
                    </a:lnTo>
                    <a:lnTo>
                      <a:pt x="57" y="47"/>
                    </a:lnTo>
                    <a:lnTo>
                      <a:pt x="52" y="52"/>
                    </a:lnTo>
                    <a:lnTo>
                      <a:pt x="46" y="55"/>
                    </a:lnTo>
                    <a:lnTo>
                      <a:pt x="40" y="56"/>
                    </a:lnTo>
                    <a:lnTo>
                      <a:pt x="33" y="57"/>
                    </a:lnTo>
                    <a:lnTo>
                      <a:pt x="26" y="56"/>
                    </a:lnTo>
                    <a:lnTo>
                      <a:pt x="21" y="55"/>
                    </a:lnTo>
                    <a:lnTo>
                      <a:pt x="15" y="52"/>
                    </a:lnTo>
                    <a:lnTo>
                      <a:pt x="10" y="47"/>
                    </a:lnTo>
                    <a:lnTo>
                      <a:pt x="6" y="43"/>
                    </a:lnTo>
                    <a:lnTo>
                      <a:pt x="3" y="37"/>
                    </a:lnTo>
                    <a:lnTo>
                      <a:pt x="1" y="31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3" y="11"/>
                    </a:lnTo>
                    <a:lnTo>
                      <a:pt x="6" y="5"/>
                    </a:lnTo>
                    <a:lnTo>
                      <a:pt x="10" y="0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9E9E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09"/>
              <p:cNvSpPr>
                <a:spLocks/>
              </p:cNvSpPr>
              <p:nvPr/>
            </p:nvSpPr>
            <p:spPr bwMode="auto">
              <a:xfrm>
                <a:off x="2392363" y="1401763"/>
                <a:ext cx="87312" cy="84137"/>
              </a:xfrm>
              <a:custGeom>
                <a:avLst/>
                <a:gdLst>
                  <a:gd name="T0" fmla="*/ 24 w 55"/>
                  <a:gd name="T1" fmla="*/ 1 h 53"/>
                  <a:gd name="T2" fmla="*/ 22 w 55"/>
                  <a:gd name="T3" fmla="*/ 0 h 53"/>
                  <a:gd name="T4" fmla="*/ 19 w 55"/>
                  <a:gd name="T5" fmla="*/ 0 h 53"/>
                  <a:gd name="T6" fmla="*/ 17 w 55"/>
                  <a:gd name="T7" fmla="*/ 0 h 53"/>
                  <a:gd name="T8" fmla="*/ 15 w 55"/>
                  <a:gd name="T9" fmla="*/ 0 h 53"/>
                  <a:gd name="T10" fmla="*/ 13 w 55"/>
                  <a:gd name="T11" fmla="*/ 0 h 53"/>
                  <a:gd name="T12" fmla="*/ 8 w 55"/>
                  <a:gd name="T13" fmla="*/ 4 h 53"/>
                  <a:gd name="T14" fmla="*/ 4 w 55"/>
                  <a:gd name="T15" fmla="*/ 8 h 53"/>
                  <a:gd name="T16" fmla="*/ 2 w 55"/>
                  <a:gd name="T17" fmla="*/ 13 h 53"/>
                  <a:gd name="T18" fmla="*/ 0 w 55"/>
                  <a:gd name="T19" fmla="*/ 18 h 53"/>
                  <a:gd name="T20" fmla="*/ 0 w 55"/>
                  <a:gd name="T21" fmla="*/ 24 h 53"/>
                  <a:gd name="T22" fmla="*/ 0 w 55"/>
                  <a:gd name="T23" fmla="*/ 30 h 53"/>
                  <a:gd name="T24" fmla="*/ 2 w 55"/>
                  <a:gd name="T25" fmla="*/ 35 h 53"/>
                  <a:gd name="T26" fmla="*/ 4 w 55"/>
                  <a:gd name="T27" fmla="*/ 40 h 53"/>
                  <a:gd name="T28" fmla="*/ 8 w 55"/>
                  <a:gd name="T29" fmla="*/ 44 h 53"/>
                  <a:gd name="T30" fmla="*/ 13 w 55"/>
                  <a:gd name="T31" fmla="*/ 48 h 53"/>
                  <a:gd name="T32" fmla="*/ 17 w 55"/>
                  <a:gd name="T33" fmla="*/ 50 h 53"/>
                  <a:gd name="T34" fmla="*/ 22 w 55"/>
                  <a:gd name="T35" fmla="*/ 52 h 53"/>
                  <a:gd name="T36" fmla="*/ 28 w 55"/>
                  <a:gd name="T37" fmla="*/ 52 h 53"/>
                  <a:gd name="T38" fmla="*/ 34 w 55"/>
                  <a:gd name="T39" fmla="*/ 52 h 53"/>
                  <a:gd name="T40" fmla="*/ 39 w 55"/>
                  <a:gd name="T41" fmla="*/ 50 h 53"/>
                  <a:gd name="T42" fmla="*/ 44 w 55"/>
                  <a:gd name="T43" fmla="*/ 48 h 53"/>
                  <a:gd name="T44" fmla="*/ 48 w 55"/>
                  <a:gd name="T45" fmla="*/ 44 h 53"/>
                  <a:gd name="T46" fmla="*/ 52 w 55"/>
                  <a:gd name="T47" fmla="*/ 40 h 53"/>
                  <a:gd name="T48" fmla="*/ 54 w 55"/>
                  <a:gd name="T49" fmla="*/ 37 h 53"/>
                  <a:gd name="T50" fmla="*/ 53 w 55"/>
                  <a:gd name="T51" fmla="*/ 35 h 53"/>
                  <a:gd name="T52" fmla="*/ 53 w 55"/>
                  <a:gd name="T53" fmla="*/ 32 h 53"/>
                  <a:gd name="T54" fmla="*/ 52 w 55"/>
                  <a:gd name="T55" fmla="*/ 30 h 53"/>
                  <a:gd name="T56" fmla="*/ 51 w 55"/>
                  <a:gd name="T57" fmla="*/ 28 h 53"/>
                  <a:gd name="T58" fmla="*/ 51 w 55"/>
                  <a:gd name="T59" fmla="*/ 29 h 53"/>
                  <a:gd name="T60" fmla="*/ 50 w 55"/>
                  <a:gd name="T61" fmla="*/ 33 h 53"/>
                  <a:gd name="T62" fmla="*/ 48 w 55"/>
                  <a:gd name="T63" fmla="*/ 37 h 53"/>
                  <a:gd name="T64" fmla="*/ 45 w 55"/>
                  <a:gd name="T65" fmla="*/ 41 h 53"/>
                  <a:gd name="T66" fmla="*/ 42 w 55"/>
                  <a:gd name="T67" fmla="*/ 44 h 53"/>
                  <a:gd name="T68" fmla="*/ 37 w 55"/>
                  <a:gd name="T69" fmla="*/ 46 h 53"/>
                  <a:gd name="T70" fmla="*/ 33 w 55"/>
                  <a:gd name="T71" fmla="*/ 47 h 53"/>
                  <a:gd name="T72" fmla="*/ 28 w 55"/>
                  <a:gd name="T73" fmla="*/ 47 h 53"/>
                  <a:gd name="T74" fmla="*/ 24 w 55"/>
                  <a:gd name="T75" fmla="*/ 47 h 53"/>
                  <a:gd name="T76" fmla="*/ 19 w 55"/>
                  <a:gd name="T77" fmla="*/ 46 h 53"/>
                  <a:gd name="T78" fmla="*/ 15 w 55"/>
                  <a:gd name="T79" fmla="*/ 44 h 53"/>
                  <a:gd name="T80" fmla="*/ 12 w 55"/>
                  <a:gd name="T81" fmla="*/ 41 h 53"/>
                  <a:gd name="T82" fmla="*/ 9 w 55"/>
                  <a:gd name="T83" fmla="*/ 37 h 53"/>
                  <a:gd name="T84" fmla="*/ 7 w 55"/>
                  <a:gd name="T85" fmla="*/ 33 h 53"/>
                  <a:gd name="T86" fmla="*/ 5 w 55"/>
                  <a:gd name="T87" fmla="*/ 29 h 53"/>
                  <a:gd name="T88" fmla="*/ 5 w 55"/>
                  <a:gd name="T89" fmla="*/ 24 h 53"/>
                  <a:gd name="T90" fmla="*/ 5 w 55"/>
                  <a:gd name="T91" fmla="*/ 19 h 53"/>
                  <a:gd name="T92" fmla="*/ 7 w 55"/>
                  <a:gd name="T93" fmla="*/ 15 h 53"/>
                  <a:gd name="T94" fmla="*/ 9 w 55"/>
                  <a:gd name="T95" fmla="*/ 11 h 53"/>
                  <a:gd name="T96" fmla="*/ 12 w 55"/>
                  <a:gd name="T97" fmla="*/ 7 h 53"/>
                  <a:gd name="T98" fmla="*/ 15 w 55"/>
                  <a:gd name="T99" fmla="*/ 4 h 53"/>
                  <a:gd name="T100" fmla="*/ 19 w 55"/>
                  <a:gd name="T101" fmla="*/ 2 h 53"/>
                  <a:gd name="T102" fmla="*/ 24 w 55"/>
                  <a:gd name="T10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5" h="53">
                    <a:moveTo>
                      <a:pt x="24" y="1"/>
                    </a:moveTo>
                    <a:lnTo>
                      <a:pt x="22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3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2" y="35"/>
                    </a:lnTo>
                    <a:lnTo>
                      <a:pt x="4" y="40"/>
                    </a:lnTo>
                    <a:lnTo>
                      <a:pt x="8" y="44"/>
                    </a:lnTo>
                    <a:lnTo>
                      <a:pt x="13" y="48"/>
                    </a:lnTo>
                    <a:lnTo>
                      <a:pt x="17" y="50"/>
                    </a:lnTo>
                    <a:lnTo>
                      <a:pt x="22" y="52"/>
                    </a:lnTo>
                    <a:lnTo>
                      <a:pt x="28" y="52"/>
                    </a:lnTo>
                    <a:lnTo>
                      <a:pt x="34" y="52"/>
                    </a:lnTo>
                    <a:lnTo>
                      <a:pt x="39" y="50"/>
                    </a:lnTo>
                    <a:lnTo>
                      <a:pt x="44" y="48"/>
                    </a:lnTo>
                    <a:lnTo>
                      <a:pt x="48" y="44"/>
                    </a:lnTo>
                    <a:lnTo>
                      <a:pt x="52" y="40"/>
                    </a:lnTo>
                    <a:lnTo>
                      <a:pt x="54" y="37"/>
                    </a:lnTo>
                    <a:lnTo>
                      <a:pt x="53" y="35"/>
                    </a:lnTo>
                    <a:lnTo>
                      <a:pt x="53" y="32"/>
                    </a:lnTo>
                    <a:lnTo>
                      <a:pt x="52" y="30"/>
                    </a:lnTo>
                    <a:lnTo>
                      <a:pt x="51" y="28"/>
                    </a:lnTo>
                    <a:lnTo>
                      <a:pt x="51" y="29"/>
                    </a:lnTo>
                    <a:lnTo>
                      <a:pt x="50" y="33"/>
                    </a:lnTo>
                    <a:lnTo>
                      <a:pt x="48" y="37"/>
                    </a:lnTo>
                    <a:lnTo>
                      <a:pt x="45" y="41"/>
                    </a:lnTo>
                    <a:lnTo>
                      <a:pt x="42" y="44"/>
                    </a:lnTo>
                    <a:lnTo>
                      <a:pt x="37" y="46"/>
                    </a:lnTo>
                    <a:lnTo>
                      <a:pt x="33" y="47"/>
                    </a:lnTo>
                    <a:lnTo>
                      <a:pt x="28" y="47"/>
                    </a:lnTo>
                    <a:lnTo>
                      <a:pt x="24" y="47"/>
                    </a:lnTo>
                    <a:lnTo>
                      <a:pt x="19" y="46"/>
                    </a:lnTo>
                    <a:lnTo>
                      <a:pt x="15" y="44"/>
                    </a:lnTo>
                    <a:lnTo>
                      <a:pt x="12" y="41"/>
                    </a:lnTo>
                    <a:lnTo>
                      <a:pt x="9" y="37"/>
                    </a:lnTo>
                    <a:lnTo>
                      <a:pt x="7" y="33"/>
                    </a:lnTo>
                    <a:lnTo>
                      <a:pt x="5" y="29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7" y="15"/>
                    </a:lnTo>
                    <a:lnTo>
                      <a:pt x="9" y="11"/>
                    </a:lnTo>
                    <a:lnTo>
                      <a:pt x="12" y="7"/>
                    </a:lnTo>
                    <a:lnTo>
                      <a:pt x="15" y="4"/>
                    </a:lnTo>
                    <a:lnTo>
                      <a:pt x="19" y="2"/>
                    </a:lnTo>
                    <a:lnTo>
                      <a:pt x="24" y="1"/>
                    </a:lnTo>
                  </a:path>
                </a:pathLst>
              </a:custGeom>
              <a:solidFill>
                <a:srgbClr val="ADAD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10"/>
              <p:cNvSpPr>
                <a:spLocks/>
              </p:cNvSpPr>
              <p:nvPr/>
            </p:nvSpPr>
            <p:spPr bwMode="auto">
              <a:xfrm>
                <a:off x="2398713" y="1403350"/>
                <a:ext cx="76200" cy="76200"/>
              </a:xfrm>
              <a:custGeom>
                <a:avLst/>
                <a:gdLst>
                  <a:gd name="T0" fmla="*/ 28 w 48"/>
                  <a:gd name="T1" fmla="*/ 4 h 48"/>
                  <a:gd name="T2" fmla="*/ 22 w 48"/>
                  <a:gd name="T3" fmla="*/ 1 h 48"/>
                  <a:gd name="T4" fmla="*/ 15 w 48"/>
                  <a:gd name="T5" fmla="*/ 1 h 48"/>
                  <a:gd name="T6" fmla="*/ 8 w 48"/>
                  <a:gd name="T7" fmla="*/ 6 h 48"/>
                  <a:gd name="T8" fmla="*/ 3 w 48"/>
                  <a:gd name="T9" fmla="*/ 14 h 48"/>
                  <a:gd name="T10" fmla="*/ 0 w 48"/>
                  <a:gd name="T11" fmla="*/ 23 h 48"/>
                  <a:gd name="T12" fmla="*/ 3 w 48"/>
                  <a:gd name="T13" fmla="*/ 32 h 48"/>
                  <a:gd name="T14" fmla="*/ 8 w 48"/>
                  <a:gd name="T15" fmla="*/ 40 h 48"/>
                  <a:gd name="T16" fmla="*/ 15 w 48"/>
                  <a:gd name="T17" fmla="*/ 45 h 48"/>
                  <a:gd name="T18" fmla="*/ 24 w 48"/>
                  <a:gd name="T19" fmla="*/ 47 h 48"/>
                  <a:gd name="T20" fmla="*/ 33 w 48"/>
                  <a:gd name="T21" fmla="*/ 45 h 48"/>
                  <a:gd name="T22" fmla="*/ 41 w 48"/>
                  <a:gd name="T23" fmla="*/ 40 h 48"/>
                  <a:gd name="T24" fmla="*/ 46 w 48"/>
                  <a:gd name="T25" fmla="*/ 32 h 48"/>
                  <a:gd name="T26" fmla="*/ 47 w 48"/>
                  <a:gd name="T27" fmla="*/ 27 h 48"/>
                  <a:gd name="T28" fmla="*/ 46 w 48"/>
                  <a:gd name="T29" fmla="*/ 24 h 48"/>
                  <a:gd name="T30" fmla="*/ 43 w 48"/>
                  <a:gd name="T31" fmla="*/ 23 h 48"/>
                  <a:gd name="T32" fmla="*/ 42 w 48"/>
                  <a:gd name="T33" fmla="*/ 16 h 48"/>
                  <a:gd name="T34" fmla="*/ 44 w 48"/>
                  <a:gd name="T35" fmla="*/ 19 h 48"/>
                  <a:gd name="T36" fmla="*/ 46 w 48"/>
                  <a:gd name="T37" fmla="*/ 23 h 48"/>
                  <a:gd name="T38" fmla="*/ 43 w 48"/>
                  <a:gd name="T39" fmla="*/ 27 h 48"/>
                  <a:gd name="T40" fmla="*/ 40 w 48"/>
                  <a:gd name="T41" fmla="*/ 33 h 48"/>
                  <a:gd name="T42" fmla="*/ 35 w 48"/>
                  <a:gd name="T43" fmla="*/ 38 h 48"/>
                  <a:gd name="T44" fmla="*/ 28 w 48"/>
                  <a:gd name="T45" fmla="*/ 41 h 48"/>
                  <a:gd name="T46" fmla="*/ 20 w 48"/>
                  <a:gd name="T47" fmla="*/ 41 h 48"/>
                  <a:gd name="T48" fmla="*/ 14 w 48"/>
                  <a:gd name="T49" fmla="*/ 38 h 48"/>
                  <a:gd name="T50" fmla="*/ 9 w 48"/>
                  <a:gd name="T51" fmla="*/ 33 h 48"/>
                  <a:gd name="T52" fmla="*/ 6 w 48"/>
                  <a:gd name="T53" fmla="*/ 27 h 48"/>
                  <a:gd name="T54" fmla="*/ 6 w 48"/>
                  <a:gd name="T55" fmla="*/ 19 h 48"/>
                  <a:gd name="T56" fmla="*/ 9 w 48"/>
                  <a:gd name="T57" fmla="*/ 13 h 48"/>
                  <a:gd name="T58" fmla="*/ 14 w 48"/>
                  <a:gd name="T59" fmla="*/ 7 h 48"/>
                  <a:gd name="T60" fmla="*/ 20 w 48"/>
                  <a:gd name="T61" fmla="*/ 4 h 48"/>
                  <a:gd name="T62" fmla="*/ 28 w 48"/>
                  <a:gd name="T63" fmla="*/ 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" h="48">
                    <a:moveTo>
                      <a:pt x="31" y="5"/>
                    </a:moveTo>
                    <a:lnTo>
                      <a:pt x="28" y="4"/>
                    </a:lnTo>
                    <a:lnTo>
                      <a:pt x="25" y="2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1" y="3"/>
                    </a:lnTo>
                    <a:lnTo>
                      <a:pt x="8" y="6"/>
                    </a:lnTo>
                    <a:lnTo>
                      <a:pt x="5" y="10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3" y="32"/>
                    </a:lnTo>
                    <a:lnTo>
                      <a:pt x="5" y="36"/>
                    </a:lnTo>
                    <a:lnTo>
                      <a:pt x="8" y="40"/>
                    </a:lnTo>
                    <a:lnTo>
                      <a:pt x="11" y="43"/>
                    </a:lnTo>
                    <a:lnTo>
                      <a:pt x="15" y="45"/>
                    </a:lnTo>
                    <a:lnTo>
                      <a:pt x="20" y="46"/>
                    </a:lnTo>
                    <a:lnTo>
                      <a:pt x="24" y="47"/>
                    </a:lnTo>
                    <a:lnTo>
                      <a:pt x="29" y="46"/>
                    </a:lnTo>
                    <a:lnTo>
                      <a:pt x="33" y="45"/>
                    </a:lnTo>
                    <a:lnTo>
                      <a:pt x="38" y="43"/>
                    </a:lnTo>
                    <a:lnTo>
                      <a:pt x="41" y="40"/>
                    </a:lnTo>
                    <a:lnTo>
                      <a:pt x="44" y="36"/>
                    </a:lnTo>
                    <a:lnTo>
                      <a:pt x="46" y="32"/>
                    </a:lnTo>
                    <a:lnTo>
                      <a:pt x="47" y="28"/>
                    </a:lnTo>
                    <a:lnTo>
                      <a:pt x="47" y="27"/>
                    </a:lnTo>
                    <a:lnTo>
                      <a:pt x="47" y="25"/>
                    </a:lnTo>
                    <a:lnTo>
                      <a:pt x="46" y="24"/>
                    </a:lnTo>
                    <a:lnTo>
                      <a:pt x="46" y="23"/>
                    </a:lnTo>
                    <a:lnTo>
                      <a:pt x="43" y="23"/>
                    </a:lnTo>
                    <a:lnTo>
                      <a:pt x="43" y="19"/>
                    </a:lnTo>
                    <a:lnTo>
                      <a:pt x="42" y="16"/>
                    </a:lnTo>
                    <a:lnTo>
                      <a:pt x="43" y="18"/>
                    </a:lnTo>
                    <a:lnTo>
                      <a:pt x="44" y="19"/>
                    </a:lnTo>
                    <a:lnTo>
                      <a:pt x="45" y="21"/>
                    </a:lnTo>
                    <a:lnTo>
                      <a:pt x="46" y="23"/>
                    </a:lnTo>
                    <a:lnTo>
                      <a:pt x="43" y="23"/>
                    </a:lnTo>
                    <a:lnTo>
                      <a:pt x="43" y="27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6"/>
                    </a:lnTo>
                    <a:lnTo>
                      <a:pt x="35" y="38"/>
                    </a:lnTo>
                    <a:lnTo>
                      <a:pt x="32" y="40"/>
                    </a:lnTo>
                    <a:lnTo>
                      <a:pt x="28" y="41"/>
                    </a:lnTo>
                    <a:lnTo>
                      <a:pt x="24" y="42"/>
                    </a:lnTo>
                    <a:lnTo>
                      <a:pt x="20" y="41"/>
                    </a:lnTo>
                    <a:lnTo>
                      <a:pt x="17" y="40"/>
                    </a:lnTo>
                    <a:lnTo>
                      <a:pt x="14" y="38"/>
                    </a:lnTo>
                    <a:lnTo>
                      <a:pt x="11" y="36"/>
                    </a:lnTo>
                    <a:lnTo>
                      <a:pt x="9" y="33"/>
                    </a:lnTo>
                    <a:lnTo>
                      <a:pt x="7" y="30"/>
                    </a:lnTo>
                    <a:lnTo>
                      <a:pt x="6" y="27"/>
                    </a:lnTo>
                    <a:lnTo>
                      <a:pt x="6" y="23"/>
                    </a:lnTo>
                    <a:lnTo>
                      <a:pt x="6" y="19"/>
                    </a:lnTo>
                    <a:lnTo>
                      <a:pt x="7" y="16"/>
                    </a:lnTo>
                    <a:lnTo>
                      <a:pt x="9" y="13"/>
                    </a:lnTo>
                    <a:lnTo>
                      <a:pt x="11" y="10"/>
                    </a:lnTo>
                    <a:lnTo>
                      <a:pt x="14" y="7"/>
                    </a:lnTo>
                    <a:lnTo>
                      <a:pt x="17" y="5"/>
                    </a:lnTo>
                    <a:lnTo>
                      <a:pt x="20" y="4"/>
                    </a:lnTo>
                    <a:lnTo>
                      <a:pt x="24" y="4"/>
                    </a:lnTo>
                    <a:lnTo>
                      <a:pt x="28" y="4"/>
                    </a:lnTo>
                    <a:lnTo>
                      <a:pt x="31" y="5"/>
                    </a:lnTo>
                  </a:path>
                </a:pathLst>
              </a:custGeom>
              <a:solidFill>
                <a:srgbClr val="BFBFB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11"/>
              <p:cNvSpPr>
                <a:spLocks/>
              </p:cNvSpPr>
              <p:nvPr/>
            </p:nvSpPr>
            <p:spPr bwMode="auto">
              <a:xfrm>
                <a:off x="2406650" y="1409700"/>
                <a:ext cx="63500" cy="61913"/>
              </a:xfrm>
              <a:custGeom>
                <a:avLst/>
                <a:gdLst>
                  <a:gd name="T0" fmla="*/ 34 w 40"/>
                  <a:gd name="T1" fmla="*/ 9 h 39"/>
                  <a:gd name="T2" fmla="*/ 29 w 40"/>
                  <a:gd name="T3" fmla="*/ 4 h 39"/>
                  <a:gd name="T4" fmla="*/ 23 w 40"/>
                  <a:gd name="T5" fmla="*/ 0 h 39"/>
                  <a:gd name="T6" fmla="*/ 15 w 40"/>
                  <a:gd name="T7" fmla="*/ 0 h 39"/>
                  <a:gd name="T8" fmla="*/ 9 w 40"/>
                  <a:gd name="T9" fmla="*/ 3 h 39"/>
                  <a:gd name="T10" fmla="*/ 4 w 40"/>
                  <a:gd name="T11" fmla="*/ 8 h 39"/>
                  <a:gd name="T12" fmla="*/ 1 w 40"/>
                  <a:gd name="T13" fmla="*/ 15 h 39"/>
                  <a:gd name="T14" fmla="*/ 1 w 40"/>
                  <a:gd name="T15" fmla="*/ 23 h 39"/>
                  <a:gd name="T16" fmla="*/ 4 w 40"/>
                  <a:gd name="T17" fmla="*/ 30 h 39"/>
                  <a:gd name="T18" fmla="*/ 9 w 40"/>
                  <a:gd name="T19" fmla="*/ 35 h 39"/>
                  <a:gd name="T20" fmla="*/ 15 w 40"/>
                  <a:gd name="T21" fmla="*/ 38 h 39"/>
                  <a:gd name="T22" fmla="*/ 23 w 40"/>
                  <a:gd name="T23" fmla="*/ 38 h 39"/>
                  <a:gd name="T24" fmla="*/ 30 w 40"/>
                  <a:gd name="T25" fmla="*/ 35 h 39"/>
                  <a:gd name="T26" fmla="*/ 35 w 40"/>
                  <a:gd name="T27" fmla="*/ 30 h 39"/>
                  <a:gd name="T28" fmla="*/ 38 w 40"/>
                  <a:gd name="T29" fmla="*/ 23 h 39"/>
                  <a:gd name="T30" fmla="*/ 33 w 40"/>
                  <a:gd name="T31" fmla="*/ 19 h 39"/>
                  <a:gd name="T32" fmla="*/ 32 w 40"/>
                  <a:gd name="T33" fmla="*/ 13 h 39"/>
                  <a:gd name="T34" fmla="*/ 29 w 40"/>
                  <a:gd name="T35" fmla="*/ 9 h 39"/>
                  <a:gd name="T36" fmla="*/ 25 w 40"/>
                  <a:gd name="T37" fmla="*/ 6 h 39"/>
                  <a:gd name="T38" fmla="*/ 19 w 40"/>
                  <a:gd name="T39" fmla="*/ 5 h 39"/>
                  <a:gd name="T40" fmla="*/ 14 w 40"/>
                  <a:gd name="T41" fmla="*/ 6 h 39"/>
                  <a:gd name="T42" fmla="*/ 10 w 40"/>
                  <a:gd name="T43" fmla="*/ 9 h 39"/>
                  <a:gd name="T44" fmla="*/ 7 w 40"/>
                  <a:gd name="T45" fmla="*/ 13 h 39"/>
                  <a:gd name="T46" fmla="*/ 5 w 40"/>
                  <a:gd name="T47" fmla="*/ 19 h 39"/>
                  <a:gd name="T48" fmla="*/ 7 w 40"/>
                  <a:gd name="T49" fmla="*/ 24 h 39"/>
                  <a:gd name="T50" fmla="*/ 10 w 40"/>
                  <a:gd name="T51" fmla="*/ 29 h 39"/>
                  <a:gd name="T52" fmla="*/ 14 w 40"/>
                  <a:gd name="T53" fmla="*/ 32 h 39"/>
                  <a:gd name="T54" fmla="*/ 19 w 40"/>
                  <a:gd name="T55" fmla="*/ 33 h 39"/>
                  <a:gd name="T56" fmla="*/ 25 w 40"/>
                  <a:gd name="T57" fmla="*/ 32 h 39"/>
                  <a:gd name="T58" fmla="*/ 29 w 40"/>
                  <a:gd name="T59" fmla="*/ 29 h 39"/>
                  <a:gd name="T60" fmla="*/ 32 w 40"/>
                  <a:gd name="T61" fmla="*/ 24 h 39"/>
                  <a:gd name="T62" fmla="*/ 33 w 40"/>
                  <a:gd name="T63" fmla="*/ 19 h 39"/>
                  <a:gd name="T64" fmla="*/ 38 w 40"/>
                  <a:gd name="T65" fmla="*/ 1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39">
                    <a:moveTo>
                      <a:pt x="37" y="13"/>
                    </a:moveTo>
                    <a:lnTo>
                      <a:pt x="34" y="9"/>
                    </a:lnTo>
                    <a:lnTo>
                      <a:pt x="32" y="6"/>
                    </a:lnTo>
                    <a:lnTo>
                      <a:pt x="29" y="4"/>
                    </a:lnTo>
                    <a:lnTo>
                      <a:pt x="25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2" y="1"/>
                    </a:lnTo>
                    <a:lnTo>
                      <a:pt x="9" y="3"/>
                    </a:lnTo>
                    <a:lnTo>
                      <a:pt x="6" y="5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30"/>
                    </a:lnTo>
                    <a:lnTo>
                      <a:pt x="6" y="32"/>
                    </a:lnTo>
                    <a:lnTo>
                      <a:pt x="9" y="35"/>
                    </a:lnTo>
                    <a:lnTo>
                      <a:pt x="12" y="36"/>
                    </a:lnTo>
                    <a:lnTo>
                      <a:pt x="15" y="38"/>
                    </a:lnTo>
                    <a:lnTo>
                      <a:pt x="19" y="38"/>
                    </a:lnTo>
                    <a:lnTo>
                      <a:pt x="23" y="38"/>
                    </a:lnTo>
                    <a:lnTo>
                      <a:pt x="27" y="36"/>
                    </a:lnTo>
                    <a:lnTo>
                      <a:pt x="30" y="35"/>
                    </a:lnTo>
                    <a:lnTo>
                      <a:pt x="33" y="32"/>
                    </a:lnTo>
                    <a:lnTo>
                      <a:pt x="35" y="30"/>
                    </a:lnTo>
                    <a:lnTo>
                      <a:pt x="37" y="26"/>
                    </a:lnTo>
                    <a:lnTo>
                      <a:pt x="38" y="23"/>
                    </a:lnTo>
                    <a:lnTo>
                      <a:pt x="39" y="19"/>
                    </a:lnTo>
                    <a:lnTo>
                      <a:pt x="33" y="19"/>
                    </a:lnTo>
                    <a:lnTo>
                      <a:pt x="33" y="16"/>
                    </a:lnTo>
                    <a:lnTo>
                      <a:pt x="32" y="13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5" y="6"/>
                    </a:lnTo>
                    <a:lnTo>
                      <a:pt x="22" y="5"/>
                    </a:lnTo>
                    <a:lnTo>
                      <a:pt x="19" y="5"/>
                    </a:lnTo>
                    <a:lnTo>
                      <a:pt x="16" y="5"/>
                    </a:lnTo>
                    <a:lnTo>
                      <a:pt x="14" y="6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7" y="13"/>
                    </a:lnTo>
                    <a:lnTo>
                      <a:pt x="6" y="16"/>
                    </a:lnTo>
                    <a:lnTo>
                      <a:pt x="5" y="19"/>
                    </a:lnTo>
                    <a:lnTo>
                      <a:pt x="6" y="22"/>
                    </a:lnTo>
                    <a:lnTo>
                      <a:pt x="7" y="24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30"/>
                    </a:lnTo>
                    <a:lnTo>
                      <a:pt x="14" y="32"/>
                    </a:lnTo>
                    <a:lnTo>
                      <a:pt x="16" y="33"/>
                    </a:lnTo>
                    <a:lnTo>
                      <a:pt x="19" y="33"/>
                    </a:lnTo>
                    <a:lnTo>
                      <a:pt x="22" y="33"/>
                    </a:lnTo>
                    <a:lnTo>
                      <a:pt x="25" y="32"/>
                    </a:lnTo>
                    <a:lnTo>
                      <a:pt x="27" y="30"/>
                    </a:lnTo>
                    <a:lnTo>
                      <a:pt x="29" y="29"/>
                    </a:lnTo>
                    <a:lnTo>
                      <a:pt x="31" y="27"/>
                    </a:lnTo>
                    <a:lnTo>
                      <a:pt x="32" y="24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9" y="19"/>
                    </a:lnTo>
                    <a:lnTo>
                      <a:pt x="38" y="15"/>
                    </a:lnTo>
                    <a:lnTo>
                      <a:pt x="37" y="13"/>
                    </a:lnTo>
                  </a:path>
                </a:pathLst>
              </a:custGeom>
              <a:solidFill>
                <a:srgbClr val="CFCFC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12"/>
              <p:cNvSpPr>
                <a:spLocks/>
              </p:cNvSpPr>
              <p:nvPr/>
            </p:nvSpPr>
            <p:spPr bwMode="auto">
              <a:xfrm>
                <a:off x="2414588" y="1416050"/>
                <a:ext cx="47625" cy="47625"/>
              </a:xfrm>
              <a:custGeom>
                <a:avLst/>
                <a:gdLst>
                  <a:gd name="T0" fmla="*/ 29 w 30"/>
                  <a:gd name="T1" fmla="*/ 15 h 30"/>
                  <a:gd name="T2" fmla="*/ 28 w 30"/>
                  <a:gd name="T3" fmla="*/ 12 h 30"/>
                  <a:gd name="T4" fmla="*/ 28 w 30"/>
                  <a:gd name="T5" fmla="*/ 9 h 30"/>
                  <a:gd name="T6" fmla="*/ 26 w 30"/>
                  <a:gd name="T7" fmla="*/ 7 h 30"/>
                  <a:gd name="T8" fmla="*/ 25 w 30"/>
                  <a:gd name="T9" fmla="*/ 5 h 30"/>
                  <a:gd name="T10" fmla="*/ 22 w 30"/>
                  <a:gd name="T11" fmla="*/ 3 h 30"/>
                  <a:gd name="T12" fmla="*/ 20 w 30"/>
                  <a:gd name="T13" fmla="*/ 2 h 30"/>
                  <a:gd name="T14" fmla="*/ 17 w 30"/>
                  <a:gd name="T15" fmla="*/ 1 h 30"/>
                  <a:gd name="T16" fmla="*/ 14 w 30"/>
                  <a:gd name="T17" fmla="*/ 0 h 30"/>
                  <a:gd name="T18" fmla="*/ 11 w 30"/>
                  <a:gd name="T19" fmla="*/ 1 h 30"/>
                  <a:gd name="T20" fmla="*/ 9 w 30"/>
                  <a:gd name="T21" fmla="*/ 2 h 30"/>
                  <a:gd name="T22" fmla="*/ 6 w 30"/>
                  <a:gd name="T23" fmla="*/ 3 h 30"/>
                  <a:gd name="T24" fmla="*/ 4 w 30"/>
                  <a:gd name="T25" fmla="*/ 5 h 30"/>
                  <a:gd name="T26" fmla="*/ 2 w 30"/>
                  <a:gd name="T27" fmla="*/ 7 h 30"/>
                  <a:gd name="T28" fmla="*/ 1 w 30"/>
                  <a:gd name="T29" fmla="*/ 9 h 30"/>
                  <a:gd name="T30" fmla="*/ 0 w 30"/>
                  <a:gd name="T31" fmla="*/ 12 h 30"/>
                  <a:gd name="T32" fmla="*/ 0 w 30"/>
                  <a:gd name="T33" fmla="*/ 15 h 30"/>
                  <a:gd name="T34" fmla="*/ 0 w 30"/>
                  <a:gd name="T35" fmla="*/ 18 h 30"/>
                  <a:gd name="T36" fmla="*/ 1 w 30"/>
                  <a:gd name="T37" fmla="*/ 20 h 30"/>
                  <a:gd name="T38" fmla="*/ 2 w 30"/>
                  <a:gd name="T39" fmla="*/ 23 h 30"/>
                  <a:gd name="T40" fmla="*/ 4 w 30"/>
                  <a:gd name="T41" fmla="*/ 25 h 30"/>
                  <a:gd name="T42" fmla="*/ 6 w 30"/>
                  <a:gd name="T43" fmla="*/ 27 h 30"/>
                  <a:gd name="T44" fmla="*/ 9 w 30"/>
                  <a:gd name="T45" fmla="*/ 28 h 30"/>
                  <a:gd name="T46" fmla="*/ 11 w 30"/>
                  <a:gd name="T47" fmla="*/ 29 h 30"/>
                  <a:gd name="T48" fmla="*/ 14 w 30"/>
                  <a:gd name="T49" fmla="*/ 29 h 30"/>
                  <a:gd name="T50" fmla="*/ 17 w 30"/>
                  <a:gd name="T51" fmla="*/ 29 h 30"/>
                  <a:gd name="T52" fmla="*/ 20 w 30"/>
                  <a:gd name="T53" fmla="*/ 28 h 30"/>
                  <a:gd name="T54" fmla="*/ 22 w 30"/>
                  <a:gd name="T55" fmla="*/ 27 h 30"/>
                  <a:gd name="T56" fmla="*/ 25 w 30"/>
                  <a:gd name="T57" fmla="*/ 25 h 30"/>
                  <a:gd name="T58" fmla="*/ 26 w 30"/>
                  <a:gd name="T59" fmla="*/ 23 h 30"/>
                  <a:gd name="T60" fmla="*/ 28 w 30"/>
                  <a:gd name="T61" fmla="*/ 20 h 30"/>
                  <a:gd name="T62" fmla="*/ 28 w 30"/>
                  <a:gd name="T63" fmla="*/ 18 h 30"/>
                  <a:gd name="T64" fmla="*/ 29 w 30"/>
                  <a:gd name="T65" fmla="*/ 15 h 30"/>
                  <a:gd name="T66" fmla="*/ 24 w 30"/>
                  <a:gd name="T67" fmla="*/ 15 h 30"/>
                  <a:gd name="T68" fmla="*/ 23 w 30"/>
                  <a:gd name="T69" fmla="*/ 11 h 30"/>
                  <a:gd name="T70" fmla="*/ 21 w 30"/>
                  <a:gd name="T71" fmla="*/ 8 h 30"/>
                  <a:gd name="T72" fmla="*/ 18 w 30"/>
                  <a:gd name="T73" fmla="*/ 6 h 30"/>
                  <a:gd name="T74" fmla="*/ 14 w 30"/>
                  <a:gd name="T75" fmla="*/ 5 h 30"/>
                  <a:gd name="T76" fmla="*/ 11 w 30"/>
                  <a:gd name="T77" fmla="*/ 6 h 30"/>
                  <a:gd name="T78" fmla="*/ 8 w 30"/>
                  <a:gd name="T79" fmla="*/ 8 h 30"/>
                  <a:gd name="T80" fmla="*/ 6 w 30"/>
                  <a:gd name="T81" fmla="*/ 11 h 30"/>
                  <a:gd name="T82" fmla="*/ 5 w 30"/>
                  <a:gd name="T83" fmla="*/ 15 h 30"/>
                  <a:gd name="T84" fmla="*/ 6 w 30"/>
                  <a:gd name="T85" fmla="*/ 18 h 30"/>
                  <a:gd name="T86" fmla="*/ 8 w 30"/>
                  <a:gd name="T87" fmla="*/ 21 h 30"/>
                  <a:gd name="T88" fmla="*/ 11 w 30"/>
                  <a:gd name="T89" fmla="*/ 23 h 30"/>
                  <a:gd name="T90" fmla="*/ 14 w 30"/>
                  <a:gd name="T91" fmla="*/ 24 h 30"/>
                  <a:gd name="T92" fmla="*/ 18 w 30"/>
                  <a:gd name="T93" fmla="*/ 23 h 30"/>
                  <a:gd name="T94" fmla="*/ 21 w 30"/>
                  <a:gd name="T95" fmla="*/ 21 h 30"/>
                  <a:gd name="T96" fmla="*/ 23 w 30"/>
                  <a:gd name="T97" fmla="*/ 18 h 30"/>
                  <a:gd name="T98" fmla="*/ 24 w 30"/>
                  <a:gd name="T99" fmla="*/ 15 h 30"/>
                  <a:gd name="T100" fmla="*/ 29 w 30"/>
                  <a:gd name="T101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0">
                    <a:moveTo>
                      <a:pt x="29" y="15"/>
                    </a:moveTo>
                    <a:lnTo>
                      <a:pt x="28" y="12"/>
                    </a:lnTo>
                    <a:lnTo>
                      <a:pt x="28" y="9"/>
                    </a:lnTo>
                    <a:lnTo>
                      <a:pt x="26" y="7"/>
                    </a:lnTo>
                    <a:lnTo>
                      <a:pt x="25" y="5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9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9" y="28"/>
                    </a:lnTo>
                    <a:lnTo>
                      <a:pt x="11" y="29"/>
                    </a:lnTo>
                    <a:lnTo>
                      <a:pt x="14" y="29"/>
                    </a:lnTo>
                    <a:lnTo>
                      <a:pt x="17" y="29"/>
                    </a:lnTo>
                    <a:lnTo>
                      <a:pt x="20" y="28"/>
                    </a:lnTo>
                    <a:lnTo>
                      <a:pt x="22" y="27"/>
                    </a:lnTo>
                    <a:lnTo>
                      <a:pt x="25" y="25"/>
                    </a:lnTo>
                    <a:lnTo>
                      <a:pt x="26" y="23"/>
                    </a:lnTo>
                    <a:lnTo>
                      <a:pt x="28" y="20"/>
                    </a:lnTo>
                    <a:lnTo>
                      <a:pt x="28" y="18"/>
                    </a:lnTo>
                    <a:lnTo>
                      <a:pt x="29" y="15"/>
                    </a:lnTo>
                    <a:lnTo>
                      <a:pt x="24" y="15"/>
                    </a:lnTo>
                    <a:lnTo>
                      <a:pt x="23" y="11"/>
                    </a:lnTo>
                    <a:lnTo>
                      <a:pt x="21" y="8"/>
                    </a:lnTo>
                    <a:lnTo>
                      <a:pt x="18" y="6"/>
                    </a:lnTo>
                    <a:lnTo>
                      <a:pt x="14" y="5"/>
                    </a:lnTo>
                    <a:lnTo>
                      <a:pt x="11" y="6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11" y="23"/>
                    </a:lnTo>
                    <a:lnTo>
                      <a:pt x="14" y="24"/>
                    </a:lnTo>
                    <a:lnTo>
                      <a:pt x="18" y="23"/>
                    </a:lnTo>
                    <a:lnTo>
                      <a:pt x="21" y="21"/>
                    </a:lnTo>
                    <a:lnTo>
                      <a:pt x="23" y="18"/>
                    </a:lnTo>
                    <a:lnTo>
                      <a:pt x="24" y="15"/>
                    </a:lnTo>
                    <a:lnTo>
                      <a:pt x="29" y="15"/>
                    </a:lnTo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13"/>
              <p:cNvSpPr>
                <a:spLocks/>
              </p:cNvSpPr>
              <p:nvPr/>
            </p:nvSpPr>
            <p:spPr bwMode="auto">
              <a:xfrm>
                <a:off x="2422525" y="1423988"/>
                <a:ext cx="31750" cy="33337"/>
              </a:xfrm>
              <a:custGeom>
                <a:avLst/>
                <a:gdLst>
                  <a:gd name="T0" fmla="*/ 19 w 20"/>
                  <a:gd name="T1" fmla="*/ 10 h 21"/>
                  <a:gd name="T2" fmla="*/ 18 w 20"/>
                  <a:gd name="T3" fmla="*/ 6 h 21"/>
                  <a:gd name="T4" fmla="*/ 16 w 20"/>
                  <a:gd name="T5" fmla="*/ 3 h 21"/>
                  <a:gd name="T6" fmla="*/ 13 w 20"/>
                  <a:gd name="T7" fmla="*/ 1 h 21"/>
                  <a:gd name="T8" fmla="*/ 9 w 20"/>
                  <a:gd name="T9" fmla="*/ 0 h 21"/>
                  <a:gd name="T10" fmla="*/ 5 w 20"/>
                  <a:gd name="T11" fmla="*/ 1 h 21"/>
                  <a:gd name="T12" fmla="*/ 2 w 20"/>
                  <a:gd name="T13" fmla="*/ 3 h 21"/>
                  <a:gd name="T14" fmla="*/ 0 w 20"/>
                  <a:gd name="T15" fmla="*/ 6 h 21"/>
                  <a:gd name="T16" fmla="*/ 0 w 20"/>
                  <a:gd name="T17" fmla="*/ 10 h 21"/>
                  <a:gd name="T18" fmla="*/ 0 w 20"/>
                  <a:gd name="T19" fmla="*/ 14 h 21"/>
                  <a:gd name="T20" fmla="*/ 2 w 20"/>
                  <a:gd name="T21" fmla="*/ 17 h 21"/>
                  <a:gd name="T22" fmla="*/ 5 w 20"/>
                  <a:gd name="T23" fmla="*/ 19 h 21"/>
                  <a:gd name="T24" fmla="*/ 9 w 20"/>
                  <a:gd name="T25" fmla="*/ 20 h 21"/>
                  <a:gd name="T26" fmla="*/ 13 w 20"/>
                  <a:gd name="T27" fmla="*/ 19 h 21"/>
                  <a:gd name="T28" fmla="*/ 16 w 20"/>
                  <a:gd name="T29" fmla="*/ 17 h 21"/>
                  <a:gd name="T30" fmla="*/ 18 w 20"/>
                  <a:gd name="T31" fmla="*/ 14 h 21"/>
                  <a:gd name="T32" fmla="*/ 19 w 20"/>
                  <a:gd name="T33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1">
                    <a:moveTo>
                      <a:pt x="19" y="10"/>
                    </a:moveTo>
                    <a:lnTo>
                      <a:pt x="18" y="6"/>
                    </a:lnTo>
                    <a:lnTo>
                      <a:pt x="16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7"/>
                    </a:lnTo>
                    <a:lnTo>
                      <a:pt x="5" y="19"/>
                    </a:lnTo>
                    <a:lnTo>
                      <a:pt x="9" y="20"/>
                    </a:lnTo>
                    <a:lnTo>
                      <a:pt x="13" y="19"/>
                    </a:lnTo>
                    <a:lnTo>
                      <a:pt x="16" y="17"/>
                    </a:lnTo>
                    <a:lnTo>
                      <a:pt x="18" y="14"/>
                    </a:lnTo>
                    <a:lnTo>
                      <a:pt x="19" y="10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14"/>
              <p:cNvSpPr>
                <a:spLocks/>
              </p:cNvSpPr>
              <p:nvPr/>
            </p:nvSpPr>
            <p:spPr bwMode="auto">
              <a:xfrm>
                <a:off x="2428875" y="1431925"/>
                <a:ext cx="26988" cy="26988"/>
              </a:xfrm>
              <a:custGeom>
                <a:avLst/>
                <a:gdLst>
                  <a:gd name="T0" fmla="*/ 16 w 17"/>
                  <a:gd name="T1" fmla="*/ 8 h 17"/>
                  <a:gd name="T2" fmla="*/ 16 w 17"/>
                  <a:gd name="T3" fmla="*/ 5 h 17"/>
                  <a:gd name="T4" fmla="*/ 14 w 17"/>
                  <a:gd name="T5" fmla="*/ 2 h 17"/>
                  <a:gd name="T6" fmla="*/ 11 w 17"/>
                  <a:gd name="T7" fmla="*/ 0 h 17"/>
                  <a:gd name="T8" fmla="*/ 8 w 17"/>
                  <a:gd name="T9" fmla="*/ 0 h 17"/>
                  <a:gd name="T10" fmla="*/ 6 w 17"/>
                  <a:gd name="T11" fmla="*/ 0 h 17"/>
                  <a:gd name="T12" fmla="*/ 3 w 17"/>
                  <a:gd name="T13" fmla="*/ 2 h 17"/>
                  <a:gd name="T14" fmla="*/ 2 w 17"/>
                  <a:gd name="T15" fmla="*/ 5 h 17"/>
                  <a:gd name="T16" fmla="*/ 0 w 17"/>
                  <a:gd name="T17" fmla="*/ 8 h 17"/>
                  <a:gd name="T18" fmla="*/ 2 w 17"/>
                  <a:gd name="T19" fmla="*/ 11 h 17"/>
                  <a:gd name="T20" fmla="*/ 3 w 17"/>
                  <a:gd name="T21" fmla="*/ 13 h 17"/>
                  <a:gd name="T22" fmla="*/ 6 w 17"/>
                  <a:gd name="T23" fmla="*/ 16 h 17"/>
                  <a:gd name="T24" fmla="*/ 8 w 17"/>
                  <a:gd name="T25" fmla="*/ 16 h 17"/>
                  <a:gd name="T26" fmla="*/ 11 w 17"/>
                  <a:gd name="T27" fmla="*/ 16 h 17"/>
                  <a:gd name="T28" fmla="*/ 14 w 17"/>
                  <a:gd name="T29" fmla="*/ 13 h 17"/>
                  <a:gd name="T30" fmla="*/ 16 w 17"/>
                  <a:gd name="T31" fmla="*/ 11 h 17"/>
                  <a:gd name="T32" fmla="*/ 16 w 17"/>
                  <a:gd name="T3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7">
                    <a:moveTo>
                      <a:pt x="16" y="8"/>
                    </a:move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6" y="11"/>
                    </a:lnTo>
                    <a:lnTo>
                      <a:pt x="16" y="8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15"/>
              <p:cNvSpPr>
                <a:spLocks/>
              </p:cNvSpPr>
              <p:nvPr/>
            </p:nvSpPr>
            <p:spPr bwMode="auto">
              <a:xfrm>
                <a:off x="2332038" y="1401763"/>
                <a:ext cx="147637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7 h 92"/>
                  <a:gd name="T6" fmla="*/ 21 w 93"/>
                  <a:gd name="T7" fmla="*/ 83 h 92"/>
                  <a:gd name="T8" fmla="*/ 14 w 93"/>
                  <a:gd name="T9" fmla="*/ 77 h 92"/>
                  <a:gd name="T10" fmla="*/ 8 w 93"/>
                  <a:gd name="T11" fmla="*/ 70 h 92"/>
                  <a:gd name="T12" fmla="*/ 4 w 93"/>
                  <a:gd name="T13" fmla="*/ 63 h 92"/>
                  <a:gd name="T14" fmla="*/ 1 w 93"/>
                  <a:gd name="T15" fmla="*/ 54 h 92"/>
                  <a:gd name="T16" fmla="*/ 0 w 93"/>
                  <a:gd name="T17" fmla="*/ 45 h 92"/>
                  <a:gd name="T18" fmla="*/ 1 w 93"/>
                  <a:gd name="T19" fmla="*/ 35 h 92"/>
                  <a:gd name="T20" fmla="*/ 4 w 93"/>
                  <a:gd name="T21" fmla="*/ 27 h 92"/>
                  <a:gd name="T22" fmla="*/ 8 w 93"/>
                  <a:gd name="T23" fmla="*/ 19 h 92"/>
                  <a:gd name="T24" fmla="*/ 14 w 93"/>
                  <a:gd name="T25" fmla="*/ 12 h 92"/>
                  <a:gd name="T26" fmla="*/ 21 w 93"/>
                  <a:gd name="T27" fmla="*/ 7 h 92"/>
                  <a:gd name="T28" fmla="*/ 28 w 93"/>
                  <a:gd name="T29" fmla="*/ 2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2 h 92"/>
                  <a:gd name="T38" fmla="*/ 72 w 93"/>
                  <a:gd name="T39" fmla="*/ 7 h 92"/>
                  <a:gd name="T40" fmla="*/ 79 w 93"/>
                  <a:gd name="T41" fmla="*/ 12 h 92"/>
                  <a:gd name="T42" fmla="*/ 84 w 93"/>
                  <a:gd name="T43" fmla="*/ 19 h 92"/>
                  <a:gd name="T44" fmla="*/ 89 w 93"/>
                  <a:gd name="T45" fmla="*/ 27 h 92"/>
                  <a:gd name="T46" fmla="*/ 91 w 93"/>
                  <a:gd name="T47" fmla="*/ 35 h 92"/>
                  <a:gd name="T48" fmla="*/ 92 w 93"/>
                  <a:gd name="T49" fmla="*/ 45 h 92"/>
                  <a:gd name="T50" fmla="*/ 91 w 93"/>
                  <a:gd name="T51" fmla="*/ 54 h 92"/>
                  <a:gd name="T52" fmla="*/ 89 w 93"/>
                  <a:gd name="T53" fmla="*/ 63 h 92"/>
                  <a:gd name="T54" fmla="*/ 84 w 93"/>
                  <a:gd name="T55" fmla="*/ 70 h 92"/>
                  <a:gd name="T56" fmla="*/ 79 w 93"/>
                  <a:gd name="T57" fmla="*/ 77 h 92"/>
                  <a:gd name="T58" fmla="*/ 72 w 93"/>
                  <a:gd name="T59" fmla="*/ 83 h 92"/>
                  <a:gd name="T60" fmla="*/ 64 w 93"/>
                  <a:gd name="T61" fmla="*/ 87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7"/>
                    </a:lnTo>
                    <a:lnTo>
                      <a:pt x="21" y="83"/>
                    </a:lnTo>
                    <a:lnTo>
                      <a:pt x="14" y="77"/>
                    </a:lnTo>
                    <a:lnTo>
                      <a:pt x="8" y="70"/>
                    </a:lnTo>
                    <a:lnTo>
                      <a:pt x="4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5"/>
                    </a:lnTo>
                    <a:lnTo>
                      <a:pt x="4" y="27"/>
                    </a:lnTo>
                    <a:lnTo>
                      <a:pt x="8" y="19"/>
                    </a:lnTo>
                    <a:lnTo>
                      <a:pt x="14" y="12"/>
                    </a:lnTo>
                    <a:lnTo>
                      <a:pt x="21" y="7"/>
                    </a:lnTo>
                    <a:lnTo>
                      <a:pt x="28" y="2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2"/>
                    </a:lnTo>
                    <a:lnTo>
                      <a:pt x="72" y="7"/>
                    </a:lnTo>
                    <a:lnTo>
                      <a:pt x="79" y="12"/>
                    </a:lnTo>
                    <a:lnTo>
                      <a:pt x="84" y="19"/>
                    </a:lnTo>
                    <a:lnTo>
                      <a:pt x="89" y="27"/>
                    </a:lnTo>
                    <a:lnTo>
                      <a:pt x="91" y="35"/>
                    </a:lnTo>
                    <a:lnTo>
                      <a:pt x="92" y="45"/>
                    </a:lnTo>
                    <a:lnTo>
                      <a:pt x="91" y="54"/>
                    </a:lnTo>
                    <a:lnTo>
                      <a:pt x="89" y="63"/>
                    </a:lnTo>
                    <a:lnTo>
                      <a:pt x="84" y="70"/>
                    </a:lnTo>
                    <a:lnTo>
                      <a:pt x="79" y="77"/>
                    </a:lnTo>
                    <a:lnTo>
                      <a:pt x="72" y="83"/>
                    </a:lnTo>
                    <a:lnTo>
                      <a:pt x="64" y="87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16"/>
              <p:cNvSpPr>
                <a:spLocks/>
              </p:cNvSpPr>
              <p:nvPr/>
            </p:nvSpPr>
            <p:spPr bwMode="auto">
              <a:xfrm>
                <a:off x="2351088" y="1419225"/>
                <a:ext cx="109537" cy="109538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2 w 69"/>
                  <a:gd name="T13" fmla="*/ 38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2" y="38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17"/>
              <p:cNvSpPr>
                <a:spLocks/>
              </p:cNvSpPr>
              <p:nvPr/>
            </p:nvSpPr>
            <p:spPr bwMode="auto">
              <a:xfrm>
                <a:off x="1041400" y="1666875"/>
                <a:ext cx="146050" cy="147638"/>
              </a:xfrm>
              <a:custGeom>
                <a:avLst/>
                <a:gdLst>
                  <a:gd name="T0" fmla="*/ 46 w 92"/>
                  <a:gd name="T1" fmla="*/ 92 h 93"/>
                  <a:gd name="T2" fmla="*/ 36 w 92"/>
                  <a:gd name="T3" fmla="*/ 91 h 93"/>
                  <a:gd name="T4" fmla="*/ 28 w 92"/>
                  <a:gd name="T5" fmla="*/ 88 h 93"/>
                  <a:gd name="T6" fmla="*/ 20 w 92"/>
                  <a:gd name="T7" fmla="*/ 84 h 93"/>
                  <a:gd name="T8" fmla="*/ 13 w 92"/>
                  <a:gd name="T9" fmla="*/ 79 h 93"/>
                  <a:gd name="T10" fmla="*/ 8 w 92"/>
                  <a:gd name="T11" fmla="*/ 72 h 93"/>
                  <a:gd name="T12" fmla="*/ 3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7 h 93"/>
                  <a:gd name="T20" fmla="*/ 3 w 92"/>
                  <a:gd name="T21" fmla="*/ 28 h 93"/>
                  <a:gd name="T22" fmla="*/ 8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8 w 92"/>
                  <a:gd name="T29" fmla="*/ 4 h 93"/>
                  <a:gd name="T30" fmla="*/ 36 w 92"/>
                  <a:gd name="T31" fmla="*/ 1 h 93"/>
                  <a:gd name="T32" fmla="*/ 46 w 92"/>
                  <a:gd name="T33" fmla="*/ 0 h 93"/>
                  <a:gd name="T34" fmla="*/ 55 w 92"/>
                  <a:gd name="T35" fmla="*/ 1 h 93"/>
                  <a:gd name="T36" fmla="*/ 64 w 92"/>
                  <a:gd name="T37" fmla="*/ 4 h 93"/>
                  <a:gd name="T38" fmla="*/ 71 w 92"/>
                  <a:gd name="T39" fmla="*/ 8 h 93"/>
                  <a:gd name="T40" fmla="*/ 78 w 92"/>
                  <a:gd name="T41" fmla="*/ 13 h 93"/>
                  <a:gd name="T42" fmla="*/ 84 w 92"/>
                  <a:gd name="T43" fmla="*/ 20 h 93"/>
                  <a:gd name="T44" fmla="*/ 88 w 92"/>
                  <a:gd name="T45" fmla="*/ 28 h 93"/>
                  <a:gd name="T46" fmla="*/ 91 w 92"/>
                  <a:gd name="T47" fmla="*/ 37 h 93"/>
                  <a:gd name="T48" fmla="*/ 91 w 92"/>
                  <a:gd name="T49" fmla="*/ 46 h 93"/>
                  <a:gd name="T50" fmla="*/ 91 w 92"/>
                  <a:gd name="T51" fmla="*/ 55 h 93"/>
                  <a:gd name="T52" fmla="*/ 88 w 92"/>
                  <a:gd name="T53" fmla="*/ 64 h 93"/>
                  <a:gd name="T54" fmla="*/ 84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4 w 92"/>
                  <a:gd name="T61" fmla="*/ 88 h 93"/>
                  <a:gd name="T62" fmla="*/ 55 w 92"/>
                  <a:gd name="T63" fmla="*/ 91 h 93"/>
                  <a:gd name="T64" fmla="*/ 46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1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18"/>
              <p:cNvSpPr>
                <a:spLocks/>
              </p:cNvSpPr>
              <p:nvPr/>
            </p:nvSpPr>
            <p:spPr bwMode="auto">
              <a:xfrm>
                <a:off x="1041400" y="1666875"/>
                <a:ext cx="146050" cy="147638"/>
              </a:xfrm>
              <a:custGeom>
                <a:avLst/>
                <a:gdLst>
                  <a:gd name="T0" fmla="*/ 46 w 92"/>
                  <a:gd name="T1" fmla="*/ 92 h 93"/>
                  <a:gd name="T2" fmla="*/ 36 w 92"/>
                  <a:gd name="T3" fmla="*/ 91 h 93"/>
                  <a:gd name="T4" fmla="*/ 28 w 92"/>
                  <a:gd name="T5" fmla="*/ 88 h 93"/>
                  <a:gd name="T6" fmla="*/ 20 w 92"/>
                  <a:gd name="T7" fmla="*/ 84 h 93"/>
                  <a:gd name="T8" fmla="*/ 13 w 92"/>
                  <a:gd name="T9" fmla="*/ 79 h 93"/>
                  <a:gd name="T10" fmla="*/ 8 w 92"/>
                  <a:gd name="T11" fmla="*/ 72 h 93"/>
                  <a:gd name="T12" fmla="*/ 3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7 h 93"/>
                  <a:gd name="T20" fmla="*/ 3 w 92"/>
                  <a:gd name="T21" fmla="*/ 28 h 93"/>
                  <a:gd name="T22" fmla="*/ 8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8 w 92"/>
                  <a:gd name="T29" fmla="*/ 4 h 93"/>
                  <a:gd name="T30" fmla="*/ 36 w 92"/>
                  <a:gd name="T31" fmla="*/ 1 h 93"/>
                  <a:gd name="T32" fmla="*/ 46 w 92"/>
                  <a:gd name="T33" fmla="*/ 0 h 93"/>
                  <a:gd name="T34" fmla="*/ 55 w 92"/>
                  <a:gd name="T35" fmla="*/ 1 h 93"/>
                  <a:gd name="T36" fmla="*/ 64 w 92"/>
                  <a:gd name="T37" fmla="*/ 4 h 93"/>
                  <a:gd name="T38" fmla="*/ 71 w 92"/>
                  <a:gd name="T39" fmla="*/ 8 h 93"/>
                  <a:gd name="T40" fmla="*/ 78 w 92"/>
                  <a:gd name="T41" fmla="*/ 13 h 93"/>
                  <a:gd name="T42" fmla="*/ 84 w 92"/>
                  <a:gd name="T43" fmla="*/ 20 h 93"/>
                  <a:gd name="T44" fmla="*/ 88 w 92"/>
                  <a:gd name="T45" fmla="*/ 28 h 93"/>
                  <a:gd name="T46" fmla="*/ 91 w 92"/>
                  <a:gd name="T47" fmla="*/ 37 h 93"/>
                  <a:gd name="T48" fmla="*/ 91 w 92"/>
                  <a:gd name="T49" fmla="*/ 46 h 93"/>
                  <a:gd name="T50" fmla="*/ 91 w 92"/>
                  <a:gd name="T51" fmla="*/ 55 h 93"/>
                  <a:gd name="T52" fmla="*/ 88 w 92"/>
                  <a:gd name="T53" fmla="*/ 64 h 93"/>
                  <a:gd name="T54" fmla="*/ 84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4 w 92"/>
                  <a:gd name="T61" fmla="*/ 88 h 93"/>
                  <a:gd name="T62" fmla="*/ 55 w 92"/>
                  <a:gd name="T63" fmla="*/ 91 h 93"/>
                  <a:gd name="T64" fmla="*/ 46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1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19"/>
              <p:cNvSpPr>
                <a:spLocks/>
              </p:cNvSpPr>
              <p:nvPr/>
            </p:nvSpPr>
            <p:spPr bwMode="auto">
              <a:xfrm>
                <a:off x="1060450" y="1685925"/>
                <a:ext cx="109538" cy="111125"/>
              </a:xfrm>
              <a:custGeom>
                <a:avLst/>
                <a:gdLst>
                  <a:gd name="T0" fmla="*/ 38 w 69"/>
                  <a:gd name="T1" fmla="*/ 31 h 70"/>
                  <a:gd name="T2" fmla="*/ 38 w 69"/>
                  <a:gd name="T3" fmla="*/ 0 h 70"/>
                  <a:gd name="T4" fmla="*/ 31 w 69"/>
                  <a:gd name="T5" fmla="*/ 0 h 70"/>
                  <a:gd name="T6" fmla="*/ 31 w 69"/>
                  <a:gd name="T7" fmla="*/ 31 h 70"/>
                  <a:gd name="T8" fmla="*/ 0 w 69"/>
                  <a:gd name="T9" fmla="*/ 31 h 70"/>
                  <a:gd name="T10" fmla="*/ 0 w 69"/>
                  <a:gd name="T11" fmla="*/ 38 h 70"/>
                  <a:gd name="T12" fmla="*/ 31 w 69"/>
                  <a:gd name="T13" fmla="*/ 38 h 70"/>
                  <a:gd name="T14" fmla="*/ 31 w 69"/>
                  <a:gd name="T15" fmla="*/ 69 h 70"/>
                  <a:gd name="T16" fmla="*/ 38 w 69"/>
                  <a:gd name="T17" fmla="*/ 69 h 70"/>
                  <a:gd name="T18" fmla="*/ 38 w 69"/>
                  <a:gd name="T19" fmla="*/ 38 h 70"/>
                  <a:gd name="T20" fmla="*/ 68 w 69"/>
                  <a:gd name="T21" fmla="*/ 38 h 70"/>
                  <a:gd name="T22" fmla="*/ 68 w 69"/>
                  <a:gd name="T23" fmla="*/ 31 h 70"/>
                  <a:gd name="T24" fmla="*/ 38 w 69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8" y="69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20"/>
              <p:cNvSpPr>
                <a:spLocks/>
              </p:cNvSpPr>
              <p:nvPr/>
            </p:nvSpPr>
            <p:spPr bwMode="auto">
              <a:xfrm>
                <a:off x="900113" y="2184400"/>
                <a:ext cx="146050" cy="146050"/>
              </a:xfrm>
              <a:custGeom>
                <a:avLst/>
                <a:gdLst>
                  <a:gd name="T0" fmla="*/ 46 w 92"/>
                  <a:gd name="T1" fmla="*/ 91 h 92"/>
                  <a:gd name="T2" fmla="*/ 36 w 92"/>
                  <a:gd name="T3" fmla="*/ 90 h 92"/>
                  <a:gd name="T4" fmla="*/ 28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8 w 92"/>
                  <a:gd name="T11" fmla="*/ 71 h 92"/>
                  <a:gd name="T12" fmla="*/ 3 w 92"/>
                  <a:gd name="T13" fmla="*/ 63 h 92"/>
                  <a:gd name="T14" fmla="*/ 1 w 92"/>
                  <a:gd name="T15" fmla="*/ 55 h 92"/>
                  <a:gd name="T16" fmla="*/ 0 w 92"/>
                  <a:gd name="T17" fmla="*/ 46 h 92"/>
                  <a:gd name="T18" fmla="*/ 1 w 92"/>
                  <a:gd name="T19" fmla="*/ 36 h 92"/>
                  <a:gd name="T20" fmla="*/ 3 w 92"/>
                  <a:gd name="T21" fmla="*/ 28 h 92"/>
                  <a:gd name="T22" fmla="*/ 8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8 w 92"/>
                  <a:gd name="T29" fmla="*/ 3 h 92"/>
                  <a:gd name="T30" fmla="*/ 36 w 92"/>
                  <a:gd name="T31" fmla="*/ 1 h 92"/>
                  <a:gd name="T32" fmla="*/ 46 w 92"/>
                  <a:gd name="T33" fmla="*/ 0 h 92"/>
                  <a:gd name="T34" fmla="*/ 55 w 92"/>
                  <a:gd name="T35" fmla="*/ 1 h 92"/>
                  <a:gd name="T36" fmla="*/ 64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4 w 92"/>
                  <a:gd name="T43" fmla="*/ 20 h 92"/>
                  <a:gd name="T44" fmla="*/ 88 w 92"/>
                  <a:gd name="T45" fmla="*/ 28 h 92"/>
                  <a:gd name="T46" fmla="*/ 91 w 92"/>
                  <a:gd name="T47" fmla="*/ 36 h 92"/>
                  <a:gd name="T48" fmla="*/ 91 w 92"/>
                  <a:gd name="T49" fmla="*/ 46 h 92"/>
                  <a:gd name="T50" fmla="*/ 91 w 92"/>
                  <a:gd name="T51" fmla="*/ 55 h 92"/>
                  <a:gd name="T52" fmla="*/ 88 w 92"/>
                  <a:gd name="T53" fmla="*/ 63 h 92"/>
                  <a:gd name="T54" fmla="*/ 84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4 w 92"/>
                  <a:gd name="T61" fmla="*/ 88 h 92"/>
                  <a:gd name="T62" fmla="*/ 55 w 92"/>
                  <a:gd name="T63" fmla="*/ 90 h 92"/>
                  <a:gd name="T64" fmla="*/ 46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1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21"/>
              <p:cNvSpPr>
                <a:spLocks/>
              </p:cNvSpPr>
              <p:nvPr/>
            </p:nvSpPr>
            <p:spPr bwMode="auto">
              <a:xfrm>
                <a:off x="900113" y="2184400"/>
                <a:ext cx="146050" cy="146050"/>
              </a:xfrm>
              <a:custGeom>
                <a:avLst/>
                <a:gdLst>
                  <a:gd name="T0" fmla="*/ 46 w 92"/>
                  <a:gd name="T1" fmla="*/ 91 h 92"/>
                  <a:gd name="T2" fmla="*/ 36 w 92"/>
                  <a:gd name="T3" fmla="*/ 90 h 92"/>
                  <a:gd name="T4" fmla="*/ 28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8 w 92"/>
                  <a:gd name="T11" fmla="*/ 71 h 92"/>
                  <a:gd name="T12" fmla="*/ 3 w 92"/>
                  <a:gd name="T13" fmla="*/ 63 h 92"/>
                  <a:gd name="T14" fmla="*/ 1 w 92"/>
                  <a:gd name="T15" fmla="*/ 55 h 92"/>
                  <a:gd name="T16" fmla="*/ 0 w 92"/>
                  <a:gd name="T17" fmla="*/ 46 h 92"/>
                  <a:gd name="T18" fmla="*/ 1 w 92"/>
                  <a:gd name="T19" fmla="*/ 36 h 92"/>
                  <a:gd name="T20" fmla="*/ 3 w 92"/>
                  <a:gd name="T21" fmla="*/ 28 h 92"/>
                  <a:gd name="T22" fmla="*/ 8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8 w 92"/>
                  <a:gd name="T29" fmla="*/ 3 h 92"/>
                  <a:gd name="T30" fmla="*/ 36 w 92"/>
                  <a:gd name="T31" fmla="*/ 1 h 92"/>
                  <a:gd name="T32" fmla="*/ 46 w 92"/>
                  <a:gd name="T33" fmla="*/ 0 h 92"/>
                  <a:gd name="T34" fmla="*/ 55 w 92"/>
                  <a:gd name="T35" fmla="*/ 1 h 92"/>
                  <a:gd name="T36" fmla="*/ 64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4 w 92"/>
                  <a:gd name="T43" fmla="*/ 20 h 92"/>
                  <a:gd name="T44" fmla="*/ 88 w 92"/>
                  <a:gd name="T45" fmla="*/ 28 h 92"/>
                  <a:gd name="T46" fmla="*/ 91 w 92"/>
                  <a:gd name="T47" fmla="*/ 36 h 92"/>
                  <a:gd name="T48" fmla="*/ 91 w 92"/>
                  <a:gd name="T49" fmla="*/ 46 h 92"/>
                  <a:gd name="T50" fmla="*/ 91 w 92"/>
                  <a:gd name="T51" fmla="*/ 55 h 92"/>
                  <a:gd name="T52" fmla="*/ 88 w 92"/>
                  <a:gd name="T53" fmla="*/ 63 h 92"/>
                  <a:gd name="T54" fmla="*/ 84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4 w 92"/>
                  <a:gd name="T61" fmla="*/ 88 h 92"/>
                  <a:gd name="T62" fmla="*/ 55 w 92"/>
                  <a:gd name="T63" fmla="*/ 90 h 92"/>
                  <a:gd name="T64" fmla="*/ 46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3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1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22"/>
              <p:cNvSpPr>
                <a:spLocks/>
              </p:cNvSpPr>
              <p:nvPr/>
            </p:nvSpPr>
            <p:spPr bwMode="auto">
              <a:xfrm>
                <a:off x="919163" y="2203450"/>
                <a:ext cx="109537" cy="109538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23"/>
              <p:cNvSpPr>
                <a:spLocks/>
              </p:cNvSpPr>
              <p:nvPr/>
            </p:nvSpPr>
            <p:spPr bwMode="auto">
              <a:xfrm>
                <a:off x="876300" y="2347913"/>
                <a:ext cx="146050" cy="147637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9 h 93"/>
                  <a:gd name="T10" fmla="*/ 7 w 92"/>
                  <a:gd name="T11" fmla="*/ 72 h 93"/>
                  <a:gd name="T12" fmla="*/ 3 w 92"/>
                  <a:gd name="T13" fmla="*/ 64 h 93"/>
                  <a:gd name="T14" fmla="*/ 0 w 92"/>
                  <a:gd name="T15" fmla="*/ 56 h 93"/>
                  <a:gd name="T16" fmla="*/ 0 w 92"/>
                  <a:gd name="T17" fmla="*/ 46 h 93"/>
                  <a:gd name="T18" fmla="*/ 0 w 92"/>
                  <a:gd name="T19" fmla="*/ 37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4 h 93"/>
                  <a:gd name="T26" fmla="*/ 20 w 92"/>
                  <a:gd name="T27" fmla="*/ 8 h 93"/>
                  <a:gd name="T28" fmla="*/ 27 w 92"/>
                  <a:gd name="T29" fmla="*/ 4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4 h 93"/>
                  <a:gd name="T38" fmla="*/ 71 w 92"/>
                  <a:gd name="T39" fmla="*/ 8 h 93"/>
                  <a:gd name="T40" fmla="*/ 78 w 92"/>
                  <a:gd name="T41" fmla="*/ 14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7 h 93"/>
                  <a:gd name="T48" fmla="*/ 91 w 92"/>
                  <a:gd name="T49" fmla="*/ 46 h 93"/>
                  <a:gd name="T50" fmla="*/ 90 w 92"/>
                  <a:gd name="T51" fmla="*/ 56 h 93"/>
                  <a:gd name="T52" fmla="*/ 88 w 92"/>
                  <a:gd name="T53" fmla="*/ 64 h 93"/>
                  <a:gd name="T54" fmla="*/ 83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0" y="56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7" y="4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7"/>
                    </a:lnTo>
                    <a:lnTo>
                      <a:pt x="91" y="46"/>
                    </a:lnTo>
                    <a:lnTo>
                      <a:pt x="90" y="56"/>
                    </a:lnTo>
                    <a:lnTo>
                      <a:pt x="88" y="64"/>
                    </a:lnTo>
                    <a:lnTo>
                      <a:pt x="83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24"/>
              <p:cNvSpPr>
                <a:spLocks/>
              </p:cNvSpPr>
              <p:nvPr/>
            </p:nvSpPr>
            <p:spPr bwMode="auto">
              <a:xfrm>
                <a:off x="876300" y="2347913"/>
                <a:ext cx="146050" cy="147637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9 h 93"/>
                  <a:gd name="T10" fmla="*/ 7 w 92"/>
                  <a:gd name="T11" fmla="*/ 72 h 93"/>
                  <a:gd name="T12" fmla="*/ 3 w 92"/>
                  <a:gd name="T13" fmla="*/ 64 h 93"/>
                  <a:gd name="T14" fmla="*/ 0 w 92"/>
                  <a:gd name="T15" fmla="*/ 56 h 93"/>
                  <a:gd name="T16" fmla="*/ 0 w 92"/>
                  <a:gd name="T17" fmla="*/ 46 h 93"/>
                  <a:gd name="T18" fmla="*/ 0 w 92"/>
                  <a:gd name="T19" fmla="*/ 37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4 h 93"/>
                  <a:gd name="T26" fmla="*/ 20 w 92"/>
                  <a:gd name="T27" fmla="*/ 8 h 93"/>
                  <a:gd name="T28" fmla="*/ 27 w 92"/>
                  <a:gd name="T29" fmla="*/ 4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4 h 93"/>
                  <a:gd name="T38" fmla="*/ 71 w 92"/>
                  <a:gd name="T39" fmla="*/ 8 h 93"/>
                  <a:gd name="T40" fmla="*/ 78 w 92"/>
                  <a:gd name="T41" fmla="*/ 14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7 h 93"/>
                  <a:gd name="T48" fmla="*/ 91 w 92"/>
                  <a:gd name="T49" fmla="*/ 46 h 93"/>
                  <a:gd name="T50" fmla="*/ 90 w 92"/>
                  <a:gd name="T51" fmla="*/ 56 h 93"/>
                  <a:gd name="T52" fmla="*/ 88 w 92"/>
                  <a:gd name="T53" fmla="*/ 64 h 93"/>
                  <a:gd name="T54" fmla="*/ 83 w 92"/>
                  <a:gd name="T55" fmla="*/ 72 h 93"/>
                  <a:gd name="T56" fmla="*/ 78 w 92"/>
                  <a:gd name="T57" fmla="*/ 79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7" y="72"/>
                    </a:lnTo>
                    <a:lnTo>
                      <a:pt x="3" y="64"/>
                    </a:lnTo>
                    <a:lnTo>
                      <a:pt x="0" y="56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7" y="4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7"/>
                    </a:lnTo>
                    <a:lnTo>
                      <a:pt x="91" y="46"/>
                    </a:lnTo>
                    <a:lnTo>
                      <a:pt x="90" y="56"/>
                    </a:lnTo>
                    <a:lnTo>
                      <a:pt x="88" y="64"/>
                    </a:lnTo>
                    <a:lnTo>
                      <a:pt x="83" y="72"/>
                    </a:lnTo>
                    <a:lnTo>
                      <a:pt x="78" y="79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25"/>
              <p:cNvSpPr>
                <a:spLocks/>
              </p:cNvSpPr>
              <p:nvPr/>
            </p:nvSpPr>
            <p:spPr bwMode="auto">
              <a:xfrm>
                <a:off x="895350" y="2366963"/>
                <a:ext cx="109538" cy="111125"/>
              </a:xfrm>
              <a:custGeom>
                <a:avLst/>
                <a:gdLst>
                  <a:gd name="T0" fmla="*/ 37 w 69"/>
                  <a:gd name="T1" fmla="*/ 32 h 70"/>
                  <a:gd name="T2" fmla="*/ 37 w 69"/>
                  <a:gd name="T3" fmla="*/ 0 h 70"/>
                  <a:gd name="T4" fmla="*/ 31 w 69"/>
                  <a:gd name="T5" fmla="*/ 0 h 70"/>
                  <a:gd name="T6" fmla="*/ 31 w 69"/>
                  <a:gd name="T7" fmla="*/ 32 h 70"/>
                  <a:gd name="T8" fmla="*/ 0 w 69"/>
                  <a:gd name="T9" fmla="*/ 32 h 70"/>
                  <a:gd name="T10" fmla="*/ 0 w 69"/>
                  <a:gd name="T11" fmla="*/ 38 h 70"/>
                  <a:gd name="T12" fmla="*/ 31 w 69"/>
                  <a:gd name="T13" fmla="*/ 38 h 70"/>
                  <a:gd name="T14" fmla="*/ 31 w 69"/>
                  <a:gd name="T15" fmla="*/ 69 h 70"/>
                  <a:gd name="T16" fmla="*/ 37 w 69"/>
                  <a:gd name="T17" fmla="*/ 69 h 70"/>
                  <a:gd name="T18" fmla="*/ 37 w 69"/>
                  <a:gd name="T19" fmla="*/ 38 h 70"/>
                  <a:gd name="T20" fmla="*/ 68 w 69"/>
                  <a:gd name="T21" fmla="*/ 38 h 70"/>
                  <a:gd name="T22" fmla="*/ 68 w 69"/>
                  <a:gd name="T23" fmla="*/ 32 h 70"/>
                  <a:gd name="T24" fmla="*/ 37 w 69"/>
                  <a:gd name="T25" fmla="*/ 3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0">
                    <a:moveTo>
                      <a:pt x="37" y="32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2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7" y="69"/>
                    </a:lnTo>
                    <a:lnTo>
                      <a:pt x="37" y="38"/>
                    </a:lnTo>
                    <a:lnTo>
                      <a:pt x="68" y="38"/>
                    </a:lnTo>
                    <a:lnTo>
                      <a:pt x="68" y="32"/>
                    </a:lnTo>
                    <a:lnTo>
                      <a:pt x="37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26"/>
              <p:cNvSpPr>
                <a:spLocks/>
              </p:cNvSpPr>
              <p:nvPr/>
            </p:nvSpPr>
            <p:spPr bwMode="auto">
              <a:xfrm>
                <a:off x="892175" y="2540000"/>
                <a:ext cx="147638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4 h 92"/>
                  <a:gd name="T14" fmla="*/ 1 w 93"/>
                  <a:gd name="T15" fmla="*/ 56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8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6 h 92"/>
                  <a:gd name="T52" fmla="*/ 88 w 93"/>
                  <a:gd name="T53" fmla="*/ 64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4"/>
                    </a:lnTo>
                    <a:lnTo>
                      <a:pt x="1" y="56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6"/>
                    </a:lnTo>
                    <a:lnTo>
                      <a:pt x="88" y="64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27"/>
              <p:cNvSpPr>
                <a:spLocks/>
              </p:cNvSpPr>
              <p:nvPr/>
            </p:nvSpPr>
            <p:spPr bwMode="auto">
              <a:xfrm>
                <a:off x="892175" y="2540000"/>
                <a:ext cx="147638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4 h 92"/>
                  <a:gd name="T14" fmla="*/ 1 w 93"/>
                  <a:gd name="T15" fmla="*/ 56 h 92"/>
                  <a:gd name="T16" fmla="*/ 0 w 93"/>
                  <a:gd name="T17" fmla="*/ 46 h 92"/>
                  <a:gd name="T18" fmla="*/ 1 w 93"/>
                  <a:gd name="T19" fmla="*/ 37 h 92"/>
                  <a:gd name="T20" fmla="*/ 4 w 93"/>
                  <a:gd name="T21" fmla="*/ 28 h 92"/>
                  <a:gd name="T22" fmla="*/ 8 w 93"/>
                  <a:gd name="T23" fmla="*/ 21 h 92"/>
                  <a:gd name="T24" fmla="*/ 14 w 93"/>
                  <a:gd name="T25" fmla="*/ 14 h 92"/>
                  <a:gd name="T26" fmla="*/ 20 w 93"/>
                  <a:gd name="T27" fmla="*/ 8 h 92"/>
                  <a:gd name="T28" fmla="*/ 28 w 93"/>
                  <a:gd name="T29" fmla="*/ 4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4 h 92"/>
                  <a:gd name="T38" fmla="*/ 72 w 93"/>
                  <a:gd name="T39" fmla="*/ 8 h 92"/>
                  <a:gd name="T40" fmla="*/ 79 w 93"/>
                  <a:gd name="T41" fmla="*/ 14 h 92"/>
                  <a:gd name="T42" fmla="*/ 84 w 93"/>
                  <a:gd name="T43" fmla="*/ 21 h 92"/>
                  <a:gd name="T44" fmla="*/ 88 w 93"/>
                  <a:gd name="T45" fmla="*/ 28 h 92"/>
                  <a:gd name="T46" fmla="*/ 91 w 93"/>
                  <a:gd name="T47" fmla="*/ 37 h 92"/>
                  <a:gd name="T48" fmla="*/ 92 w 93"/>
                  <a:gd name="T49" fmla="*/ 46 h 92"/>
                  <a:gd name="T50" fmla="*/ 91 w 93"/>
                  <a:gd name="T51" fmla="*/ 56 h 92"/>
                  <a:gd name="T52" fmla="*/ 88 w 93"/>
                  <a:gd name="T53" fmla="*/ 64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4"/>
                    </a:lnTo>
                    <a:lnTo>
                      <a:pt x="1" y="56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4"/>
                    </a:lnTo>
                    <a:lnTo>
                      <a:pt x="72" y="8"/>
                    </a:lnTo>
                    <a:lnTo>
                      <a:pt x="79" y="14"/>
                    </a:lnTo>
                    <a:lnTo>
                      <a:pt x="84" y="21"/>
                    </a:lnTo>
                    <a:lnTo>
                      <a:pt x="88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6"/>
                    </a:lnTo>
                    <a:lnTo>
                      <a:pt x="88" y="64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28"/>
              <p:cNvSpPr>
                <a:spLocks/>
              </p:cNvSpPr>
              <p:nvPr/>
            </p:nvSpPr>
            <p:spPr bwMode="auto">
              <a:xfrm>
                <a:off x="911225" y="2559050"/>
                <a:ext cx="109538" cy="109538"/>
              </a:xfrm>
              <a:custGeom>
                <a:avLst/>
                <a:gdLst>
                  <a:gd name="T0" fmla="*/ 38 w 69"/>
                  <a:gd name="T1" fmla="*/ 32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2 h 69"/>
                  <a:gd name="T8" fmla="*/ 0 w 69"/>
                  <a:gd name="T9" fmla="*/ 32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2 h 69"/>
                  <a:gd name="T24" fmla="*/ 38 w 69"/>
                  <a:gd name="T25" fmla="*/ 3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2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2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2"/>
                    </a:lnTo>
                    <a:lnTo>
                      <a:pt x="38" y="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29"/>
              <p:cNvSpPr>
                <a:spLocks/>
              </p:cNvSpPr>
              <p:nvPr/>
            </p:nvSpPr>
            <p:spPr bwMode="auto">
              <a:xfrm>
                <a:off x="954088" y="2687638"/>
                <a:ext cx="147637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30"/>
              <p:cNvSpPr>
                <a:spLocks/>
              </p:cNvSpPr>
              <p:nvPr/>
            </p:nvSpPr>
            <p:spPr bwMode="auto">
              <a:xfrm>
                <a:off x="954088" y="2687638"/>
                <a:ext cx="147637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31"/>
              <p:cNvSpPr>
                <a:spLocks/>
              </p:cNvSpPr>
              <p:nvPr/>
            </p:nvSpPr>
            <p:spPr bwMode="auto">
              <a:xfrm>
                <a:off x="973138" y="2706688"/>
                <a:ext cx="109537" cy="109537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32"/>
              <p:cNvSpPr>
                <a:spLocks/>
              </p:cNvSpPr>
              <p:nvPr/>
            </p:nvSpPr>
            <p:spPr bwMode="auto">
              <a:xfrm>
                <a:off x="1077913" y="2797175"/>
                <a:ext cx="146050" cy="146050"/>
              </a:xfrm>
              <a:custGeom>
                <a:avLst/>
                <a:gdLst>
                  <a:gd name="T0" fmla="*/ 45 w 92"/>
                  <a:gd name="T1" fmla="*/ 91 h 92"/>
                  <a:gd name="T2" fmla="*/ 36 w 92"/>
                  <a:gd name="T3" fmla="*/ 90 h 92"/>
                  <a:gd name="T4" fmla="*/ 27 w 92"/>
                  <a:gd name="T5" fmla="*/ 88 h 92"/>
                  <a:gd name="T6" fmla="*/ 20 w 92"/>
                  <a:gd name="T7" fmla="*/ 83 h 92"/>
                  <a:gd name="T8" fmla="*/ 13 w 92"/>
                  <a:gd name="T9" fmla="*/ 78 h 92"/>
                  <a:gd name="T10" fmla="*/ 7 w 92"/>
                  <a:gd name="T11" fmla="*/ 71 h 92"/>
                  <a:gd name="T12" fmla="*/ 3 w 92"/>
                  <a:gd name="T13" fmla="*/ 63 h 92"/>
                  <a:gd name="T14" fmla="*/ 0 w 92"/>
                  <a:gd name="T15" fmla="*/ 55 h 92"/>
                  <a:gd name="T16" fmla="*/ 0 w 92"/>
                  <a:gd name="T17" fmla="*/ 45 h 92"/>
                  <a:gd name="T18" fmla="*/ 0 w 92"/>
                  <a:gd name="T19" fmla="*/ 36 h 92"/>
                  <a:gd name="T20" fmla="*/ 3 w 92"/>
                  <a:gd name="T21" fmla="*/ 27 h 92"/>
                  <a:gd name="T22" fmla="*/ 7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7 w 92"/>
                  <a:gd name="T29" fmla="*/ 3 h 92"/>
                  <a:gd name="T30" fmla="*/ 36 w 92"/>
                  <a:gd name="T31" fmla="*/ 0 h 92"/>
                  <a:gd name="T32" fmla="*/ 45 w 92"/>
                  <a:gd name="T33" fmla="*/ 0 h 92"/>
                  <a:gd name="T34" fmla="*/ 55 w 92"/>
                  <a:gd name="T35" fmla="*/ 0 h 92"/>
                  <a:gd name="T36" fmla="*/ 63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3 w 92"/>
                  <a:gd name="T43" fmla="*/ 20 h 92"/>
                  <a:gd name="T44" fmla="*/ 88 w 92"/>
                  <a:gd name="T45" fmla="*/ 27 h 92"/>
                  <a:gd name="T46" fmla="*/ 90 w 92"/>
                  <a:gd name="T47" fmla="*/ 36 h 92"/>
                  <a:gd name="T48" fmla="*/ 91 w 92"/>
                  <a:gd name="T49" fmla="*/ 45 h 92"/>
                  <a:gd name="T50" fmla="*/ 90 w 92"/>
                  <a:gd name="T51" fmla="*/ 55 h 92"/>
                  <a:gd name="T52" fmla="*/ 88 w 92"/>
                  <a:gd name="T53" fmla="*/ 63 h 92"/>
                  <a:gd name="T54" fmla="*/ 83 w 92"/>
                  <a:gd name="T55" fmla="*/ 71 h 92"/>
                  <a:gd name="T56" fmla="*/ 78 w 92"/>
                  <a:gd name="T57" fmla="*/ 78 h 92"/>
                  <a:gd name="T58" fmla="*/ 71 w 92"/>
                  <a:gd name="T59" fmla="*/ 83 h 92"/>
                  <a:gd name="T60" fmla="*/ 63 w 92"/>
                  <a:gd name="T61" fmla="*/ 88 h 92"/>
                  <a:gd name="T62" fmla="*/ 55 w 92"/>
                  <a:gd name="T63" fmla="*/ 90 h 92"/>
                  <a:gd name="T64" fmla="*/ 45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5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3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6"/>
                    </a:lnTo>
                    <a:lnTo>
                      <a:pt x="3" y="27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3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7"/>
                    </a:lnTo>
                    <a:lnTo>
                      <a:pt x="90" y="36"/>
                    </a:lnTo>
                    <a:lnTo>
                      <a:pt x="91" y="45"/>
                    </a:lnTo>
                    <a:lnTo>
                      <a:pt x="90" y="55"/>
                    </a:lnTo>
                    <a:lnTo>
                      <a:pt x="88" y="63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3"/>
                    </a:lnTo>
                    <a:lnTo>
                      <a:pt x="63" y="88"/>
                    </a:lnTo>
                    <a:lnTo>
                      <a:pt x="55" y="90"/>
                    </a:lnTo>
                    <a:lnTo>
                      <a:pt x="45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33"/>
              <p:cNvSpPr>
                <a:spLocks/>
              </p:cNvSpPr>
              <p:nvPr/>
            </p:nvSpPr>
            <p:spPr bwMode="auto">
              <a:xfrm>
                <a:off x="1077913" y="2797175"/>
                <a:ext cx="146050" cy="146050"/>
              </a:xfrm>
              <a:custGeom>
                <a:avLst/>
                <a:gdLst>
                  <a:gd name="T0" fmla="*/ 45 w 92"/>
                  <a:gd name="T1" fmla="*/ 91 h 92"/>
                  <a:gd name="T2" fmla="*/ 36 w 92"/>
                  <a:gd name="T3" fmla="*/ 90 h 92"/>
                  <a:gd name="T4" fmla="*/ 27 w 92"/>
                  <a:gd name="T5" fmla="*/ 88 h 92"/>
                  <a:gd name="T6" fmla="*/ 20 w 92"/>
                  <a:gd name="T7" fmla="*/ 83 h 92"/>
                  <a:gd name="T8" fmla="*/ 13 w 92"/>
                  <a:gd name="T9" fmla="*/ 78 h 92"/>
                  <a:gd name="T10" fmla="*/ 7 w 92"/>
                  <a:gd name="T11" fmla="*/ 71 h 92"/>
                  <a:gd name="T12" fmla="*/ 3 w 92"/>
                  <a:gd name="T13" fmla="*/ 63 h 92"/>
                  <a:gd name="T14" fmla="*/ 0 w 92"/>
                  <a:gd name="T15" fmla="*/ 55 h 92"/>
                  <a:gd name="T16" fmla="*/ 0 w 92"/>
                  <a:gd name="T17" fmla="*/ 45 h 92"/>
                  <a:gd name="T18" fmla="*/ 0 w 92"/>
                  <a:gd name="T19" fmla="*/ 36 h 92"/>
                  <a:gd name="T20" fmla="*/ 3 w 92"/>
                  <a:gd name="T21" fmla="*/ 27 h 92"/>
                  <a:gd name="T22" fmla="*/ 7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7 w 92"/>
                  <a:gd name="T29" fmla="*/ 3 h 92"/>
                  <a:gd name="T30" fmla="*/ 36 w 92"/>
                  <a:gd name="T31" fmla="*/ 0 h 92"/>
                  <a:gd name="T32" fmla="*/ 45 w 92"/>
                  <a:gd name="T33" fmla="*/ 0 h 92"/>
                  <a:gd name="T34" fmla="*/ 55 w 92"/>
                  <a:gd name="T35" fmla="*/ 0 h 92"/>
                  <a:gd name="T36" fmla="*/ 63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3 w 92"/>
                  <a:gd name="T43" fmla="*/ 20 h 92"/>
                  <a:gd name="T44" fmla="*/ 88 w 92"/>
                  <a:gd name="T45" fmla="*/ 27 h 92"/>
                  <a:gd name="T46" fmla="*/ 90 w 92"/>
                  <a:gd name="T47" fmla="*/ 36 h 92"/>
                  <a:gd name="T48" fmla="*/ 91 w 92"/>
                  <a:gd name="T49" fmla="*/ 45 h 92"/>
                  <a:gd name="T50" fmla="*/ 90 w 92"/>
                  <a:gd name="T51" fmla="*/ 55 h 92"/>
                  <a:gd name="T52" fmla="*/ 88 w 92"/>
                  <a:gd name="T53" fmla="*/ 63 h 92"/>
                  <a:gd name="T54" fmla="*/ 83 w 92"/>
                  <a:gd name="T55" fmla="*/ 71 h 92"/>
                  <a:gd name="T56" fmla="*/ 78 w 92"/>
                  <a:gd name="T57" fmla="*/ 78 h 92"/>
                  <a:gd name="T58" fmla="*/ 71 w 92"/>
                  <a:gd name="T59" fmla="*/ 83 h 92"/>
                  <a:gd name="T60" fmla="*/ 63 w 92"/>
                  <a:gd name="T61" fmla="*/ 88 h 92"/>
                  <a:gd name="T62" fmla="*/ 55 w 92"/>
                  <a:gd name="T63" fmla="*/ 90 h 92"/>
                  <a:gd name="T64" fmla="*/ 45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5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3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6"/>
                    </a:lnTo>
                    <a:lnTo>
                      <a:pt x="3" y="27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3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7"/>
                    </a:lnTo>
                    <a:lnTo>
                      <a:pt x="90" y="36"/>
                    </a:lnTo>
                    <a:lnTo>
                      <a:pt x="91" y="45"/>
                    </a:lnTo>
                    <a:lnTo>
                      <a:pt x="90" y="55"/>
                    </a:lnTo>
                    <a:lnTo>
                      <a:pt x="88" y="63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3"/>
                    </a:lnTo>
                    <a:lnTo>
                      <a:pt x="63" y="88"/>
                    </a:lnTo>
                    <a:lnTo>
                      <a:pt x="55" y="90"/>
                    </a:lnTo>
                    <a:lnTo>
                      <a:pt x="45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34"/>
              <p:cNvSpPr>
                <a:spLocks/>
              </p:cNvSpPr>
              <p:nvPr/>
            </p:nvSpPr>
            <p:spPr bwMode="auto">
              <a:xfrm>
                <a:off x="1096963" y="2816225"/>
                <a:ext cx="109537" cy="109538"/>
              </a:xfrm>
              <a:custGeom>
                <a:avLst/>
                <a:gdLst>
                  <a:gd name="T0" fmla="*/ 37 w 69"/>
                  <a:gd name="T1" fmla="*/ 31 h 69"/>
                  <a:gd name="T2" fmla="*/ 37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7 w 69"/>
                  <a:gd name="T17" fmla="*/ 68 h 69"/>
                  <a:gd name="T18" fmla="*/ 37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7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7" y="31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7" y="68"/>
                    </a:lnTo>
                    <a:lnTo>
                      <a:pt x="37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7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35"/>
              <p:cNvSpPr>
                <a:spLocks/>
              </p:cNvSpPr>
              <p:nvPr/>
            </p:nvSpPr>
            <p:spPr bwMode="auto">
              <a:xfrm>
                <a:off x="1227138" y="2905125"/>
                <a:ext cx="147637" cy="146050"/>
              </a:xfrm>
              <a:custGeom>
                <a:avLst/>
                <a:gdLst>
                  <a:gd name="T0" fmla="*/ 46 w 93"/>
                  <a:gd name="T1" fmla="*/ 91 h 92"/>
                  <a:gd name="T2" fmla="*/ 36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6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36"/>
              <p:cNvSpPr>
                <a:spLocks/>
              </p:cNvSpPr>
              <p:nvPr/>
            </p:nvSpPr>
            <p:spPr bwMode="auto">
              <a:xfrm>
                <a:off x="1227138" y="2905125"/>
                <a:ext cx="147637" cy="146050"/>
              </a:xfrm>
              <a:custGeom>
                <a:avLst/>
                <a:gdLst>
                  <a:gd name="T0" fmla="*/ 46 w 93"/>
                  <a:gd name="T1" fmla="*/ 91 h 92"/>
                  <a:gd name="T2" fmla="*/ 36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6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6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37"/>
              <p:cNvSpPr>
                <a:spLocks/>
              </p:cNvSpPr>
              <p:nvPr/>
            </p:nvSpPr>
            <p:spPr bwMode="auto">
              <a:xfrm>
                <a:off x="1246188" y="2924175"/>
                <a:ext cx="109537" cy="109538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38"/>
              <p:cNvSpPr>
                <a:spLocks/>
              </p:cNvSpPr>
              <p:nvPr/>
            </p:nvSpPr>
            <p:spPr bwMode="auto">
              <a:xfrm>
                <a:off x="1390650" y="2947988"/>
                <a:ext cx="146050" cy="147637"/>
              </a:xfrm>
              <a:custGeom>
                <a:avLst/>
                <a:gdLst>
                  <a:gd name="T0" fmla="*/ 46 w 92"/>
                  <a:gd name="T1" fmla="*/ 92 h 93"/>
                  <a:gd name="T2" fmla="*/ 37 w 92"/>
                  <a:gd name="T3" fmla="*/ 91 h 93"/>
                  <a:gd name="T4" fmla="*/ 28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8 w 92"/>
                  <a:gd name="T11" fmla="*/ 72 h 93"/>
                  <a:gd name="T12" fmla="*/ 4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6 h 93"/>
                  <a:gd name="T20" fmla="*/ 4 w 92"/>
                  <a:gd name="T21" fmla="*/ 28 h 93"/>
                  <a:gd name="T22" fmla="*/ 8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8 w 92"/>
                  <a:gd name="T29" fmla="*/ 3 h 93"/>
                  <a:gd name="T30" fmla="*/ 37 w 92"/>
                  <a:gd name="T31" fmla="*/ 1 h 93"/>
                  <a:gd name="T32" fmla="*/ 46 w 92"/>
                  <a:gd name="T33" fmla="*/ 0 h 93"/>
                  <a:gd name="T34" fmla="*/ 55 w 92"/>
                  <a:gd name="T35" fmla="*/ 1 h 93"/>
                  <a:gd name="T36" fmla="*/ 64 w 92"/>
                  <a:gd name="T37" fmla="*/ 3 h 93"/>
                  <a:gd name="T38" fmla="*/ 72 w 92"/>
                  <a:gd name="T39" fmla="*/ 8 h 93"/>
                  <a:gd name="T40" fmla="*/ 77 w 92"/>
                  <a:gd name="T41" fmla="*/ 13 h 93"/>
                  <a:gd name="T42" fmla="*/ 83 w 92"/>
                  <a:gd name="T43" fmla="*/ 20 h 93"/>
                  <a:gd name="T44" fmla="*/ 87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7 w 92"/>
                  <a:gd name="T53" fmla="*/ 64 h 93"/>
                  <a:gd name="T54" fmla="*/ 83 w 92"/>
                  <a:gd name="T55" fmla="*/ 72 h 93"/>
                  <a:gd name="T56" fmla="*/ 77 w 92"/>
                  <a:gd name="T57" fmla="*/ 78 h 93"/>
                  <a:gd name="T58" fmla="*/ 72 w 92"/>
                  <a:gd name="T59" fmla="*/ 84 h 93"/>
                  <a:gd name="T60" fmla="*/ 64 w 92"/>
                  <a:gd name="T61" fmla="*/ 88 h 93"/>
                  <a:gd name="T62" fmla="*/ 55 w 92"/>
                  <a:gd name="T63" fmla="*/ 91 h 93"/>
                  <a:gd name="T64" fmla="*/ 46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8"/>
                    </a:lnTo>
                    <a:lnTo>
                      <a:pt x="77" y="13"/>
                    </a:lnTo>
                    <a:lnTo>
                      <a:pt x="83" y="20"/>
                    </a:lnTo>
                    <a:lnTo>
                      <a:pt x="87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7" y="64"/>
                    </a:lnTo>
                    <a:lnTo>
                      <a:pt x="83" y="72"/>
                    </a:lnTo>
                    <a:lnTo>
                      <a:pt x="77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39"/>
              <p:cNvSpPr>
                <a:spLocks/>
              </p:cNvSpPr>
              <p:nvPr/>
            </p:nvSpPr>
            <p:spPr bwMode="auto">
              <a:xfrm>
                <a:off x="1390650" y="2947988"/>
                <a:ext cx="146050" cy="147637"/>
              </a:xfrm>
              <a:custGeom>
                <a:avLst/>
                <a:gdLst>
                  <a:gd name="T0" fmla="*/ 46 w 92"/>
                  <a:gd name="T1" fmla="*/ 92 h 93"/>
                  <a:gd name="T2" fmla="*/ 37 w 92"/>
                  <a:gd name="T3" fmla="*/ 91 h 93"/>
                  <a:gd name="T4" fmla="*/ 28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8 w 92"/>
                  <a:gd name="T11" fmla="*/ 72 h 93"/>
                  <a:gd name="T12" fmla="*/ 4 w 92"/>
                  <a:gd name="T13" fmla="*/ 64 h 93"/>
                  <a:gd name="T14" fmla="*/ 1 w 92"/>
                  <a:gd name="T15" fmla="*/ 55 h 93"/>
                  <a:gd name="T16" fmla="*/ 0 w 92"/>
                  <a:gd name="T17" fmla="*/ 46 h 93"/>
                  <a:gd name="T18" fmla="*/ 1 w 92"/>
                  <a:gd name="T19" fmla="*/ 36 h 93"/>
                  <a:gd name="T20" fmla="*/ 4 w 92"/>
                  <a:gd name="T21" fmla="*/ 28 h 93"/>
                  <a:gd name="T22" fmla="*/ 8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8 w 92"/>
                  <a:gd name="T29" fmla="*/ 3 h 93"/>
                  <a:gd name="T30" fmla="*/ 37 w 92"/>
                  <a:gd name="T31" fmla="*/ 1 h 93"/>
                  <a:gd name="T32" fmla="*/ 46 w 92"/>
                  <a:gd name="T33" fmla="*/ 0 h 93"/>
                  <a:gd name="T34" fmla="*/ 55 w 92"/>
                  <a:gd name="T35" fmla="*/ 1 h 93"/>
                  <a:gd name="T36" fmla="*/ 64 w 92"/>
                  <a:gd name="T37" fmla="*/ 3 h 93"/>
                  <a:gd name="T38" fmla="*/ 72 w 92"/>
                  <a:gd name="T39" fmla="*/ 8 h 93"/>
                  <a:gd name="T40" fmla="*/ 77 w 92"/>
                  <a:gd name="T41" fmla="*/ 13 h 93"/>
                  <a:gd name="T42" fmla="*/ 83 w 92"/>
                  <a:gd name="T43" fmla="*/ 20 h 93"/>
                  <a:gd name="T44" fmla="*/ 87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7 w 92"/>
                  <a:gd name="T53" fmla="*/ 64 h 93"/>
                  <a:gd name="T54" fmla="*/ 83 w 92"/>
                  <a:gd name="T55" fmla="*/ 72 h 93"/>
                  <a:gd name="T56" fmla="*/ 77 w 92"/>
                  <a:gd name="T57" fmla="*/ 78 h 93"/>
                  <a:gd name="T58" fmla="*/ 72 w 92"/>
                  <a:gd name="T59" fmla="*/ 84 h 93"/>
                  <a:gd name="T60" fmla="*/ 64 w 92"/>
                  <a:gd name="T61" fmla="*/ 88 h 93"/>
                  <a:gd name="T62" fmla="*/ 55 w 92"/>
                  <a:gd name="T63" fmla="*/ 91 h 93"/>
                  <a:gd name="T64" fmla="*/ 46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6" y="92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8"/>
                    </a:lnTo>
                    <a:lnTo>
                      <a:pt x="77" y="13"/>
                    </a:lnTo>
                    <a:lnTo>
                      <a:pt x="83" y="20"/>
                    </a:lnTo>
                    <a:lnTo>
                      <a:pt x="87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7" y="64"/>
                    </a:lnTo>
                    <a:lnTo>
                      <a:pt x="83" y="72"/>
                    </a:lnTo>
                    <a:lnTo>
                      <a:pt x="77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40"/>
              <p:cNvSpPr>
                <a:spLocks/>
              </p:cNvSpPr>
              <p:nvPr/>
            </p:nvSpPr>
            <p:spPr bwMode="auto">
              <a:xfrm>
                <a:off x="1409700" y="2967038"/>
                <a:ext cx="107950" cy="111125"/>
              </a:xfrm>
              <a:custGeom>
                <a:avLst/>
                <a:gdLst>
                  <a:gd name="T0" fmla="*/ 38 w 68"/>
                  <a:gd name="T1" fmla="*/ 31 h 70"/>
                  <a:gd name="T2" fmla="*/ 38 w 68"/>
                  <a:gd name="T3" fmla="*/ 0 h 70"/>
                  <a:gd name="T4" fmla="*/ 31 w 68"/>
                  <a:gd name="T5" fmla="*/ 0 h 70"/>
                  <a:gd name="T6" fmla="*/ 31 w 68"/>
                  <a:gd name="T7" fmla="*/ 31 h 70"/>
                  <a:gd name="T8" fmla="*/ 0 w 68"/>
                  <a:gd name="T9" fmla="*/ 31 h 70"/>
                  <a:gd name="T10" fmla="*/ 0 w 68"/>
                  <a:gd name="T11" fmla="*/ 38 h 70"/>
                  <a:gd name="T12" fmla="*/ 31 w 68"/>
                  <a:gd name="T13" fmla="*/ 38 h 70"/>
                  <a:gd name="T14" fmla="*/ 31 w 68"/>
                  <a:gd name="T15" fmla="*/ 69 h 70"/>
                  <a:gd name="T16" fmla="*/ 38 w 68"/>
                  <a:gd name="T17" fmla="*/ 69 h 70"/>
                  <a:gd name="T18" fmla="*/ 38 w 68"/>
                  <a:gd name="T19" fmla="*/ 38 h 70"/>
                  <a:gd name="T20" fmla="*/ 67 w 68"/>
                  <a:gd name="T21" fmla="*/ 38 h 70"/>
                  <a:gd name="T22" fmla="*/ 67 w 68"/>
                  <a:gd name="T23" fmla="*/ 31 h 70"/>
                  <a:gd name="T24" fmla="*/ 38 w 68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70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8" y="69"/>
                    </a:lnTo>
                    <a:lnTo>
                      <a:pt x="38" y="38"/>
                    </a:lnTo>
                    <a:lnTo>
                      <a:pt x="67" y="38"/>
                    </a:lnTo>
                    <a:lnTo>
                      <a:pt x="67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41"/>
              <p:cNvSpPr>
                <a:spLocks/>
              </p:cNvSpPr>
              <p:nvPr/>
            </p:nvSpPr>
            <p:spPr bwMode="auto">
              <a:xfrm>
                <a:off x="692150" y="1906588"/>
                <a:ext cx="147638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42"/>
              <p:cNvSpPr>
                <a:spLocks/>
              </p:cNvSpPr>
              <p:nvPr/>
            </p:nvSpPr>
            <p:spPr bwMode="auto">
              <a:xfrm>
                <a:off x="692150" y="1906588"/>
                <a:ext cx="147638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3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3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8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8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8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43"/>
              <p:cNvSpPr>
                <a:spLocks/>
              </p:cNvSpPr>
              <p:nvPr/>
            </p:nvSpPr>
            <p:spPr bwMode="auto">
              <a:xfrm>
                <a:off x="711200" y="1974850"/>
                <a:ext cx="109538" cy="26988"/>
              </a:xfrm>
              <a:custGeom>
                <a:avLst/>
                <a:gdLst>
                  <a:gd name="T0" fmla="*/ 0 w 69"/>
                  <a:gd name="T1" fmla="*/ 0 h 17"/>
                  <a:gd name="T2" fmla="*/ 0 w 69"/>
                  <a:gd name="T3" fmla="*/ 16 h 17"/>
                  <a:gd name="T4" fmla="*/ 68 w 69"/>
                  <a:gd name="T5" fmla="*/ 16 h 17"/>
                  <a:gd name="T6" fmla="*/ 68 w 69"/>
                  <a:gd name="T7" fmla="*/ 0 h 17"/>
                  <a:gd name="T8" fmla="*/ 0 w 6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0"/>
                    </a:moveTo>
                    <a:lnTo>
                      <a:pt x="0" y="16"/>
                    </a:lnTo>
                    <a:lnTo>
                      <a:pt x="68" y="16"/>
                    </a:lnTo>
                    <a:lnTo>
                      <a:pt x="6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44"/>
              <p:cNvSpPr>
                <a:spLocks/>
              </p:cNvSpPr>
              <p:nvPr/>
            </p:nvSpPr>
            <p:spPr bwMode="auto">
              <a:xfrm>
                <a:off x="2809875" y="2774950"/>
                <a:ext cx="146050" cy="147638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1 h 93"/>
                  <a:gd name="T12" fmla="*/ 3 w 92"/>
                  <a:gd name="T13" fmla="*/ 64 h 93"/>
                  <a:gd name="T14" fmla="*/ 0 w 92"/>
                  <a:gd name="T15" fmla="*/ 55 h 93"/>
                  <a:gd name="T16" fmla="*/ 0 w 92"/>
                  <a:gd name="T17" fmla="*/ 46 h 93"/>
                  <a:gd name="T18" fmla="*/ 0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3 w 92"/>
                  <a:gd name="T55" fmla="*/ 71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4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45"/>
              <p:cNvSpPr>
                <a:spLocks/>
              </p:cNvSpPr>
              <p:nvPr/>
            </p:nvSpPr>
            <p:spPr bwMode="auto">
              <a:xfrm>
                <a:off x="2809875" y="2774950"/>
                <a:ext cx="146050" cy="147638"/>
              </a:xfrm>
              <a:custGeom>
                <a:avLst/>
                <a:gdLst>
                  <a:gd name="T0" fmla="*/ 45 w 92"/>
                  <a:gd name="T1" fmla="*/ 92 h 93"/>
                  <a:gd name="T2" fmla="*/ 36 w 92"/>
                  <a:gd name="T3" fmla="*/ 91 h 93"/>
                  <a:gd name="T4" fmla="*/ 27 w 92"/>
                  <a:gd name="T5" fmla="*/ 88 h 93"/>
                  <a:gd name="T6" fmla="*/ 20 w 92"/>
                  <a:gd name="T7" fmla="*/ 84 h 93"/>
                  <a:gd name="T8" fmla="*/ 13 w 92"/>
                  <a:gd name="T9" fmla="*/ 78 h 93"/>
                  <a:gd name="T10" fmla="*/ 7 w 92"/>
                  <a:gd name="T11" fmla="*/ 71 h 93"/>
                  <a:gd name="T12" fmla="*/ 3 w 92"/>
                  <a:gd name="T13" fmla="*/ 64 h 93"/>
                  <a:gd name="T14" fmla="*/ 0 w 92"/>
                  <a:gd name="T15" fmla="*/ 55 h 93"/>
                  <a:gd name="T16" fmla="*/ 0 w 92"/>
                  <a:gd name="T17" fmla="*/ 46 h 93"/>
                  <a:gd name="T18" fmla="*/ 0 w 92"/>
                  <a:gd name="T19" fmla="*/ 36 h 93"/>
                  <a:gd name="T20" fmla="*/ 3 w 92"/>
                  <a:gd name="T21" fmla="*/ 28 h 93"/>
                  <a:gd name="T22" fmla="*/ 7 w 92"/>
                  <a:gd name="T23" fmla="*/ 20 h 93"/>
                  <a:gd name="T24" fmla="*/ 13 w 92"/>
                  <a:gd name="T25" fmla="*/ 13 h 93"/>
                  <a:gd name="T26" fmla="*/ 20 w 92"/>
                  <a:gd name="T27" fmla="*/ 8 h 93"/>
                  <a:gd name="T28" fmla="*/ 27 w 92"/>
                  <a:gd name="T29" fmla="*/ 3 h 93"/>
                  <a:gd name="T30" fmla="*/ 36 w 92"/>
                  <a:gd name="T31" fmla="*/ 1 h 93"/>
                  <a:gd name="T32" fmla="*/ 45 w 92"/>
                  <a:gd name="T33" fmla="*/ 0 h 93"/>
                  <a:gd name="T34" fmla="*/ 55 w 92"/>
                  <a:gd name="T35" fmla="*/ 1 h 93"/>
                  <a:gd name="T36" fmla="*/ 63 w 92"/>
                  <a:gd name="T37" fmla="*/ 3 h 93"/>
                  <a:gd name="T38" fmla="*/ 71 w 92"/>
                  <a:gd name="T39" fmla="*/ 8 h 93"/>
                  <a:gd name="T40" fmla="*/ 78 w 92"/>
                  <a:gd name="T41" fmla="*/ 13 h 93"/>
                  <a:gd name="T42" fmla="*/ 83 w 92"/>
                  <a:gd name="T43" fmla="*/ 20 h 93"/>
                  <a:gd name="T44" fmla="*/ 88 w 92"/>
                  <a:gd name="T45" fmla="*/ 28 h 93"/>
                  <a:gd name="T46" fmla="*/ 90 w 92"/>
                  <a:gd name="T47" fmla="*/ 36 h 93"/>
                  <a:gd name="T48" fmla="*/ 91 w 92"/>
                  <a:gd name="T49" fmla="*/ 46 h 93"/>
                  <a:gd name="T50" fmla="*/ 90 w 92"/>
                  <a:gd name="T51" fmla="*/ 55 h 93"/>
                  <a:gd name="T52" fmla="*/ 88 w 92"/>
                  <a:gd name="T53" fmla="*/ 64 h 93"/>
                  <a:gd name="T54" fmla="*/ 83 w 92"/>
                  <a:gd name="T55" fmla="*/ 71 h 93"/>
                  <a:gd name="T56" fmla="*/ 78 w 92"/>
                  <a:gd name="T57" fmla="*/ 78 h 93"/>
                  <a:gd name="T58" fmla="*/ 71 w 92"/>
                  <a:gd name="T59" fmla="*/ 84 h 93"/>
                  <a:gd name="T60" fmla="*/ 63 w 92"/>
                  <a:gd name="T61" fmla="*/ 88 h 93"/>
                  <a:gd name="T62" fmla="*/ 55 w 92"/>
                  <a:gd name="T63" fmla="*/ 91 h 93"/>
                  <a:gd name="T64" fmla="*/ 45 w 92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3">
                    <a:moveTo>
                      <a:pt x="45" y="92"/>
                    </a:moveTo>
                    <a:lnTo>
                      <a:pt x="36" y="91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4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4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1"/>
                    </a:lnTo>
                    <a:lnTo>
                      <a:pt x="45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46"/>
              <p:cNvSpPr>
                <a:spLocks/>
              </p:cNvSpPr>
              <p:nvPr/>
            </p:nvSpPr>
            <p:spPr bwMode="auto">
              <a:xfrm>
                <a:off x="2828925" y="2844800"/>
                <a:ext cx="109538" cy="26988"/>
              </a:xfrm>
              <a:custGeom>
                <a:avLst/>
                <a:gdLst>
                  <a:gd name="T0" fmla="*/ 0 w 69"/>
                  <a:gd name="T1" fmla="*/ 0 h 17"/>
                  <a:gd name="T2" fmla="*/ 0 w 69"/>
                  <a:gd name="T3" fmla="*/ 16 h 17"/>
                  <a:gd name="T4" fmla="*/ 68 w 69"/>
                  <a:gd name="T5" fmla="*/ 16 h 17"/>
                  <a:gd name="T6" fmla="*/ 68 w 69"/>
                  <a:gd name="T7" fmla="*/ 0 h 17"/>
                  <a:gd name="T8" fmla="*/ 0 w 6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0"/>
                    </a:moveTo>
                    <a:lnTo>
                      <a:pt x="0" y="16"/>
                    </a:lnTo>
                    <a:lnTo>
                      <a:pt x="68" y="16"/>
                    </a:lnTo>
                    <a:lnTo>
                      <a:pt x="6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147"/>
              <p:cNvSpPr>
                <a:spLocks/>
              </p:cNvSpPr>
              <p:nvPr/>
            </p:nvSpPr>
            <p:spPr bwMode="auto">
              <a:xfrm>
                <a:off x="3860800" y="6015038"/>
                <a:ext cx="26988" cy="26987"/>
              </a:xfrm>
              <a:custGeom>
                <a:avLst/>
                <a:gdLst>
                  <a:gd name="T0" fmla="*/ 16 w 17"/>
                  <a:gd name="T1" fmla="*/ 16 h 17"/>
                  <a:gd name="T2" fmla="*/ 16 w 17"/>
                  <a:gd name="T3" fmla="*/ 0 h 17"/>
                  <a:gd name="T4" fmla="*/ 10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16 w 17"/>
                  <a:gd name="T1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16" y="16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6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148"/>
              <p:cNvSpPr>
                <a:spLocks/>
              </p:cNvSpPr>
              <p:nvPr/>
            </p:nvSpPr>
            <p:spPr bwMode="auto">
              <a:xfrm>
                <a:off x="3860800" y="6003925"/>
                <a:ext cx="26988" cy="38100"/>
              </a:xfrm>
              <a:custGeom>
                <a:avLst/>
                <a:gdLst>
                  <a:gd name="T0" fmla="*/ 10 w 17"/>
                  <a:gd name="T1" fmla="*/ 23 h 24"/>
                  <a:gd name="T2" fmla="*/ 16 w 17"/>
                  <a:gd name="T3" fmla="*/ 23 h 24"/>
                  <a:gd name="T4" fmla="*/ 16 w 17"/>
                  <a:gd name="T5" fmla="*/ 0 h 24"/>
                  <a:gd name="T6" fmla="*/ 0 w 17"/>
                  <a:gd name="T7" fmla="*/ 0 h 24"/>
                  <a:gd name="T8" fmla="*/ 0 w 17"/>
                  <a:gd name="T9" fmla="*/ 23 h 24"/>
                  <a:gd name="T10" fmla="*/ 10 w 17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4">
                    <a:moveTo>
                      <a:pt x="10" y="23"/>
                    </a:moveTo>
                    <a:lnTo>
                      <a:pt x="16" y="23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149"/>
              <p:cNvSpPr>
                <a:spLocks/>
              </p:cNvSpPr>
              <p:nvPr/>
            </p:nvSpPr>
            <p:spPr bwMode="auto">
              <a:xfrm>
                <a:off x="3860800" y="6040438"/>
                <a:ext cx="26988" cy="2698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8 h 17"/>
                  <a:gd name="T4" fmla="*/ 10 w 17"/>
                  <a:gd name="T5" fmla="*/ 16 h 17"/>
                  <a:gd name="T6" fmla="*/ 16 w 17"/>
                  <a:gd name="T7" fmla="*/ 8 h 17"/>
                  <a:gd name="T8" fmla="*/ 16 w 17"/>
                  <a:gd name="T9" fmla="*/ 0 h 17"/>
                  <a:gd name="T10" fmla="*/ 0 w 17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8"/>
                    </a:lnTo>
                    <a:lnTo>
                      <a:pt x="10" y="16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50"/>
              <p:cNvSpPr>
                <a:spLocks/>
              </p:cNvSpPr>
              <p:nvPr/>
            </p:nvSpPr>
            <p:spPr bwMode="auto">
              <a:xfrm>
                <a:off x="3411538" y="6015038"/>
                <a:ext cx="26987" cy="26987"/>
              </a:xfrm>
              <a:custGeom>
                <a:avLst/>
                <a:gdLst>
                  <a:gd name="T0" fmla="*/ 16 w 17"/>
                  <a:gd name="T1" fmla="*/ 16 h 17"/>
                  <a:gd name="T2" fmla="*/ 12 w 17"/>
                  <a:gd name="T3" fmla="*/ 0 h 17"/>
                  <a:gd name="T4" fmla="*/ 8 w 17"/>
                  <a:gd name="T5" fmla="*/ 0 h 17"/>
                  <a:gd name="T6" fmla="*/ 4 w 17"/>
                  <a:gd name="T7" fmla="*/ 0 h 17"/>
                  <a:gd name="T8" fmla="*/ 0 w 17"/>
                  <a:gd name="T9" fmla="*/ 16 h 17"/>
                  <a:gd name="T10" fmla="*/ 16 w 17"/>
                  <a:gd name="T1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16" y="16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16"/>
                    </a:lnTo>
                    <a:lnTo>
                      <a:pt x="16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51"/>
              <p:cNvSpPr>
                <a:spLocks/>
              </p:cNvSpPr>
              <p:nvPr/>
            </p:nvSpPr>
            <p:spPr bwMode="auto">
              <a:xfrm>
                <a:off x="3411538" y="6003925"/>
                <a:ext cx="26987" cy="38100"/>
              </a:xfrm>
              <a:custGeom>
                <a:avLst/>
                <a:gdLst>
                  <a:gd name="T0" fmla="*/ 8 w 17"/>
                  <a:gd name="T1" fmla="*/ 23 h 24"/>
                  <a:gd name="T2" fmla="*/ 16 w 17"/>
                  <a:gd name="T3" fmla="*/ 23 h 24"/>
                  <a:gd name="T4" fmla="*/ 16 w 17"/>
                  <a:gd name="T5" fmla="*/ 0 h 24"/>
                  <a:gd name="T6" fmla="*/ 0 w 17"/>
                  <a:gd name="T7" fmla="*/ 0 h 24"/>
                  <a:gd name="T8" fmla="*/ 0 w 17"/>
                  <a:gd name="T9" fmla="*/ 23 h 24"/>
                  <a:gd name="T10" fmla="*/ 8 w 17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4">
                    <a:moveTo>
                      <a:pt x="8" y="23"/>
                    </a:moveTo>
                    <a:lnTo>
                      <a:pt x="16" y="23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8" y="2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52"/>
              <p:cNvSpPr>
                <a:spLocks/>
              </p:cNvSpPr>
              <p:nvPr/>
            </p:nvSpPr>
            <p:spPr bwMode="auto">
              <a:xfrm>
                <a:off x="3411538" y="6040438"/>
                <a:ext cx="26987" cy="26987"/>
              </a:xfrm>
              <a:custGeom>
                <a:avLst/>
                <a:gdLst>
                  <a:gd name="T0" fmla="*/ 0 w 17"/>
                  <a:gd name="T1" fmla="*/ 0 h 17"/>
                  <a:gd name="T2" fmla="*/ 4 w 17"/>
                  <a:gd name="T3" fmla="*/ 8 h 17"/>
                  <a:gd name="T4" fmla="*/ 8 w 17"/>
                  <a:gd name="T5" fmla="*/ 16 h 17"/>
                  <a:gd name="T6" fmla="*/ 12 w 17"/>
                  <a:gd name="T7" fmla="*/ 8 h 17"/>
                  <a:gd name="T8" fmla="*/ 16 w 17"/>
                  <a:gd name="T9" fmla="*/ 0 h 17"/>
                  <a:gd name="T10" fmla="*/ 0 w 17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4" y="8"/>
                    </a:lnTo>
                    <a:lnTo>
                      <a:pt x="8" y="16"/>
                    </a:lnTo>
                    <a:lnTo>
                      <a:pt x="12" y="8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153"/>
              <p:cNvSpPr>
                <a:spLocks/>
              </p:cNvSpPr>
              <p:nvPr/>
            </p:nvSpPr>
            <p:spPr bwMode="auto">
              <a:xfrm>
                <a:off x="2973388" y="6015038"/>
                <a:ext cx="26987" cy="26987"/>
              </a:xfrm>
              <a:custGeom>
                <a:avLst/>
                <a:gdLst>
                  <a:gd name="T0" fmla="*/ 16 w 17"/>
                  <a:gd name="T1" fmla="*/ 16 h 17"/>
                  <a:gd name="T2" fmla="*/ 16 w 17"/>
                  <a:gd name="T3" fmla="*/ 0 h 17"/>
                  <a:gd name="T4" fmla="*/ 5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16 w 17"/>
                  <a:gd name="T1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16" y="16"/>
                    </a:moveTo>
                    <a:lnTo>
                      <a:pt x="16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6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154"/>
              <p:cNvSpPr>
                <a:spLocks/>
              </p:cNvSpPr>
              <p:nvPr/>
            </p:nvSpPr>
            <p:spPr bwMode="auto">
              <a:xfrm>
                <a:off x="2973388" y="6003925"/>
                <a:ext cx="26987" cy="38100"/>
              </a:xfrm>
              <a:custGeom>
                <a:avLst/>
                <a:gdLst>
                  <a:gd name="T0" fmla="*/ 5 w 17"/>
                  <a:gd name="T1" fmla="*/ 23 h 24"/>
                  <a:gd name="T2" fmla="*/ 16 w 17"/>
                  <a:gd name="T3" fmla="*/ 23 h 24"/>
                  <a:gd name="T4" fmla="*/ 16 w 17"/>
                  <a:gd name="T5" fmla="*/ 0 h 24"/>
                  <a:gd name="T6" fmla="*/ 0 w 17"/>
                  <a:gd name="T7" fmla="*/ 0 h 24"/>
                  <a:gd name="T8" fmla="*/ 0 w 17"/>
                  <a:gd name="T9" fmla="*/ 23 h 24"/>
                  <a:gd name="T10" fmla="*/ 5 w 17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4">
                    <a:moveTo>
                      <a:pt x="5" y="23"/>
                    </a:moveTo>
                    <a:lnTo>
                      <a:pt x="16" y="23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5" y="2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155"/>
              <p:cNvSpPr>
                <a:spLocks/>
              </p:cNvSpPr>
              <p:nvPr/>
            </p:nvSpPr>
            <p:spPr bwMode="auto">
              <a:xfrm>
                <a:off x="2973388" y="6040438"/>
                <a:ext cx="26987" cy="2698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8 h 17"/>
                  <a:gd name="T4" fmla="*/ 5 w 17"/>
                  <a:gd name="T5" fmla="*/ 16 h 17"/>
                  <a:gd name="T6" fmla="*/ 16 w 17"/>
                  <a:gd name="T7" fmla="*/ 8 h 17"/>
                  <a:gd name="T8" fmla="*/ 16 w 17"/>
                  <a:gd name="T9" fmla="*/ 0 h 17"/>
                  <a:gd name="T10" fmla="*/ 0 w 17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8"/>
                    </a:lnTo>
                    <a:lnTo>
                      <a:pt x="5" y="16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156"/>
              <p:cNvSpPr>
                <a:spLocks/>
              </p:cNvSpPr>
              <p:nvPr/>
            </p:nvSpPr>
            <p:spPr bwMode="auto">
              <a:xfrm>
                <a:off x="2525713" y="6015038"/>
                <a:ext cx="26987" cy="26987"/>
              </a:xfrm>
              <a:custGeom>
                <a:avLst/>
                <a:gdLst>
                  <a:gd name="T0" fmla="*/ 16 w 17"/>
                  <a:gd name="T1" fmla="*/ 16 h 17"/>
                  <a:gd name="T2" fmla="*/ 12 w 17"/>
                  <a:gd name="T3" fmla="*/ 0 h 17"/>
                  <a:gd name="T4" fmla="*/ 8 w 17"/>
                  <a:gd name="T5" fmla="*/ 0 h 17"/>
                  <a:gd name="T6" fmla="*/ 4 w 17"/>
                  <a:gd name="T7" fmla="*/ 0 h 17"/>
                  <a:gd name="T8" fmla="*/ 0 w 17"/>
                  <a:gd name="T9" fmla="*/ 16 h 17"/>
                  <a:gd name="T10" fmla="*/ 16 w 17"/>
                  <a:gd name="T1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16" y="16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16"/>
                    </a:lnTo>
                    <a:lnTo>
                      <a:pt x="16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57"/>
              <p:cNvSpPr>
                <a:spLocks/>
              </p:cNvSpPr>
              <p:nvPr/>
            </p:nvSpPr>
            <p:spPr bwMode="auto">
              <a:xfrm>
                <a:off x="2525713" y="6003925"/>
                <a:ext cx="26987" cy="38100"/>
              </a:xfrm>
              <a:custGeom>
                <a:avLst/>
                <a:gdLst>
                  <a:gd name="T0" fmla="*/ 8 w 17"/>
                  <a:gd name="T1" fmla="*/ 23 h 24"/>
                  <a:gd name="T2" fmla="*/ 16 w 17"/>
                  <a:gd name="T3" fmla="*/ 23 h 24"/>
                  <a:gd name="T4" fmla="*/ 16 w 17"/>
                  <a:gd name="T5" fmla="*/ 0 h 24"/>
                  <a:gd name="T6" fmla="*/ 0 w 17"/>
                  <a:gd name="T7" fmla="*/ 0 h 24"/>
                  <a:gd name="T8" fmla="*/ 0 w 17"/>
                  <a:gd name="T9" fmla="*/ 23 h 24"/>
                  <a:gd name="T10" fmla="*/ 8 w 17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4">
                    <a:moveTo>
                      <a:pt x="8" y="23"/>
                    </a:moveTo>
                    <a:lnTo>
                      <a:pt x="16" y="23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8" y="2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158"/>
              <p:cNvSpPr>
                <a:spLocks/>
              </p:cNvSpPr>
              <p:nvPr/>
            </p:nvSpPr>
            <p:spPr bwMode="auto">
              <a:xfrm>
                <a:off x="2525713" y="6040438"/>
                <a:ext cx="26987" cy="26987"/>
              </a:xfrm>
              <a:custGeom>
                <a:avLst/>
                <a:gdLst>
                  <a:gd name="T0" fmla="*/ 0 w 17"/>
                  <a:gd name="T1" fmla="*/ 0 h 17"/>
                  <a:gd name="T2" fmla="*/ 4 w 17"/>
                  <a:gd name="T3" fmla="*/ 8 h 17"/>
                  <a:gd name="T4" fmla="*/ 8 w 17"/>
                  <a:gd name="T5" fmla="*/ 16 h 17"/>
                  <a:gd name="T6" fmla="*/ 12 w 17"/>
                  <a:gd name="T7" fmla="*/ 8 h 17"/>
                  <a:gd name="T8" fmla="*/ 16 w 17"/>
                  <a:gd name="T9" fmla="*/ 0 h 17"/>
                  <a:gd name="T10" fmla="*/ 0 w 17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4" y="8"/>
                    </a:lnTo>
                    <a:lnTo>
                      <a:pt x="8" y="16"/>
                    </a:lnTo>
                    <a:lnTo>
                      <a:pt x="12" y="8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159"/>
              <p:cNvSpPr>
                <a:spLocks/>
              </p:cNvSpPr>
              <p:nvPr/>
            </p:nvSpPr>
            <p:spPr bwMode="auto">
              <a:xfrm>
                <a:off x="2081213" y="5046663"/>
                <a:ext cx="185737" cy="157162"/>
              </a:xfrm>
              <a:custGeom>
                <a:avLst/>
                <a:gdLst>
                  <a:gd name="T0" fmla="*/ 114 w 117"/>
                  <a:gd name="T1" fmla="*/ 87 h 99"/>
                  <a:gd name="T2" fmla="*/ 113 w 117"/>
                  <a:gd name="T3" fmla="*/ 86 h 99"/>
                  <a:gd name="T4" fmla="*/ 8 w 117"/>
                  <a:gd name="T5" fmla="*/ 0 h 99"/>
                  <a:gd name="T6" fmla="*/ 0 w 117"/>
                  <a:gd name="T7" fmla="*/ 10 h 99"/>
                  <a:gd name="T8" fmla="*/ 105 w 117"/>
                  <a:gd name="T9" fmla="*/ 96 h 99"/>
                  <a:gd name="T10" fmla="*/ 104 w 117"/>
                  <a:gd name="T11" fmla="*/ 95 h 99"/>
                  <a:gd name="T12" fmla="*/ 105 w 117"/>
                  <a:gd name="T13" fmla="*/ 96 h 99"/>
                  <a:gd name="T14" fmla="*/ 107 w 117"/>
                  <a:gd name="T15" fmla="*/ 98 h 99"/>
                  <a:gd name="T16" fmla="*/ 110 w 117"/>
                  <a:gd name="T17" fmla="*/ 98 h 99"/>
                  <a:gd name="T18" fmla="*/ 112 w 117"/>
                  <a:gd name="T19" fmla="*/ 97 h 99"/>
                  <a:gd name="T20" fmla="*/ 114 w 117"/>
                  <a:gd name="T21" fmla="*/ 95 h 99"/>
                  <a:gd name="T22" fmla="*/ 115 w 117"/>
                  <a:gd name="T23" fmla="*/ 93 h 99"/>
                  <a:gd name="T24" fmla="*/ 116 w 117"/>
                  <a:gd name="T25" fmla="*/ 91 h 99"/>
                  <a:gd name="T26" fmla="*/ 115 w 117"/>
                  <a:gd name="T27" fmla="*/ 88 h 99"/>
                  <a:gd name="T28" fmla="*/ 113 w 117"/>
                  <a:gd name="T29" fmla="*/ 86 h 99"/>
                  <a:gd name="T30" fmla="*/ 114 w 117"/>
                  <a:gd name="T31" fmla="*/ 8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7" h="99">
                    <a:moveTo>
                      <a:pt x="114" y="87"/>
                    </a:moveTo>
                    <a:lnTo>
                      <a:pt x="113" y="86"/>
                    </a:lnTo>
                    <a:lnTo>
                      <a:pt x="8" y="0"/>
                    </a:lnTo>
                    <a:lnTo>
                      <a:pt x="0" y="10"/>
                    </a:lnTo>
                    <a:lnTo>
                      <a:pt x="105" y="96"/>
                    </a:lnTo>
                    <a:lnTo>
                      <a:pt x="104" y="95"/>
                    </a:lnTo>
                    <a:lnTo>
                      <a:pt x="105" y="96"/>
                    </a:lnTo>
                    <a:lnTo>
                      <a:pt x="107" y="98"/>
                    </a:lnTo>
                    <a:lnTo>
                      <a:pt x="110" y="98"/>
                    </a:lnTo>
                    <a:lnTo>
                      <a:pt x="112" y="97"/>
                    </a:lnTo>
                    <a:lnTo>
                      <a:pt x="114" y="95"/>
                    </a:lnTo>
                    <a:lnTo>
                      <a:pt x="115" y="93"/>
                    </a:lnTo>
                    <a:lnTo>
                      <a:pt x="116" y="91"/>
                    </a:lnTo>
                    <a:lnTo>
                      <a:pt x="115" y="88"/>
                    </a:lnTo>
                    <a:lnTo>
                      <a:pt x="113" y="86"/>
                    </a:lnTo>
                    <a:lnTo>
                      <a:pt x="114" y="87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160"/>
              <p:cNvSpPr>
                <a:spLocks/>
              </p:cNvSpPr>
              <p:nvPr/>
            </p:nvSpPr>
            <p:spPr bwMode="auto">
              <a:xfrm>
                <a:off x="2246313" y="5184775"/>
                <a:ext cx="2057400" cy="817563"/>
              </a:xfrm>
              <a:custGeom>
                <a:avLst/>
                <a:gdLst>
                  <a:gd name="T0" fmla="*/ 1254 w 1296"/>
                  <a:gd name="T1" fmla="*/ 500 h 515"/>
                  <a:gd name="T2" fmla="*/ 1173 w 1296"/>
                  <a:gd name="T3" fmla="*/ 497 h 515"/>
                  <a:gd name="T4" fmla="*/ 1094 w 1296"/>
                  <a:gd name="T5" fmla="*/ 494 h 515"/>
                  <a:gd name="T6" fmla="*/ 1013 w 1296"/>
                  <a:gd name="T7" fmla="*/ 491 h 515"/>
                  <a:gd name="T8" fmla="*/ 932 w 1296"/>
                  <a:gd name="T9" fmla="*/ 484 h 515"/>
                  <a:gd name="T10" fmla="*/ 851 w 1296"/>
                  <a:gd name="T11" fmla="*/ 475 h 515"/>
                  <a:gd name="T12" fmla="*/ 771 w 1296"/>
                  <a:gd name="T13" fmla="*/ 461 h 515"/>
                  <a:gd name="T14" fmla="*/ 691 w 1296"/>
                  <a:gd name="T15" fmla="*/ 443 h 515"/>
                  <a:gd name="T16" fmla="*/ 611 w 1296"/>
                  <a:gd name="T17" fmla="*/ 420 h 515"/>
                  <a:gd name="T18" fmla="*/ 530 w 1296"/>
                  <a:gd name="T19" fmla="*/ 391 h 515"/>
                  <a:gd name="T20" fmla="*/ 450 w 1296"/>
                  <a:gd name="T21" fmla="*/ 355 h 515"/>
                  <a:gd name="T22" fmla="*/ 370 w 1296"/>
                  <a:gd name="T23" fmla="*/ 311 h 515"/>
                  <a:gd name="T24" fmla="*/ 291 w 1296"/>
                  <a:gd name="T25" fmla="*/ 259 h 515"/>
                  <a:gd name="T26" fmla="*/ 211 w 1296"/>
                  <a:gd name="T27" fmla="*/ 198 h 515"/>
                  <a:gd name="T28" fmla="*/ 130 w 1296"/>
                  <a:gd name="T29" fmla="*/ 127 h 515"/>
                  <a:gd name="T30" fmla="*/ 50 w 1296"/>
                  <a:gd name="T31" fmla="*/ 45 h 515"/>
                  <a:gd name="T32" fmla="*/ 0 w 1296"/>
                  <a:gd name="T33" fmla="*/ 8 h 515"/>
                  <a:gd name="T34" fmla="*/ 81 w 1296"/>
                  <a:gd name="T35" fmla="*/ 97 h 515"/>
                  <a:gd name="T36" fmla="*/ 161 w 1296"/>
                  <a:gd name="T37" fmla="*/ 174 h 515"/>
                  <a:gd name="T38" fmla="*/ 243 w 1296"/>
                  <a:gd name="T39" fmla="*/ 240 h 515"/>
                  <a:gd name="T40" fmla="*/ 323 w 1296"/>
                  <a:gd name="T41" fmla="*/ 297 h 515"/>
                  <a:gd name="T42" fmla="*/ 404 w 1296"/>
                  <a:gd name="T43" fmla="*/ 346 h 515"/>
                  <a:gd name="T44" fmla="*/ 485 w 1296"/>
                  <a:gd name="T45" fmla="*/ 386 h 515"/>
                  <a:gd name="T46" fmla="*/ 566 w 1296"/>
                  <a:gd name="T47" fmla="*/ 419 h 515"/>
                  <a:gd name="T48" fmla="*/ 648 w 1296"/>
                  <a:gd name="T49" fmla="*/ 445 h 515"/>
                  <a:gd name="T50" fmla="*/ 729 w 1296"/>
                  <a:gd name="T51" fmla="*/ 466 h 515"/>
                  <a:gd name="T52" fmla="*/ 809 w 1296"/>
                  <a:gd name="T53" fmla="*/ 481 h 515"/>
                  <a:gd name="T54" fmla="*/ 890 w 1296"/>
                  <a:gd name="T55" fmla="*/ 493 h 515"/>
                  <a:gd name="T56" fmla="*/ 972 w 1296"/>
                  <a:gd name="T57" fmla="*/ 500 h 515"/>
                  <a:gd name="T58" fmla="*/ 1052 w 1296"/>
                  <a:gd name="T59" fmla="*/ 505 h 515"/>
                  <a:gd name="T60" fmla="*/ 1133 w 1296"/>
                  <a:gd name="T61" fmla="*/ 509 h 515"/>
                  <a:gd name="T62" fmla="*/ 1214 w 1296"/>
                  <a:gd name="T63" fmla="*/ 512 h 515"/>
                  <a:gd name="T64" fmla="*/ 1295 w 1296"/>
                  <a:gd name="T65" fmla="*/ 514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96" h="515">
                    <a:moveTo>
                      <a:pt x="1295" y="501"/>
                    </a:moveTo>
                    <a:lnTo>
                      <a:pt x="1254" y="500"/>
                    </a:lnTo>
                    <a:lnTo>
                      <a:pt x="1214" y="499"/>
                    </a:lnTo>
                    <a:lnTo>
                      <a:pt x="1173" y="497"/>
                    </a:lnTo>
                    <a:lnTo>
                      <a:pt x="1134" y="496"/>
                    </a:lnTo>
                    <a:lnTo>
                      <a:pt x="1094" y="494"/>
                    </a:lnTo>
                    <a:lnTo>
                      <a:pt x="1053" y="493"/>
                    </a:lnTo>
                    <a:lnTo>
                      <a:pt x="1013" y="491"/>
                    </a:lnTo>
                    <a:lnTo>
                      <a:pt x="972" y="488"/>
                    </a:lnTo>
                    <a:lnTo>
                      <a:pt x="932" y="484"/>
                    </a:lnTo>
                    <a:lnTo>
                      <a:pt x="892" y="480"/>
                    </a:lnTo>
                    <a:lnTo>
                      <a:pt x="851" y="475"/>
                    </a:lnTo>
                    <a:lnTo>
                      <a:pt x="811" y="469"/>
                    </a:lnTo>
                    <a:lnTo>
                      <a:pt x="771" y="461"/>
                    </a:lnTo>
                    <a:lnTo>
                      <a:pt x="731" y="453"/>
                    </a:lnTo>
                    <a:lnTo>
                      <a:pt x="691" y="443"/>
                    </a:lnTo>
                    <a:lnTo>
                      <a:pt x="651" y="432"/>
                    </a:lnTo>
                    <a:lnTo>
                      <a:pt x="611" y="420"/>
                    </a:lnTo>
                    <a:lnTo>
                      <a:pt x="571" y="406"/>
                    </a:lnTo>
                    <a:lnTo>
                      <a:pt x="530" y="391"/>
                    </a:lnTo>
                    <a:lnTo>
                      <a:pt x="490" y="374"/>
                    </a:lnTo>
                    <a:lnTo>
                      <a:pt x="450" y="355"/>
                    </a:lnTo>
                    <a:lnTo>
                      <a:pt x="410" y="334"/>
                    </a:lnTo>
                    <a:lnTo>
                      <a:pt x="370" y="311"/>
                    </a:lnTo>
                    <a:lnTo>
                      <a:pt x="330" y="286"/>
                    </a:lnTo>
                    <a:lnTo>
                      <a:pt x="291" y="259"/>
                    </a:lnTo>
                    <a:lnTo>
                      <a:pt x="250" y="230"/>
                    </a:lnTo>
                    <a:lnTo>
                      <a:pt x="211" y="198"/>
                    </a:lnTo>
                    <a:lnTo>
                      <a:pt x="170" y="163"/>
                    </a:lnTo>
                    <a:lnTo>
                      <a:pt x="130" y="127"/>
                    </a:lnTo>
                    <a:lnTo>
                      <a:pt x="90" y="87"/>
                    </a:lnTo>
                    <a:lnTo>
                      <a:pt x="50" y="45"/>
                    </a:lnTo>
                    <a:lnTo>
                      <a:pt x="10" y="0"/>
                    </a:lnTo>
                    <a:lnTo>
                      <a:pt x="0" y="8"/>
                    </a:lnTo>
                    <a:lnTo>
                      <a:pt x="40" y="54"/>
                    </a:lnTo>
                    <a:lnTo>
                      <a:pt x="81" y="97"/>
                    </a:lnTo>
                    <a:lnTo>
                      <a:pt x="121" y="136"/>
                    </a:lnTo>
                    <a:lnTo>
                      <a:pt x="161" y="174"/>
                    </a:lnTo>
                    <a:lnTo>
                      <a:pt x="202" y="208"/>
                    </a:lnTo>
                    <a:lnTo>
                      <a:pt x="243" y="240"/>
                    </a:lnTo>
                    <a:lnTo>
                      <a:pt x="283" y="270"/>
                    </a:lnTo>
                    <a:lnTo>
                      <a:pt x="323" y="297"/>
                    </a:lnTo>
                    <a:lnTo>
                      <a:pt x="363" y="323"/>
                    </a:lnTo>
                    <a:lnTo>
                      <a:pt x="404" y="346"/>
                    </a:lnTo>
                    <a:lnTo>
                      <a:pt x="444" y="367"/>
                    </a:lnTo>
                    <a:lnTo>
                      <a:pt x="485" y="386"/>
                    </a:lnTo>
                    <a:lnTo>
                      <a:pt x="525" y="403"/>
                    </a:lnTo>
                    <a:lnTo>
                      <a:pt x="566" y="419"/>
                    </a:lnTo>
                    <a:lnTo>
                      <a:pt x="606" y="433"/>
                    </a:lnTo>
                    <a:lnTo>
                      <a:pt x="648" y="445"/>
                    </a:lnTo>
                    <a:lnTo>
                      <a:pt x="688" y="456"/>
                    </a:lnTo>
                    <a:lnTo>
                      <a:pt x="729" y="466"/>
                    </a:lnTo>
                    <a:lnTo>
                      <a:pt x="768" y="474"/>
                    </a:lnTo>
                    <a:lnTo>
                      <a:pt x="809" y="481"/>
                    </a:lnTo>
                    <a:lnTo>
                      <a:pt x="850" y="487"/>
                    </a:lnTo>
                    <a:lnTo>
                      <a:pt x="890" y="493"/>
                    </a:lnTo>
                    <a:lnTo>
                      <a:pt x="931" y="496"/>
                    </a:lnTo>
                    <a:lnTo>
                      <a:pt x="972" y="500"/>
                    </a:lnTo>
                    <a:lnTo>
                      <a:pt x="1012" y="503"/>
                    </a:lnTo>
                    <a:lnTo>
                      <a:pt x="1052" y="505"/>
                    </a:lnTo>
                    <a:lnTo>
                      <a:pt x="1093" y="507"/>
                    </a:lnTo>
                    <a:lnTo>
                      <a:pt x="1133" y="509"/>
                    </a:lnTo>
                    <a:lnTo>
                      <a:pt x="1173" y="510"/>
                    </a:lnTo>
                    <a:lnTo>
                      <a:pt x="1214" y="512"/>
                    </a:lnTo>
                    <a:lnTo>
                      <a:pt x="1254" y="512"/>
                    </a:lnTo>
                    <a:lnTo>
                      <a:pt x="1295" y="514"/>
                    </a:lnTo>
                    <a:lnTo>
                      <a:pt x="1295" y="5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161"/>
              <p:cNvSpPr>
                <a:spLocks/>
              </p:cNvSpPr>
              <p:nvPr/>
            </p:nvSpPr>
            <p:spPr bwMode="auto">
              <a:xfrm>
                <a:off x="2430463" y="1652588"/>
                <a:ext cx="517525" cy="282575"/>
              </a:xfrm>
              <a:custGeom>
                <a:avLst/>
                <a:gdLst>
                  <a:gd name="T0" fmla="*/ 77 w 326"/>
                  <a:gd name="T1" fmla="*/ 88 h 178"/>
                  <a:gd name="T2" fmla="*/ 71 w 326"/>
                  <a:gd name="T3" fmla="*/ 122 h 178"/>
                  <a:gd name="T4" fmla="*/ 325 w 326"/>
                  <a:gd name="T5" fmla="*/ 0 h 178"/>
                  <a:gd name="T6" fmla="*/ 84 w 326"/>
                  <a:gd name="T7" fmla="*/ 148 h 178"/>
                  <a:gd name="T8" fmla="*/ 118 w 326"/>
                  <a:gd name="T9" fmla="*/ 161 h 178"/>
                  <a:gd name="T10" fmla="*/ 0 w 326"/>
                  <a:gd name="T11" fmla="*/ 177 h 178"/>
                  <a:gd name="T12" fmla="*/ 77 w 326"/>
                  <a:gd name="T13" fmla="*/ 8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178">
                    <a:moveTo>
                      <a:pt x="77" y="88"/>
                    </a:moveTo>
                    <a:lnTo>
                      <a:pt x="71" y="122"/>
                    </a:lnTo>
                    <a:lnTo>
                      <a:pt x="325" y="0"/>
                    </a:lnTo>
                    <a:lnTo>
                      <a:pt x="84" y="148"/>
                    </a:lnTo>
                    <a:lnTo>
                      <a:pt x="118" y="161"/>
                    </a:lnTo>
                    <a:lnTo>
                      <a:pt x="0" y="177"/>
                    </a:lnTo>
                    <a:lnTo>
                      <a:pt x="77" y="88"/>
                    </a:lnTo>
                  </a:path>
                </a:pathLst>
              </a:custGeom>
              <a:solidFill>
                <a:srgbClr val="E3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162"/>
              <p:cNvSpPr>
                <a:spLocks/>
              </p:cNvSpPr>
              <p:nvPr/>
            </p:nvSpPr>
            <p:spPr bwMode="auto">
              <a:xfrm>
                <a:off x="1824038" y="2190750"/>
                <a:ext cx="1265237" cy="219075"/>
              </a:xfrm>
              <a:custGeom>
                <a:avLst/>
                <a:gdLst>
                  <a:gd name="T0" fmla="*/ 104 w 797"/>
                  <a:gd name="T1" fmla="*/ 53 h 138"/>
                  <a:gd name="T2" fmla="*/ 85 w 797"/>
                  <a:gd name="T3" fmla="*/ 84 h 138"/>
                  <a:gd name="T4" fmla="*/ 796 w 797"/>
                  <a:gd name="T5" fmla="*/ 0 h 138"/>
                  <a:gd name="T6" fmla="*/ 90 w 797"/>
                  <a:gd name="T7" fmla="*/ 113 h 138"/>
                  <a:gd name="T8" fmla="*/ 116 w 797"/>
                  <a:gd name="T9" fmla="*/ 137 h 138"/>
                  <a:gd name="T10" fmla="*/ 0 w 797"/>
                  <a:gd name="T11" fmla="*/ 110 h 138"/>
                  <a:gd name="T12" fmla="*/ 104 w 797"/>
                  <a:gd name="T13" fmla="*/ 5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7" h="138">
                    <a:moveTo>
                      <a:pt x="104" y="53"/>
                    </a:moveTo>
                    <a:lnTo>
                      <a:pt x="85" y="84"/>
                    </a:lnTo>
                    <a:lnTo>
                      <a:pt x="796" y="0"/>
                    </a:lnTo>
                    <a:lnTo>
                      <a:pt x="90" y="113"/>
                    </a:lnTo>
                    <a:lnTo>
                      <a:pt x="116" y="137"/>
                    </a:lnTo>
                    <a:lnTo>
                      <a:pt x="0" y="110"/>
                    </a:lnTo>
                    <a:lnTo>
                      <a:pt x="104" y="53"/>
                    </a:lnTo>
                  </a:path>
                </a:pathLst>
              </a:custGeom>
              <a:solidFill>
                <a:srgbClr val="E3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163"/>
              <p:cNvSpPr>
                <a:spLocks/>
              </p:cNvSpPr>
              <p:nvPr/>
            </p:nvSpPr>
            <p:spPr bwMode="auto">
              <a:xfrm>
                <a:off x="1824038" y="2190750"/>
                <a:ext cx="1265237" cy="219075"/>
              </a:xfrm>
              <a:custGeom>
                <a:avLst/>
                <a:gdLst>
                  <a:gd name="T0" fmla="*/ 104 w 797"/>
                  <a:gd name="T1" fmla="*/ 53 h 138"/>
                  <a:gd name="T2" fmla="*/ 85 w 797"/>
                  <a:gd name="T3" fmla="*/ 84 h 138"/>
                  <a:gd name="T4" fmla="*/ 796 w 797"/>
                  <a:gd name="T5" fmla="*/ 0 h 138"/>
                  <a:gd name="T6" fmla="*/ 90 w 797"/>
                  <a:gd name="T7" fmla="*/ 113 h 138"/>
                  <a:gd name="T8" fmla="*/ 116 w 797"/>
                  <a:gd name="T9" fmla="*/ 137 h 138"/>
                  <a:gd name="T10" fmla="*/ 0 w 797"/>
                  <a:gd name="T11" fmla="*/ 110 h 138"/>
                  <a:gd name="T12" fmla="*/ 104 w 797"/>
                  <a:gd name="T13" fmla="*/ 5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7" h="138">
                    <a:moveTo>
                      <a:pt x="104" y="53"/>
                    </a:moveTo>
                    <a:lnTo>
                      <a:pt x="85" y="84"/>
                    </a:lnTo>
                    <a:lnTo>
                      <a:pt x="796" y="0"/>
                    </a:lnTo>
                    <a:lnTo>
                      <a:pt x="90" y="113"/>
                    </a:lnTo>
                    <a:lnTo>
                      <a:pt x="116" y="137"/>
                    </a:lnTo>
                    <a:lnTo>
                      <a:pt x="0" y="110"/>
                    </a:lnTo>
                    <a:lnTo>
                      <a:pt x="104" y="53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164"/>
              <p:cNvSpPr>
                <a:spLocks/>
              </p:cNvSpPr>
              <p:nvPr/>
            </p:nvSpPr>
            <p:spPr bwMode="auto">
              <a:xfrm>
                <a:off x="2028825" y="2635250"/>
                <a:ext cx="144463" cy="144463"/>
              </a:xfrm>
              <a:custGeom>
                <a:avLst/>
                <a:gdLst>
                  <a:gd name="T0" fmla="*/ 45 w 91"/>
                  <a:gd name="T1" fmla="*/ 90 h 91"/>
                  <a:gd name="T2" fmla="*/ 36 w 91"/>
                  <a:gd name="T3" fmla="*/ 90 h 91"/>
                  <a:gd name="T4" fmla="*/ 27 w 91"/>
                  <a:gd name="T5" fmla="*/ 87 h 91"/>
                  <a:gd name="T6" fmla="*/ 20 w 91"/>
                  <a:gd name="T7" fmla="*/ 83 h 91"/>
                  <a:gd name="T8" fmla="*/ 13 w 91"/>
                  <a:gd name="T9" fmla="*/ 77 h 91"/>
                  <a:gd name="T10" fmla="*/ 7 w 91"/>
                  <a:gd name="T11" fmla="*/ 70 h 91"/>
                  <a:gd name="T12" fmla="*/ 3 w 91"/>
                  <a:gd name="T13" fmla="*/ 63 h 91"/>
                  <a:gd name="T14" fmla="*/ 0 w 91"/>
                  <a:gd name="T15" fmla="*/ 54 h 91"/>
                  <a:gd name="T16" fmla="*/ 0 w 91"/>
                  <a:gd name="T17" fmla="*/ 45 h 91"/>
                  <a:gd name="T18" fmla="*/ 0 w 91"/>
                  <a:gd name="T19" fmla="*/ 35 h 91"/>
                  <a:gd name="T20" fmla="*/ 3 w 91"/>
                  <a:gd name="T21" fmla="*/ 27 h 91"/>
                  <a:gd name="T22" fmla="*/ 7 w 91"/>
                  <a:gd name="T23" fmla="*/ 19 h 91"/>
                  <a:gd name="T24" fmla="*/ 13 w 91"/>
                  <a:gd name="T25" fmla="*/ 12 h 91"/>
                  <a:gd name="T26" fmla="*/ 20 w 91"/>
                  <a:gd name="T27" fmla="*/ 8 h 91"/>
                  <a:gd name="T28" fmla="*/ 27 w 91"/>
                  <a:gd name="T29" fmla="*/ 3 h 91"/>
                  <a:gd name="T30" fmla="*/ 36 w 91"/>
                  <a:gd name="T31" fmla="*/ 1 h 91"/>
                  <a:gd name="T32" fmla="*/ 45 w 91"/>
                  <a:gd name="T33" fmla="*/ 0 h 91"/>
                  <a:gd name="T34" fmla="*/ 55 w 91"/>
                  <a:gd name="T35" fmla="*/ 1 h 91"/>
                  <a:gd name="T36" fmla="*/ 63 w 91"/>
                  <a:gd name="T37" fmla="*/ 3 h 91"/>
                  <a:gd name="T38" fmla="*/ 71 w 91"/>
                  <a:gd name="T39" fmla="*/ 8 h 91"/>
                  <a:gd name="T40" fmla="*/ 78 w 91"/>
                  <a:gd name="T41" fmla="*/ 12 h 91"/>
                  <a:gd name="T42" fmla="*/ 82 w 91"/>
                  <a:gd name="T43" fmla="*/ 19 h 91"/>
                  <a:gd name="T44" fmla="*/ 87 w 91"/>
                  <a:gd name="T45" fmla="*/ 27 h 91"/>
                  <a:gd name="T46" fmla="*/ 89 w 91"/>
                  <a:gd name="T47" fmla="*/ 35 h 91"/>
                  <a:gd name="T48" fmla="*/ 90 w 91"/>
                  <a:gd name="T49" fmla="*/ 45 h 91"/>
                  <a:gd name="T50" fmla="*/ 89 w 91"/>
                  <a:gd name="T51" fmla="*/ 54 h 91"/>
                  <a:gd name="T52" fmla="*/ 87 w 91"/>
                  <a:gd name="T53" fmla="*/ 63 h 91"/>
                  <a:gd name="T54" fmla="*/ 82 w 91"/>
                  <a:gd name="T55" fmla="*/ 70 h 91"/>
                  <a:gd name="T56" fmla="*/ 78 w 91"/>
                  <a:gd name="T57" fmla="*/ 77 h 91"/>
                  <a:gd name="T58" fmla="*/ 71 w 91"/>
                  <a:gd name="T59" fmla="*/ 83 h 91"/>
                  <a:gd name="T60" fmla="*/ 63 w 91"/>
                  <a:gd name="T61" fmla="*/ 87 h 91"/>
                  <a:gd name="T62" fmla="*/ 55 w 91"/>
                  <a:gd name="T63" fmla="*/ 90 h 91"/>
                  <a:gd name="T64" fmla="*/ 45 w 91"/>
                  <a:gd name="T65" fmla="*/ 9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1">
                    <a:moveTo>
                      <a:pt x="45" y="90"/>
                    </a:moveTo>
                    <a:lnTo>
                      <a:pt x="36" y="90"/>
                    </a:lnTo>
                    <a:lnTo>
                      <a:pt x="27" y="87"/>
                    </a:lnTo>
                    <a:lnTo>
                      <a:pt x="20" y="83"/>
                    </a:lnTo>
                    <a:lnTo>
                      <a:pt x="13" y="77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0" y="35"/>
                    </a:lnTo>
                    <a:lnTo>
                      <a:pt x="3" y="27"/>
                    </a:lnTo>
                    <a:lnTo>
                      <a:pt x="7" y="19"/>
                    </a:lnTo>
                    <a:lnTo>
                      <a:pt x="13" y="12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2"/>
                    </a:lnTo>
                    <a:lnTo>
                      <a:pt x="82" y="19"/>
                    </a:lnTo>
                    <a:lnTo>
                      <a:pt x="87" y="27"/>
                    </a:lnTo>
                    <a:lnTo>
                      <a:pt x="89" y="35"/>
                    </a:lnTo>
                    <a:lnTo>
                      <a:pt x="90" y="45"/>
                    </a:lnTo>
                    <a:lnTo>
                      <a:pt x="89" y="54"/>
                    </a:lnTo>
                    <a:lnTo>
                      <a:pt x="87" y="63"/>
                    </a:lnTo>
                    <a:lnTo>
                      <a:pt x="82" y="70"/>
                    </a:lnTo>
                    <a:lnTo>
                      <a:pt x="78" y="77"/>
                    </a:lnTo>
                    <a:lnTo>
                      <a:pt x="71" y="83"/>
                    </a:lnTo>
                    <a:lnTo>
                      <a:pt x="63" y="87"/>
                    </a:lnTo>
                    <a:lnTo>
                      <a:pt x="55" y="90"/>
                    </a:lnTo>
                    <a:lnTo>
                      <a:pt x="45" y="90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165"/>
              <p:cNvSpPr>
                <a:spLocks/>
              </p:cNvSpPr>
              <p:nvPr/>
            </p:nvSpPr>
            <p:spPr bwMode="auto">
              <a:xfrm>
                <a:off x="2028825" y="2635250"/>
                <a:ext cx="144463" cy="144463"/>
              </a:xfrm>
              <a:custGeom>
                <a:avLst/>
                <a:gdLst>
                  <a:gd name="T0" fmla="*/ 45 w 91"/>
                  <a:gd name="T1" fmla="*/ 90 h 91"/>
                  <a:gd name="T2" fmla="*/ 36 w 91"/>
                  <a:gd name="T3" fmla="*/ 90 h 91"/>
                  <a:gd name="T4" fmla="*/ 27 w 91"/>
                  <a:gd name="T5" fmla="*/ 87 h 91"/>
                  <a:gd name="T6" fmla="*/ 20 w 91"/>
                  <a:gd name="T7" fmla="*/ 83 h 91"/>
                  <a:gd name="T8" fmla="*/ 13 w 91"/>
                  <a:gd name="T9" fmla="*/ 77 h 91"/>
                  <a:gd name="T10" fmla="*/ 7 w 91"/>
                  <a:gd name="T11" fmla="*/ 70 h 91"/>
                  <a:gd name="T12" fmla="*/ 3 w 91"/>
                  <a:gd name="T13" fmla="*/ 63 h 91"/>
                  <a:gd name="T14" fmla="*/ 0 w 91"/>
                  <a:gd name="T15" fmla="*/ 54 h 91"/>
                  <a:gd name="T16" fmla="*/ 0 w 91"/>
                  <a:gd name="T17" fmla="*/ 45 h 91"/>
                  <a:gd name="T18" fmla="*/ 0 w 91"/>
                  <a:gd name="T19" fmla="*/ 35 h 91"/>
                  <a:gd name="T20" fmla="*/ 3 w 91"/>
                  <a:gd name="T21" fmla="*/ 27 h 91"/>
                  <a:gd name="T22" fmla="*/ 7 w 91"/>
                  <a:gd name="T23" fmla="*/ 19 h 91"/>
                  <a:gd name="T24" fmla="*/ 13 w 91"/>
                  <a:gd name="T25" fmla="*/ 12 h 91"/>
                  <a:gd name="T26" fmla="*/ 20 w 91"/>
                  <a:gd name="T27" fmla="*/ 8 h 91"/>
                  <a:gd name="T28" fmla="*/ 27 w 91"/>
                  <a:gd name="T29" fmla="*/ 3 h 91"/>
                  <a:gd name="T30" fmla="*/ 36 w 91"/>
                  <a:gd name="T31" fmla="*/ 1 h 91"/>
                  <a:gd name="T32" fmla="*/ 45 w 91"/>
                  <a:gd name="T33" fmla="*/ 0 h 91"/>
                  <a:gd name="T34" fmla="*/ 55 w 91"/>
                  <a:gd name="T35" fmla="*/ 1 h 91"/>
                  <a:gd name="T36" fmla="*/ 63 w 91"/>
                  <a:gd name="T37" fmla="*/ 3 h 91"/>
                  <a:gd name="T38" fmla="*/ 71 w 91"/>
                  <a:gd name="T39" fmla="*/ 8 h 91"/>
                  <a:gd name="T40" fmla="*/ 78 w 91"/>
                  <a:gd name="T41" fmla="*/ 12 h 91"/>
                  <a:gd name="T42" fmla="*/ 82 w 91"/>
                  <a:gd name="T43" fmla="*/ 19 h 91"/>
                  <a:gd name="T44" fmla="*/ 87 w 91"/>
                  <a:gd name="T45" fmla="*/ 27 h 91"/>
                  <a:gd name="T46" fmla="*/ 89 w 91"/>
                  <a:gd name="T47" fmla="*/ 35 h 91"/>
                  <a:gd name="T48" fmla="*/ 90 w 91"/>
                  <a:gd name="T49" fmla="*/ 45 h 91"/>
                  <a:gd name="T50" fmla="*/ 89 w 91"/>
                  <a:gd name="T51" fmla="*/ 54 h 91"/>
                  <a:gd name="T52" fmla="*/ 87 w 91"/>
                  <a:gd name="T53" fmla="*/ 63 h 91"/>
                  <a:gd name="T54" fmla="*/ 82 w 91"/>
                  <a:gd name="T55" fmla="*/ 70 h 91"/>
                  <a:gd name="T56" fmla="*/ 78 w 91"/>
                  <a:gd name="T57" fmla="*/ 77 h 91"/>
                  <a:gd name="T58" fmla="*/ 71 w 91"/>
                  <a:gd name="T59" fmla="*/ 83 h 91"/>
                  <a:gd name="T60" fmla="*/ 63 w 91"/>
                  <a:gd name="T61" fmla="*/ 87 h 91"/>
                  <a:gd name="T62" fmla="*/ 55 w 91"/>
                  <a:gd name="T63" fmla="*/ 90 h 91"/>
                  <a:gd name="T64" fmla="*/ 45 w 91"/>
                  <a:gd name="T65" fmla="*/ 9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1">
                    <a:moveTo>
                      <a:pt x="45" y="90"/>
                    </a:moveTo>
                    <a:lnTo>
                      <a:pt x="36" y="90"/>
                    </a:lnTo>
                    <a:lnTo>
                      <a:pt x="27" y="87"/>
                    </a:lnTo>
                    <a:lnTo>
                      <a:pt x="20" y="83"/>
                    </a:lnTo>
                    <a:lnTo>
                      <a:pt x="13" y="77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0" y="35"/>
                    </a:lnTo>
                    <a:lnTo>
                      <a:pt x="3" y="27"/>
                    </a:lnTo>
                    <a:lnTo>
                      <a:pt x="7" y="19"/>
                    </a:lnTo>
                    <a:lnTo>
                      <a:pt x="13" y="12"/>
                    </a:lnTo>
                    <a:lnTo>
                      <a:pt x="20" y="8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8"/>
                    </a:lnTo>
                    <a:lnTo>
                      <a:pt x="78" y="12"/>
                    </a:lnTo>
                    <a:lnTo>
                      <a:pt x="82" y="19"/>
                    </a:lnTo>
                    <a:lnTo>
                      <a:pt x="87" y="27"/>
                    </a:lnTo>
                    <a:lnTo>
                      <a:pt x="89" y="35"/>
                    </a:lnTo>
                    <a:lnTo>
                      <a:pt x="90" y="45"/>
                    </a:lnTo>
                    <a:lnTo>
                      <a:pt x="89" y="54"/>
                    </a:lnTo>
                    <a:lnTo>
                      <a:pt x="87" y="63"/>
                    </a:lnTo>
                    <a:lnTo>
                      <a:pt x="82" y="70"/>
                    </a:lnTo>
                    <a:lnTo>
                      <a:pt x="78" y="77"/>
                    </a:lnTo>
                    <a:lnTo>
                      <a:pt x="71" y="83"/>
                    </a:lnTo>
                    <a:lnTo>
                      <a:pt x="63" y="87"/>
                    </a:lnTo>
                    <a:lnTo>
                      <a:pt x="55" y="90"/>
                    </a:lnTo>
                    <a:lnTo>
                      <a:pt x="45" y="9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66"/>
              <p:cNvSpPr>
                <a:spLocks/>
              </p:cNvSpPr>
              <p:nvPr/>
            </p:nvSpPr>
            <p:spPr bwMode="auto">
              <a:xfrm>
                <a:off x="2047875" y="2652713"/>
                <a:ext cx="109538" cy="109537"/>
              </a:xfrm>
              <a:custGeom>
                <a:avLst/>
                <a:gdLst>
                  <a:gd name="T0" fmla="*/ 37 w 69"/>
                  <a:gd name="T1" fmla="*/ 31 h 69"/>
                  <a:gd name="T2" fmla="*/ 37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7 w 69"/>
                  <a:gd name="T17" fmla="*/ 68 h 69"/>
                  <a:gd name="T18" fmla="*/ 37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7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7" y="31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7" y="68"/>
                    </a:lnTo>
                    <a:lnTo>
                      <a:pt x="37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7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67"/>
              <p:cNvSpPr>
                <a:spLocks/>
              </p:cNvSpPr>
              <p:nvPr/>
            </p:nvSpPr>
            <p:spPr bwMode="auto">
              <a:xfrm>
                <a:off x="2081213" y="2438400"/>
                <a:ext cx="144462" cy="147638"/>
              </a:xfrm>
              <a:custGeom>
                <a:avLst/>
                <a:gdLst>
                  <a:gd name="T0" fmla="*/ 46 w 91"/>
                  <a:gd name="T1" fmla="*/ 92 h 93"/>
                  <a:gd name="T2" fmla="*/ 36 w 91"/>
                  <a:gd name="T3" fmla="*/ 91 h 93"/>
                  <a:gd name="T4" fmla="*/ 28 w 91"/>
                  <a:gd name="T5" fmla="*/ 88 h 93"/>
                  <a:gd name="T6" fmla="*/ 20 w 91"/>
                  <a:gd name="T7" fmla="*/ 84 h 93"/>
                  <a:gd name="T8" fmla="*/ 13 w 91"/>
                  <a:gd name="T9" fmla="*/ 79 h 93"/>
                  <a:gd name="T10" fmla="*/ 8 w 91"/>
                  <a:gd name="T11" fmla="*/ 72 h 93"/>
                  <a:gd name="T12" fmla="*/ 3 w 91"/>
                  <a:gd name="T13" fmla="*/ 64 h 93"/>
                  <a:gd name="T14" fmla="*/ 1 w 91"/>
                  <a:gd name="T15" fmla="*/ 55 h 93"/>
                  <a:gd name="T16" fmla="*/ 0 w 91"/>
                  <a:gd name="T17" fmla="*/ 46 h 93"/>
                  <a:gd name="T18" fmla="*/ 1 w 91"/>
                  <a:gd name="T19" fmla="*/ 37 h 93"/>
                  <a:gd name="T20" fmla="*/ 3 w 91"/>
                  <a:gd name="T21" fmla="*/ 28 h 93"/>
                  <a:gd name="T22" fmla="*/ 8 w 91"/>
                  <a:gd name="T23" fmla="*/ 20 h 93"/>
                  <a:gd name="T24" fmla="*/ 13 w 91"/>
                  <a:gd name="T25" fmla="*/ 13 h 93"/>
                  <a:gd name="T26" fmla="*/ 20 w 91"/>
                  <a:gd name="T27" fmla="*/ 8 h 93"/>
                  <a:gd name="T28" fmla="*/ 28 w 91"/>
                  <a:gd name="T29" fmla="*/ 4 h 93"/>
                  <a:gd name="T30" fmla="*/ 36 w 91"/>
                  <a:gd name="T31" fmla="*/ 1 h 93"/>
                  <a:gd name="T32" fmla="*/ 46 w 91"/>
                  <a:gd name="T33" fmla="*/ 0 h 93"/>
                  <a:gd name="T34" fmla="*/ 54 w 91"/>
                  <a:gd name="T35" fmla="*/ 1 h 93"/>
                  <a:gd name="T36" fmla="*/ 63 w 91"/>
                  <a:gd name="T37" fmla="*/ 4 h 93"/>
                  <a:gd name="T38" fmla="*/ 70 w 91"/>
                  <a:gd name="T39" fmla="*/ 8 h 93"/>
                  <a:gd name="T40" fmla="*/ 77 w 91"/>
                  <a:gd name="T41" fmla="*/ 13 h 93"/>
                  <a:gd name="T42" fmla="*/ 83 w 91"/>
                  <a:gd name="T43" fmla="*/ 20 h 93"/>
                  <a:gd name="T44" fmla="*/ 87 w 91"/>
                  <a:gd name="T45" fmla="*/ 28 h 93"/>
                  <a:gd name="T46" fmla="*/ 90 w 91"/>
                  <a:gd name="T47" fmla="*/ 37 h 93"/>
                  <a:gd name="T48" fmla="*/ 90 w 91"/>
                  <a:gd name="T49" fmla="*/ 46 h 93"/>
                  <a:gd name="T50" fmla="*/ 90 w 91"/>
                  <a:gd name="T51" fmla="*/ 55 h 93"/>
                  <a:gd name="T52" fmla="*/ 87 w 91"/>
                  <a:gd name="T53" fmla="*/ 64 h 93"/>
                  <a:gd name="T54" fmla="*/ 83 w 91"/>
                  <a:gd name="T55" fmla="*/ 72 h 93"/>
                  <a:gd name="T56" fmla="*/ 77 w 91"/>
                  <a:gd name="T57" fmla="*/ 79 h 93"/>
                  <a:gd name="T58" fmla="*/ 70 w 91"/>
                  <a:gd name="T59" fmla="*/ 84 h 93"/>
                  <a:gd name="T60" fmla="*/ 63 w 91"/>
                  <a:gd name="T61" fmla="*/ 88 h 93"/>
                  <a:gd name="T62" fmla="*/ 54 w 91"/>
                  <a:gd name="T63" fmla="*/ 91 h 93"/>
                  <a:gd name="T64" fmla="*/ 46 w 91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4" y="1"/>
                    </a:lnTo>
                    <a:lnTo>
                      <a:pt x="63" y="4"/>
                    </a:lnTo>
                    <a:lnTo>
                      <a:pt x="70" y="8"/>
                    </a:lnTo>
                    <a:lnTo>
                      <a:pt x="77" y="13"/>
                    </a:lnTo>
                    <a:lnTo>
                      <a:pt x="83" y="20"/>
                    </a:lnTo>
                    <a:lnTo>
                      <a:pt x="87" y="28"/>
                    </a:lnTo>
                    <a:lnTo>
                      <a:pt x="90" y="37"/>
                    </a:lnTo>
                    <a:lnTo>
                      <a:pt x="90" y="46"/>
                    </a:lnTo>
                    <a:lnTo>
                      <a:pt x="90" y="55"/>
                    </a:lnTo>
                    <a:lnTo>
                      <a:pt x="87" y="64"/>
                    </a:lnTo>
                    <a:lnTo>
                      <a:pt x="83" y="72"/>
                    </a:lnTo>
                    <a:lnTo>
                      <a:pt x="77" y="79"/>
                    </a:lnTo>
                    <a:lnTo>
                      <a:pt x="70" y="84"/>
                    </a:lnTo>
                    <a:lnTo>
                      <a:pt x="63" y="88"/>
                    </a:lnTo>
                    <a:lnTo>
                      <a:pt x="54" y="91"/>
                    </a:lnTo>
                    <a:lnTo>
                      <a:pt x="46" y="92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68"/>
              <p:cNvSpPr>
                <a:spLocks/>
              </p:cNvSpPr>
              <p:nvPr/>
            </p:nvSpPr>
            <p:spPr bwMode="auto">
              <a:xfrm>
                <a:off x="2081213" y="2438400"/>
                <a:ext cx="144462" cy="147638"/>
              </a:xfrm>
              <a:custGeom>
                <a:avLst/>
                <a:gdLst>
                  <a:gd name="T0" fmla="*/ 46 w 91"/>
                  <a:gd name="T1" fmla="*/ 92 h 93"/>
                  <a:gd name="T2" fmla="*/ 36 w 91"/>
                  <a:gd name="T3" fmla="*/ 91 h 93"/>
                  <a:gd name="T4" fmla="*/ 28 w 91"/>
                  <a:gd name="T5" fmla="*/ 88 h 93"/>
                  <a:gd name="T6" fmla="*/ 20 w 91"/>
                  <a:gd name="T7" fmla="*/ 84 h 93"/>
                  <a:gd name="T8" fmla="*/ 13 w 91"/>
                  <a:gd name="T9" fmla="*/ 79 h 93"/>
                  <a:gd name="T10" fmla="*/ 8 w 91"/>
                  <a:gd name="T11" fmla="*/ 72 h 93"/>
                  <a:gd name="T12" fmla="*/ 3 w 91"/>
                  <a:gd name="T13" fmla="*/ 64 h 93"/>
                  <a:gd name="T14" fmla="*/ 1 w 91"/>
                  <a:gd name="T15" fmla="*/ 55 h 93"/>
                  <a:gd name="T16" fmla="*/ 0 w 91"/>
                  <a:gd name="T17" fmla="*/ 46 h 93"/>
                  <a:gd name="T18" fmla="*/ 1 w 91"/>
                  <a:gd name="T19" fmla="*/ 37 h 93"/>
                  <a:gd name="T20" fmla="*/ 3 w 91"/>
                  <a:gd name="T21" fmla="*/ 28 h 93"/>
                  <a:gd name="T22" fmla="*/ 8 w 91"/>
                  <a:gd name="T23" fmla="*/ 20 h 93"/>
                  <a:gd name="T24" fmla="*/ 13 w 91"/>
                  <a:gd name="T25" fmla="*/ 13 h 93"/>
                  <a:gd name="T26" fmla="*/ 20 w 91"/>
                  <a:gd name="T27" fmla="*/ 8 h 93"/>
                  <a:gd name="T28" fmla="*/ 28 w 91"/>
                  <a:gd name="T29" fmla="*/ 4 h 93"/>
                  <a:gd name="T30" fmla="*/ 36 w 91"/>
                  <a:gd name="T31" fmla="*/ 1 h 93"/>
                  <a:gd name="T32" fmla="*/ 46 w 91"/>
                  <a:gd name="T33" fmla="*/ 0 h 93"/>
                  <a:gd name="T34" fmla="*/ 54 w 91"/>
                  <a:gd name="T35" fmla="*/ 1 h 93"/>
                  <a:gd name="T36" fmla="*/ 63 w 91"/>
                  <a:gd name="T37" fmla="*/ 4 h 93"/>
                  <a:gd name="T38" fmla="*/ 70 w 91"/>
                  <a:gd name="T39" fmla="*/ 8 h 93"/>
                  <a:gd name="T40" fmla="*/ 77 w 91"/>
                  <a:gd name="T41" fmla="*/ 13 h 93"/>
                  <a:gd name="T42" fmla="*/ 83 w 91"/>
                  <a:gd name="T43" fmla="*/ 20 h 93"/>
                  <a:gd name="T44" fmla="*/ 87 w 91"/>
                  <a:gd name="T45" fmla="*/ 28 h 93"/>
                  <a:gd name="T46" fmla="*/ 90 w 91"/>
                  <a:gd name="T47" fmla="*/ 37 h 93"/>
                  <a:gd name="T48" fmla="*/ 90 w 91"/>
                  <a:gd name="T49" fmla="*/ 46 h 93"/>
                  <a:gd name="T50" fmla="*/ 90 w 91"/>
                  <a:gd name="T51" fmla="*/ 55 h 93"/>
                  <a:gd name="T52" fmla="*/ 87 w 91"/>
                  <a:gd name="T53" fmla="*/ 64 h 93"/>
                  <a:gd name="T54" fmla="*/ 83 w 91"/>
                  <a:gd name="T55" fmla="*/ 72 h 93"/>
                  <a:gd name="T56" fmla="*/ 77 w 91"/>
                  <a:gd name="T57" fmla="*/ 79 h 93"/>
                  <a:gd name="T58" fmla="*/ 70 w 91"/>
                  <a:gd name="T59" fmla="*/ 84 h 93"/>
                  <a:gd name="T60" fmla="*/ 63 w 91"/>
                  <a:gd name="T61" fmla="*/ 88 h 93"/>
                  <a:gd name="T62" fmla="*/ 54 w 91"/>
                  <a:gd name="T63" fmla="*/ 91 h 93"/>
                  <a:gd name="T64" fmla="*/ 46 w 91"/>
                  <a:gd name="T65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3">
                    <a:moveTo>
                      <a:pt x="46" y="92"/>
                    </a:moveTo>
                    <a:lnTo>
                      <a:pt x="36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3" y="79"/>
                    </a:lnTo>
                    <a:lnTo>
                      <a:pt x="8" y="72"/>
                    </a:lnTo>
                    <a:lnTo>
                      <a:pt x="3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3" y="28"/>
                    </a:lnTo>
                    <a:lnTo>
                      <a:pt x="8" y="20"/>
                    </a:lnTo>
                    <a:lnTo>
                      <a:pt x="13" y="13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1"/>
                    </a:lnTo>
                    <a:lnTo>
                      <a:pt x="46" y="0"/>
                    </a:lnTo>
                    <a:lnTo>
                      <a:pt x="54" y="1"/>
                    </a:lnTo>
                    <a:lnTo>
                      <a:pt x="63" y="4"/>
                    </a:lnTo>
                    <a:lnTo>
                      <a:pt x="70" y="8"/>
                    </a:lnTo>
                    <a:lnTo>
                      <a:pt x="77" y="13"/>
                    </a:lnTo>
                    <a:lnTo>
                      <a:pt x="83" y="20"/>
                    </a:lnTo>
                    <a:lnTo>
                      <a:pt x="87" y="28"/>
                    </a:lnTo>
                    <a:lnTo>
                      <a:pt x="90" y="37"/>
                    </a:lnTo>
                    <a:lnTo>
                      <a:pt x="90" y="46"/>
                    </a:lnTo>
                    <a:lnTo>
                      <a:pt x="90" y="55"/>
                    </a:lnTo>
                    <a:lnTo>
                      <a:pt x="87" y="64"/>
                    </a:lnTo>
                    <a:lnTo>
                      <a:pt x="83" y="72"/>
                    </a:lnTo>
                    <a:lnTo>
                      <a:pt x="77" y="79"/>
                    </a:lnTo>
                    <a:lnTo>
                      <a:pt x="70" y="84"/>
                    </a:lnTo>
                    <a:lnTo>
                      <a:pt x="63" y="88"/>
                    </a:lnTo>
                    <a:lnTo>
                      <a:pt x="54" y="91"/>
                    </a:lnTo>
                    <a:lnTo>
                      <a:pt x="46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69"/>
              <p:cNvSpPr>
                <a:spLocks/>
              </p:cNvSpPr>
              <p:nvPr/>
            </p:nvSpPr>
            <p:spPr bwMode="auto">
              <a:xfrm>
                <a:off x="2100263" y="2457450"/>
                <a:ext cx="107950" cy="111125"/>
              </a:xfrm>
              <a:custGeom>
                <a:avLst/>
                <a:gdLst>
                  <a:gd name="T0" fmla="*/ 37 w 68"/>
                  <a:gd name="T1" fmla="*/ 31 h 70"/>
                  <a:gd name="T2" fmla="*/ 37 w 68"/>
                  <a:gd name="T3" fmla="*/ 0 h 70"/>
                  <a:gd name="T4" fmla="*/ 31 w 68"/>
                  <a:gd name="T5" fmla="*/ 0 h 70"/>
                  <a:gd name="T6" fmla="*/ 31 w 68"/>
                  <a:gd name="T7" fmla="*/ 31 h 70"/>
                  <a:gd name="T8" fmla="*/ 0 w 68"/>
                  <a:gd name="T9" fmla="*/ 31 h 70"/>
                  <a:gd name="T10" fmla="*/ 0 w 68"/>
                  <a:gd name="T11" fmla="*/ 38 h 70"/>
                  <a:gd name="T12" fmla="*/ 31 w 68"/>
                  <a:gd name="T13" fmla="*/ 38 h 70"/>
                  <a:gd name="T14" fmla="*/ 31 w 68"/>
                  <a:gd name="T15" fmla="*/ 69 h 70"/>
                  <a:gd name="T16" fmla="*/ 37 w 68"/>
                  <a:gd name="T17" fmla="*/ 69 h 70"/>
                  <a:gd name="T18" fmla="*/ 37 w 68"/>
                  <a:gd name="T19" fmla="*/ 38 h 70"/>
                  <a:gd name="T20" fmla="*/ 67 w 68"/>
                  <a:gd name="T21" fmla="*/ 38 h 70"/>
                  <a:gd name="T22" fmla="*/ 67 w 68"/>
                  <a:gd name="T23" fmla="*/ 31 h 70"/>
                  <a:gd name="T24" fmla="*/ 37 w 68"/>
                  <a:gd name="T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70">
                    <a:moveTo>
                      <a:pt x="37" y="31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9"/>
                    </a:lnTo>
                    <a:lnTo>
                      <a:pt x="37" y="69"/>
                    </a:lnTo>
                    <a:lnTo>
                      <a:pt x="37" y="38"/>
                    </a:lnTo>
                    <a:lnTo>
                      <a:pt x="67" y="38"/>
                    </a:lnTo>
                    <a:lnTo>
                      <a:pt x="67" y="31"/>
                    </a:lnTo>
                    <a:lnTo>
                      <a:pt x="37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70"/>
              <p:cNvSpPr>
                <a:spLocks/>
              </p:cNvSpPr>
              <p:nvPr/>
            </p:nvSpPr>
            <p:spPr bwMode="auto">
              <a:xfrm>
                <a:off x="1663700" y="2924175"/>
                <a:ext cx="147638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171"/>
              <p:cNvSpPr>
                <a:spLocks/>
              </p:cNvSpPr>
              <p:nvPr/>
            </p:nvSpPr>
            <p:spPr bwMode="auto">
              <a:xfrm>
                <a:off x="1663700" y="2924175"/>
                <a:ext cx="147638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0 w 93"/>
                  <a:gd name="T7" fmla="*/ 84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8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8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172"/>
              <p:cNvSpPr>
                <a:spLocks/>
              </p:cNvSpPr>
              <p:nvPr/>
            </p:nvSpPr>
            <p:spPr bwMode="auto">
              <a:xfrm>
                <a:off x="1682750" y="2943225"/>
                <a:ext cx="109538" cy="109538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2 w 69"/>
                  <a:gd name="T5" fmla="*/ 0 h 69"/>
                  <a:gd name="T6" fmla="*/ 32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2 w 69"/>
                  <a:gd name="T13" fmla="*/ 38 h 69"/>
                  <a:gd name="T14" fmla="*/ 32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32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2" y="38"/>
                    </a:lnTo>
                    <a:lnTo>
                      <a:pt x="32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173"/>
              <p:cNvSpPr>
                <a:spLocks/>
              </p:cNvSpPr>
              <p:nvPr/>
            </p:nvSpPr>
            <p:spPr bwMode="auto">
              <a:xfrm>
                <a:off x="1822450" y="2847975"/>
                <a:ext cx="146050" cy="146050"/>
              </a:xfrm>
              <a:custGeom>
                <a:avLst/>
                <a:gdLst>
                  <a:gd name="T0" fmla="*/ 45 w 92"/>
                  <a:gd name="T1" fmla="*/ 91 h 92"/>
                  <a:gd name="T2" fmla="*/ 36 w 92"/>
                  <a:gd name="T3" fmla="*/ 90 h 92"/>
                  <a:gd name="T4" fmla="*/ 27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7 w 92"/>
                  <a:gd name="T11" fmla="*/ 71 h 92"/>
                  <a:gd name="T12" fmla="*/ 3 w 92"/>
                  <a:gd name="T13" fmla="*/ 63 h 92"/>
                  <a:gd name="T14" fmla="*/ 0 w 92"/>
                  <a:gd name="T15" fmla="*/ 55 h 92"/>
                  <a:gd name="T16" fmla="*/ 0 w 92"/>
                  <a:gd name="T17" fmla="*/ 46 h 92"/>
                  <a:gd name="T18" fmla="*/ 0 w 92"/>
                  <a:gd name="T19" fmla="*/ 36 h 92"/>
                  <a:gd name="T20" fmla="*/ 3 w 92"/>
                  <a:gd name="T21" fmla="*/ 28 h 92"/>
                  <a:gd name="T22" fmla="*/ 7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7 w 92"/>
                  <a:gd name="T29" fmla="*/ 3 h 92"/>
                  <a:gd name="T30" fmla="*/ 36 w 92"/>
                  <a:gd name="T31" fmla="*/ 1 h 92"/>
                  <a:gd name="T32" fmla="*/ 45 w 92"/>
                  <a:gd name="T33" fmla="*/ 0 h 92"/>
                  <a:gd name="T34" fmla="*/ 55 w 92"/>
                  <a:gd name="T35" fmla="*/ 1 h 92"/>
                  <a:gd name="T36" fmla="*/ 63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3 w 92"/>
                  <a:gd name="T43" fmla="*/ 20 h 92"/>
                  <a:gd name="T44" fmla="*/ 88 w 92"/>
                  <a:gd name="T45" fmla="*/ 28 h 92"/>
                  <a:gd name="T46" fmla="*/ 90 w 92"/>
                  <a:gd name="T47" fmla="*/ 36 h 92"/>
                  <a:gd name="T48" fmla="*/ 91 w 92"/>
                  <a:gd name="T49" fmla="*/ 46 h 92"/>
                  <a:gd name="T50" fmla="*/ 90 w 92"/>
                  <a:gd name="T51" fmla="*/ 55 h 92"/>
                  <a:gd name="T52" fmla="*/ 88 w 92"/>
                  <a:gd name="T53" fmla="*/ 63 h 92"/>
                  <a:gd name="T54" fmla="*/ 83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3 w 92"/>
                  <a:gd name="T61" fmla="*/ 88 h 92"/>
                  <a:gd name="T62" fmla="*/ 55 w 92"/>
                  <a:gd name="T63" fmla="*/ 90 h 92"/>
                  <a:gd name="T64" fmla="*/ 45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5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3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0"/>
                    </a:lnTo>
                    <a:lnTo>
                      <a:pt x="45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74"/>
              <p:cNvSpPr>
                <a:spLocks/>
              </p:cNvSpPr>
              <p:nvPr/>
            </p:nvSpPr>
            <p:spPr bwMode="auto">
              <a:xfrm>
                <a:off x="1822450" y="2847975"/>
                <a:ext cx="146050" cy="146050"/>
              </a:xfrm>
              <a:custGeom>
                <a:avLst/>
                <a:gdLst>
                  <a:gd name="T0" fmla="*/ 45 w 92"/>
                  <a:gd name="T1" fmla="*/ 91 h 92"/>
                  <a:gd name="T2" fmla="*/ 36 w 92"/>
                  <a:gd name="T3" fmla="*/ 90 h 92"/>
                  <a:gd name="T4" fmla="*/ 27 w 92"/>
                  <a:gd name="T5" fmla="*/ 88 h 92"/>
                  <a:gd name="T6" fmla="*/ 20 w 92"/>
                  <a:gd name="T7" fmla="*/ 84 h 92"/>
                  <a:gd name="T8" fmla="*/ 13 w 92"/>
                  <a:gd name="T9" fmla="*/ 78 h 92"/>
                  <a:gd name="T10" fmla="*/ 7 w 92"/>
                  <a:gd name="T11" fmla="*/ 71 h 92"/>
                  <a:gd name="T12" fmla="*/ 3 w 92"/>
                  <a:gd name="T13" fmla="*/ 63 h 92"/>
                  <a:gd name="T14" fmla="*/ 0 w 92"/>
                  <a:gd name="T15" fmla="*/ 55 h 92"/>
                  <a:gd name="T16" fmla="*/ 0 w 92"/>
                  <a:gd name="T17" fmla="*/ 46 h 92"/>
                  <a:gd name="T18" fmla="*/ 0 w 92"/>
                  <a:gd name="T19" fmla="*/ 36 h 92"/>
                  <a:gd name="T20" fmla="*/ 3 w 92"/>
                  <a:gd name="T21" fmla="*/ 28 h 92"/>
                  <a:gd name="T22" fmla="*/ 7 w 92"/>
                  <a:gd name="T23" fmla="*/ 20 h 92"/>
                  <a:gd name="T24" fmla="*/ 13 w 92"/>
                  <a:gd name="T25" fmla="*/ 13 h 92"/>
                  <a:gd name="T26" fmla="*/ 20 w 92"/>
                  <a:gd name="T27" fmla="*/ 7 h 92"/>
                  <a:gd name="T28" fmla="*/ 27 w 92"/>
                  <a:gd name="T29" fmla="*/ 3 h 92"/>
                  <a:gd name="T30" fmla="*/ 36 w 92"/>
                  <a:gd name="T31" fmla="*/ 1 h 92"/>
                  <a:gd name="T32" fmla="*/ 45 w 92"/>
                  <a:gd name="T33" fmla="*/ 0 h 92"/>
                  <a:gd name="T34" fmla="*/ 55 w 92"/>
                  <a:gd name="T35" fmla="*/ 1 h 92"/>
                  <a:gd name="T36" fmla="*/ 63 w 92"/>
                  <a:gd name="T37" fmla="*/ 3 h 92"/>
                  <a:gd name="T38" fmla="*/ 71 w 92"/>
                  <a:gd name="T39" fmla="*/ 7 h 92"/>
                  <a:gd name="T40" fmla="*/ 78 w 92"/>
                  <a:gd name="T41" fmla="*/ 13 h 92"/>
                  <a:gd name="T42" fmla="*/ 83 w 92"/>
                  <a:gd name="T43" fmla="*/ 20 h 92"/>
                  <a:gd name="T44" fmla="*/ 88 w 92"/>
                  <a:gd name="T45" fmla="*/ 28 h 92"/>
                  <a:gd name="T46" fmla="*/ 90 w 92"/>
                  <a:gd name="T47" fmla="*/ 36 h 92"/>
                  <a:gd name="T48" fmla="*/ 91 w 92"/>
                  <a:gd name="T49" fmla="*/ 46 h 92"/>
                  <a:gd name="T50" fmla="*/ 90 w 92"/>
                  <a:gd name="T51" fmla="*/ 55 h 92"/>
                  <a:gd name="T52" fmla="*/ 88 w 92"/>
                  <a:gd name="T53" fmla="*/ 63 h 92"/>
                  <a:gd name="T54" fmla="*/ 83 w 92"/>
                  <a:gd name="T55" fmla="*/ 71 h 92"/>
                  <a:gd name="T56" fmla="*/ 78 w 92"/>
                  <a:gd name="T57" fmla="*/ 78 h 92"/>
                  <a:gd name="T58" fmla="*/ 71 w 92"/>
                  <a:gd name="T59" fmla="*/ 84 h 92"/>
                  <a:gd name="T60" fmla="*/ 63 w 92"/>
                  <a:gd name="T61" fmla="*/ 88 h 92"/>
                  <a:gd name="T62" fmla="*/ 55 w 92"/>
                  <a:gd name="T63" fmla="*/ 90 h 92"/>
                  <a:gd name="T64" fmla="*/ 45 w 92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5" y="91"/>
                    </a:moveTo>
                    <a:lnTo>
                      <a:pt x="36" y="90"/>
                    </a:lnTo>
                    <a:lnTo>
                      <a:pt x="27" y="88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7" y="71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3" y="13"/>
                    </a:lnTo>
                    <a:lnTo>
                      <a:pt x="20" y="7"/>
                    </a:lnTo>
                    <a:lnTo>
                      <a:pt x="27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5" y="1"/>
                    </a:lnTo>
                    <a:lnTo>
                      <a:pt x="63" y="3"/>
                    </a:lnTo>
                    <a:lnTo>
                      <a:pt x="71" y="7"/>
                    </a:lnTo>
                    <a:lnTo>
                      <a:pt x="78" y="13"/>
                    </a:lnTo>
                    <a:lnTo>
                      <a:pt x="83" y="20"/>
                    </a:lnTo>
                    <a:lnTo>
                      <a:pt x="88" y="28"/>
                    </a:lnTo>
                    <a:lnTo>
                      <a:pt x="90" y="36"/>
                    </a:lnTo>
                    <a:lnTo>
                      <a:pt x="91" y="46"/>
                    </a:lnTo>
                    <a:lnTo>
                      <a:pt x="90" y="55"/>
                    </a:lnTo>
                    <a:lnTo>
                      <a:pt x="88" y="63"/>
                    </a:lnTo>
                    <a:lnTo>
                      <a:pt x="83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8"/>
                    </a:lnTo>
                    <a:lnTo>
                      <a:pt x="55" y="90"/>
                    </a:lnTo>
                    <a:lnTo>
                      <a:pt x="45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175"/>
              <p:cNvSpPr>
                <a:spLocks/>
              </p:cNvSpPr>
              <p:nvPr/>
            </p:nvSpPr>
            <p:spPr bwMode="auto">
              <a:xfrm>
                <a:off x="1841500" y="2867025"/>
                <a:ext cx="109538" cy="109538"/>
              </a:xfrm>
              <a:custGeom>
                <a:avLst/>
                <a:gdLst>
                  <a:gd name="T0" fmla="*/ 37 w 69"/>
                  <a:gd name="T1" fmla="*/ 31 h 69"/>
                  <a:gd name="T2" fmla="*/ 37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7 w 69"/>
                  <a:gd name="T17" fmla="*/ 68 h 69"/>
                  <a:gd name="T18" fmla="*/ 37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7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7" y="31"/>
                    </a:moveTo>
                    <a:lnTo>
                      <a:pt x="37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7" y="68"/>
                    </a:lnTo>
                    <a:lnTo>
                      <a:pt x="37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7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176"/>
              <p:cNvSpPr>
                <a:spLocks/>
              </p:cNvSpPr>
              <p:nvPr/>
            </p:nvSpPr>
            <p:spPr bwMode="auto">
              <a:xfrm>
                <a:off x="1946275" y="3097213"/>
                <a:ext cx="147638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1 h 92"/>
                  <a:gd name="T4" fmla="*/ 28 w 93"/>
                  <a:gd name="T5" fmla="*/ 88 h 92"/>
                  <a:gd name="T6" fmla="*/ 20 w 93"/>
                  <a:gd name="T7" fmla="*/ 84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4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4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1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177"/>
              <p:cNvSpPr>
                <a:spLocks/>
              </p:cNvSpPr>
              <p:nvPr/>
            </p:nvSpPr>
            <p:spPr bwMode="auto">
              <a:xfrm>
                <a:off x="1946275" y="3097213"/>
                <a:ext cx="147638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1 h 92"/>
                  <a:gd name="T4" fmla="*/ 28 w 93"/>
                  <a:gd name="T5" fmla="*/ 88 h 92"/>
                  <a:gd name="T6" fmla="*/ 20 w 93"/>
                  <a:gd name="T7" fmla="*/ 84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4 h 92"/>
                  <a:gd name="T14" fmla="*/ 1 w 93"/>
                  <a:gd name="T15" fmla="*/ 55 h 92"/>
                  <a:gd name="T16" fmla="*/ 0 w 93"/>
                  <a:gd name="T17" fmla="*/ 46 h 92"/>
                  <a:gd name="T18" fmla="*/ 1 w 93"/>
                  <a:gd name="T19" fmla="*/ 36 h 92"/>
                  <a:gd name="T20" fmla="*/ 4 w 93"/>
                  <a:gd name="T21" fmla="*/ 28 h 92"/>
                  <a:gd name="T22" fmla="*/ 8 w 93"/>
                  <a:gd name="T23" fmla="*/ 20 h 92"/>
                  <a:gd name="T24" fmla="*/ 14 w 93"/>
                  <a:gd name="T25" fmla="*/ 13 h 92"/>
                  <a:gd name="T26" fmla="*/ 20 w 93"/>
                  <a:gd name="T27" fmla="*/ 7 h 92"/>
                  <a:gd name="T28" fmla="*/ 28 w 93"/>
                  <a:gd name="T29" fmla="*/ 3 h 92"/>
                  <a:gd name="T30" fmla="*/ 37 w 93"/>
                  <a:gd name="T31" fmla="*/ 1 h 92"/>
                  <a:gd name="T32" fmla="*/ 46 w 93"/>
                  <a:gd name="T33" fmla="*/ 0 h 92"/>
                  <a:gd name="T34" fmla="*/ 55 w 93"/>
                  <a:gd name="T35" fmla="*/ 1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8 w 93"/>
                  <a:gd name="T45" fmla="*/ 28 h 92"/>
                  <a:gd name="T46" fmla="*/ 91 w 93"/>
                  <a:gd name="T47" fmla="*/ 36 h 92"/>
                  <a:gd name="T48" fmla="*/ 92 w 93"/>
                  <a:gd name="T49" fmla="*/ 46 h 92"/>
                  <a:gd name="T50" fmla="*/ 91 w 93"/>
                  <a:gd name="T51" fmla="*/ 55 h 92"/>
                  <a:gd name="T52" fmla="*/ 88 w 93"/>
                  <a:gd name="T53" fmla="*/ 64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4 h 92"/>
                  <a:gd name="T60" fmla="*/ 64 w 93"/>
                  <a:gd name="T61" fmla="*/ 88 h 92"/>
                  <a:gd name="T62" fmla="*/ 55 w 93"/>
                  <a:gd name="T63" fmla="*/ 91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1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0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8" y="28"/>
                    </a:lnTo>
                    <a:lnTo>
                      <a:pt x="91" y="36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8" y="64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5" y="91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178"/>
              <p:cNvSpPr>
                <a:spLocks/>
              </p:cNvSpPr>
              <p:nvPr/>
            </p:nvSpPr>
            <p:spPr bwMode="auto">
              <a:xfrm>
                <a:off x="1965325" y="3116263"/>
                <a:ext cx="109538" cy="109537"/>
              </a:xfrm>
              <a:custGeom>
                <a:avLst/>
                <a:gdLst>
                  <a:gd name="T0" fmla="*/ 38 w 69"/>
                  <a:gd name="T1" fmla="*/ 31 h 69"/>
                  <a:gd name="T2" fmla="*/ 38 w 69"/>
                  <a:gd name="T3" fmla="*/ 0 h 69"/>
                  <a:gd name="T4" fmla="*/ 31 w 69"/>
                  <a:gd name="T5" fmla="*/ 0 h 69"/>
                  <a:gd name="T6" fmla="*/ 31 w 69"/>
                  <a:gd name="T7" fmla="*/ 31 h 69"/>
                  <a:gd name="T8" fmla="*/ 0 w 69"/>
                  <a:gd name="T9" fmla="*/ 31 h 69"/>
                  <a:gd name="T10" fmla="*/ 0 w 69"/>
                  <a:gd name="T11" fmla="*/ 38 h 69"/>
                  <a:gd name="T12" fmla="*/ 31 w 69"/>
                  <a:gd name="T13" fmla="*/ 38 h 69"/>
                  <a:gd name="T14" fmla="*/ 31 w 69"/>
                  <a:gd name="T15" fmla="*/ 68 h 69"/>
                  <a:gd name="T16" fmla="*/ 38 w 69"/>
                  <a:gd name="T17" fmla="*/ 68 h 69"/>
                  <a:gd name="T18" fmla="*/ 38 w 69"/>
                  <a:gd name="T19" fmla="*/ 38 h 69"/>
                  <a:gd name="T20" fmla="*/ 68 w 69"/>
                  <a:gd name="T21" fmla="*/ 38 h 69"/>
                  <a:gd name="T22" fmla="*/ 68 w 69"/>
                  <a:gd name="T23" fmla="*/ 31 h 69"/>
                  <a:gd name="T24" fmla="*/ 38 w 69"/>
                  <a:gd name="T25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69">
                    <a:moveTo>
                      <a:pt x="38" y="31"/>
                    </a:moveTo>
                    <a:lnTo>
                      <a:pt x="38" y="0"/>
                    </a:lnTo>
                    <a:lnTo>
                      <a:pt x="31" y="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31" y="38"/>
                    </a:lnTo>
                    <a:lnTo>
                      <a:pt x="31" y="68"/>
                    </a:lnTo>
                    <a:lnTo>
                      <a:pt x="38" y="68"/>
                    </a:lnTo>
                    <a:lnTo>
                      <a:pt x="38" y="38"/>
                    </a:lnTo>
                    <a:lnTo>
                      <a:pt x="68" y="38"/>
                    </a:lnTo>
                    <a:lnTo>
                      <a:pt x="68" y="31"/>
                    </a:lnTo>
                    <a:lnTo>
                      <a:pt x="38" y="3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179"/>
              <p:cNvSpPr>
                <a:spLocks/>
              </p:cNvSpPr>
              <p:nvPr/>
            </p:nvSpPr>
            <p:spPr bwMode="auto">
              <a:xfrm>
                <a:off x="2281238" y="2732088"/>
                <a:ext cx="147637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1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9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1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9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180"/>
              <p:cNvSpPr>
                <a:spLocks/>
              </p:cNvSpPr>
              <p:nvPr/>
            </p:nvSpPr>
            <p:spPr bwMode="auto">
              <a:xfrm>
                <a:off x="2281238" y="2732088"/>
                <a:ext cx="147637" cy="146050"/>
              </a:xfrm>
              <a:custGeom>
                <a:avLst/>
                <a:gdLst>
                  <a:gd name="T0" fmla="*/ 46 w 93"/>
                  <a:gd name="T1" fmla="*/ 91 h 92"/>
                  <a:gd name="T2" fmla="*/ 37 w 93"/>
                  <a:gd name="T3" fmla="*/ 90 h 92"/>
                  <a:gd name="T4" fmla="*/ 28 w 93"/>
                  <a:gd name="T5" fmla="*/ 88 h 92"/>
                  <a:gd name="T6" fmla="*/ 21 w 93"/>
                  <a:gd name="T7" fmla="*/ 83 h 92"/>
                  <a:gd name="T8" fmla="*/ 14 w 93"/>
                  <a:gd name="T9" fmla="*/ 78 h 92"/>
                  <a:gd name="T10" fmla="*/ 8 w 93"/>
                  <a:gd name="T11" fmla="*/ 71 h 92"/>
                  <a:gd name="T12" fmla="*/ 4 w 93"/>
                  <a:gd name="T13" fmla="*/ 63 h 92"/>
                  <a:gd name="T14" fmla="*/ 1 w 93"/>
                  <a:gd name="T15" fmla="*/ 55 h 92"/>
                  <a:gd name="T16" fmla="*/ 0 w 93"/>
                  <a:gd name="T17" fmla="*/ 45 h 92"/>
                  <a:gd name="T18" fmla="*/ 1 w 93"/>
                  <a:gd name="T19" fmla="*/ 36 h 92"/>
                  <a:gd name="T20" fmla="*/ 4 w 93"/>
                  <a:gd name="T21" fmla="*/ 27 h 92"/>
                  <a:gd name="T22" fmla="*/ 8 w 93"/>
                  <a:gd name="T23" fmla="*/ 20 h 92"/>
                  <a:gd name="T24" fmla="*/ 14 w 93"/>
                  <a:gd name="T25" fmla="*/ 13 h 92"/>
                  <a:gd name="T26" fmla="*/ 21 w 93"/>
                  <a:gd name="T27" fmla="*/ 7 h 92"/>
                  <a:gd name="T28" fmla="*/ 28 w 93"/>
                  <a:gd name="T29" fmla="*/ 3 h 92"/>
                  <a:gd name="T30" fmla="*/ 37 w 93"/>
                  <a:gd name="T31" fmla="*/ 0 h 92"/>
                  <a:gd name="T32" fmla="*/ 46 w 93"/>
                  <a:gd name="T33" fmla="*/ 0 h 92"/>
                  <a:gd name="T34" fmla="*/ 56 w 93"/>
                  <a:gd name="T35" fmla="*/ 0 h 92"/>
                  <a:gd name="T36" fmla="*/ 64 w 93"/>
                  <a:gd name="T37" fmla="*/ 3 h 92"/>
                  <a:gd name="T38" fmla="*/ 72 w 93"/>
                  <a:gd name="T39" fmla="*/ 7 h 92"/>
                  <a:gd name="T40" fmla="*/ 79 w 93"/>
                  <a:gd name="T41" fmla="*/ 13 h 92"/>
                  <a:gd name="T42" fmla="*/ 84 w 93"/>
                  <a:gd name="T43" fmla="*/ 20 h 92"/>
                  <a:gd name="T44" fmla="*/ 89 w 93"/>
                  <a:gd name="T45" fmla="*/ 27 h 92"/>
                  <a:gd name="T46" fmla="*/ 91 w 93"/>
                  <a:gd name="T47" fmla="*/ 36 h 92"/>
                  <a:gd name="T48" fmla="*/ 92 w 93"/>
                  <a:gd name="T49" fmla="*/ 45 h 92"/>
                  <a:gd name="T50" fmla="*/ 91 w 93"/>
                  <a:gd name="T51" fmla="*/ 55 h 92"/>
                  <a:gd name="T52" fmla="*/ 89 w 93"/>
                  <a:gd name="T53" fmla="*/ 63 h 92"/>
                  <a:gd name="T54" fmla="*/ 84 w 93"/>
                  <a:gd name="T55" fmla="*/ 71 h 92"/>
                  <a:gd name="T56" fmla="*/ 79 w 93"/>
                  <a:gd name="T57" fmla="*/ 78 h 92"/>
                  <a:gd name="T58" fmla="*/ 72 w 93"/>
                  <a:gd name="T59" fmla="*/ 83 h 92"/>
                  <a:gd name="T60" fmla="*/ 64 w 93"/>
                  <a:gd name="T61" fmla="*/ 88 h 92"/>
                  <a:gd name="T62" fmla="*/ 56 w 93"/>
                  <a:gd name="T63" fmla="*/ 90 h 92"/>
                  <a:gd name="T64" fmla="*/ 46 w 93"/>
                  <a:gd name="T65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92">
                    <a:moveTo>
                      <a:pt x="46" y="91"/>
                    </a:moveTo>
                    <a:lnTo>
                      <a:pt x="37" y="90"/>
                    </a:lnTo>
                    <a:lnTo>
                      <a:pt x="28" y="88"/>
                    </a:lnTo>
                    <a:lnTo>
                      <a:pt x="21" y="83"/>
                    </a:lnTo>
                    <a:lnTo>
                      <a:pt x="14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7"/>
                    </a:lnTo>
                    <a:lnTo>
                      <a:pt x="8" y="20"/>
                    </a:lnTo>
                    <a:lnTo>
                      <a:pt x="14" y="13"/>
                    </a:lnTo>
                    <a:lnTo>
                      <a:pt x="21" y="7"/>
                    </a:lnTo>
                    <a:lnTo>
                      <a:pt x="28" y="3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3"/>
                    </a:lnTo>
                    <a:lnTo>
                      <a:pt x="72" y="7"/>
                    </a:lnTo>
                    <a:lnTo>
                      <a:pt x="79" y="13"/>
                    </a:lnTo>
                    <a:lnTo>
                      <a:pt x="84" y="20"/>
                    </a:lnTo>
                    <a:lnTo>
                      <a:pt x="89" y="27"/>
                    </a:lnTo>
                    <a:lnTo>
                      <a:pt x="91" y="36"/>
                    </a:lnTo>
                    <a:lnTo>
                      <a:pt x="92" y="45"/>
                    </a:lnTo>
                    <a:lnTo>
                      <a:pt x="91" y="55"/>
                    </a:lnTo>
                    <a:lnTo>
                      <a:pt x="89" y="63"/>
                    </a:lnTo>
                    <a:lnTo>
                      <a:pt x="84" y="71"/>
                    </a:lnTo>
                    <a:lnTo>
                      <a:pt x="79" y="78"/>
                    </a:lnTo>
                    <a:lnTo>
                      <a:pt x="72" y="83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181"/>
              <p:cNvSpPr>
                <a:spLocks/>
              </p:cNvSpPr>
              <p:nvPr/>
            </p:nvSpPr>
            <p:spPr bwMode="auto">
              <a:xfrm>
                <a:off x="2300288" y="2800350"/>
                <a:ext cx="109537" cy="26988"/>
              </a:xfrm>
              <a:custGeom>
                <a:avLst/>
                <a:gdLst>
                  <a:gd name="T0" fmla="*/ 0 w 69"/>
                  <a:gd name="T1" fmla="*/ 0 h 17"/>
                  <a:gd name="T2" fmla="*/ 0 w 69"/>
                  <a:gd name="T3" fmla="*/ 16 h 17"/>
                  <a:gd name="T4" fmla="*/ 68 w 69"/>
                  <a:gd name="T5" fmla="*/ 16 h 17"/>
                  <a:gd name="T6" fmla="*/ 68 w 69"/>
                  <a:gd name="T7" fmla="*/ 0 h 17"/>
                  <a:gd name="T8" fmla="*/ 0 w 6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0"/>
                    </a:moveTo>
                    <a:lnTo>
                      <a:pt x="0" y="16"/>
                    </a:lnTo>
                    <a:lnTo>
                      <a:pt x="68" y="16"/>
                    </a:lnTo>
                    <a:lnTo>
                      <a:pt x="6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182"/>
              <p:cNvSpPr>
                <a:spLocks/>
              </p:cNvSpPr>
              <p:nvPr/>
            </p:nvSpPr>
            <p:spPr bwMode="auto">
              <a:xfrm>
                <a:off x="2093913" y="4760913"/>
                <a:ext cx="2201862" cy="58737"/>
              </a:xfrm>
              <a:custGeom>
                <a:avLst/>
                <a:gdLst>
                  <a:gd name="T0" fmla="*/ 0 w 1387"/>
                  <a:gd name="T1" fmla="*/ 0 h 37"/>
                  <a:gd name="T2" fmla="*/ 1386 w 1387"/>
                  <a:gd name="T3" fmla="*/ 0 h 37"/>
                  <a:gd name="T4" fmla="*/ 1386 w 1387"/>
                  <a:gd name="T5" fmla="*/ 36 h 37"/>
                  <a:gd name="T6" fmla="*/ 0 w 1387"/>
                  <a:gd name="T7" fmla="*/ 36 h 37"/>
                  <a:gd name="T8" fmla="*/ 0 w 1387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7" h="37">
                    <a:moveTo>
                      <a:pt x="0" y="0"/>
                    </a:moveTo>
                    <a:lnTo>
                      <a:pt x="1386" y="0"/>
                    </a:lnTo>
                    <a:lnTo>
                      <a:pt x="1386" y="36"/>
                    </a:lnTo>
                    <a:lnTo>
                      <a:pt x="0" y="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183"/>
              <p:cNvSpPr>
                <a:spLocks/>
              </p:cNvSpPr>
              <p:nvPr/>
            </p:nvSpPr>
            <p:spPr bwMode="auto">
              <a:xfrm>
                <a:off x="4295775" y="4775200"/>
                <a:ext cx="26988" cy="26988"/>
              </a:xfrm>
              <a:custGeom>
                <a:avLst/>
                <a:gdLst>
                  <a:gd name="T0" fmla="*/ 16 w 17"/>
                  <a:gd name="T1" fmla="*/ 16 h 17"/>
                  <a:gd name="T2" fmla="*/ 14 w 17"/>
                  <a:gd name="T3" fmla="*/ 4 h 17"/>
                  <a:gd name="T4" fmla="*/ 9 w 17"/>
                  <a:gd name="T5" fmla="*/ 0 h 17"/>
                  <a:gd name="T6" fmla="*/ 3 w 17"/>
                  <a:gd name="T7" fmla="*/ 4 h 17"/>
                  <a:gd name="T8" fmla="*/ 0 w 17"/>
                  <a:gd name="T9" fmla="*/ 16 h 17"/>
                  <a:gd name="T10" fmla="*/ 16 w 17"/>
                  <a:gd name="T1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16" y="16"/>
                    </a:moveTo>
                    <a:lnTo>
                      <a:pt x="14" y="4"/>
                    </a:lnTo>
                    <a:lnTo>
                      <a:pt x="9" y="0"/>
                    </a:lnTo>
                    <a:lnTo>
                      <a:pt x="3" y="4"/>
                    </a:lnTo>
                    <a:lnTo>
                      <a:pt x="0" y="16"/>
                    </a:lnTo>
                    <a:lnTo>
                      <a:pt x="16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184"/>
              <p:cNvSpPr>
                <a:spLocks/>
              </p:cNvSpPr>
              <p:nvPr/>
            </p:nvSpPr>
            <p:spPr bwMode="auto">
              <a:xfrm>
                <a:off x="4295775" y="4781550"/>
                <a:ext cx="26988" cy="1231900"/>
              </a:xfrm>
              <a:custGeom>
                <a:avLst/>
                <a:gdLst>
                  <a:gd name="T0" fmla="*/ 9 w 17"/>
                  <a:gd name="T1" fmla="*/ 775 h 776"/>
                  <a:gd name="T2" fmla="*/ 16 w 17"/>
                  <a:gd name="T3" fmla="*/ 770 h 776"/>
                  <a:gd name="T4" fmla="*/ 16 w 17"/>
                  <a:gd name="T5" fmla="*/ 0 h 776"/>
                  <a:gd name="T6" fmla="*/ 0 w 17"/>
                  <a:gd name="T7" fmla="*/ 0 h 776"/>
                  <a:gd name="T8" fmla="*/ 0 w 17"/>
                  <a:gd name="T9" fmla="*/ 770 h 776"/>
                  <a:gd name="T10" fmla="*/ 9 w 17"/>
                  <a:gd name="T11" fmla="*/ 766 h 776"/>
                  <a:gd name="T12" fmla="*/ 9 w 17"/>
                  <a:gd name="T13" fmla="*/ 775 h 776"/>
                  <a:gd name="T14" fmla="*/ 16 w 17"/>
                  <a:gd name="T15" fmla="*/ 775 h 776"/>
                  <a:gd name="T16" fmla="*/ 16 w 17"/>
                  <a:gd name="T17" fmla="*/ 770 h 776"/>
                  <a:gd name="T18" fmla="*/ 9 w 17"/>
                  <a:gd name="T19" fmla="*/ 775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776">
                    <a:moveTo>
                      <a:pt x="9" y="775"/>
                    </a:moveTo>
                    <a:lnTo>
                      <a:pt x="16" y="770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770"/>
                    </a:lnTo>
                    <a:lnTo>
                      <a:pt x="9" y="766"/>
                    </a:lnTo>
                    <a:lnTo>
                      <a:pt x="9" y="775"/>
                    </a:lnTo>
                    <a:lnTo>
                      <a:pt x="16" y="775"/>
                    </a:lnTo>
                    <a:lnTo>
                      <a:pt x="16" y="770"/>
                    </a:lnTo>
                    <a:lnTo>
                      <a:pt x="9" y="77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85"/>
              <p:cNvSpPr>
                <a:spLocks/>
              </p:cNvSpPr>
              <p:nvPr/>
            </p:nvSpPr>
            <p:spPr bwMode="auto">
              <a:xfrm>
                <a:off x="3859213" y="5999163"/>
                <a:ext cx="444500" cy="26987"/>
              </a:xfrm>
              <a:custGeom>
                <a:avLst/>
                <a:gdLst>
                  <a:gd name="T0" fmla="*/ 0 w 280"/>
                  <a:gd name="T1" fmla="*/ 16 h 17"/>
                  <a:gd name="T2" fmla="*/ 279 w 280"/>
                  <a:gd name="T3" fmla="*/ 16 h 17"/>
                  <a:gd name="T4" fmla="*/ 279 w 280"/>
                  <a:gd name="T5" fmla="*/ 0 h 17"/>
                  <a:gd name="T6" fmla="*/ 0 w 280"/>
                  <a:gd name="T7" fmla="*/ 0 h 17"/>
                  <a:gd name="T8" fmla="*/ 0 w 28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7">
                    <a:moveTo>
                      <a:pt x="0" y="16"/>
                    </a:moveTo>
                    <a:lnTo>
                      <a:pt x="279" y="16"/>
                    </a:lnTo>
                    <a:lnTo>
                      <a:pt x="279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186"/>
              <p:cNvSpPr>
                <a:spLocks/>
              </p:cNvSpPr>
              <p:nvPr/>
            </p:nvSpPr>
            <p:spPr bwMode="auto">
              <a:xfrm>
                <a:off x="3414713" y="5999163"/>
                <a:ext cx="446087" cy="26987"/>
              </a:xfrm>
              <a:custGeom>
                <a:avLst/>
                <a:gdLst>
                  <a:gd name="T0" fmla="*/ 0 w 281"/>
                  <a:gd name="T1" fmla="*/ 16 h 17"/>
                  <a:gd name="T2" fmla="*/ 280 w 281"/>
                  <a:gd name="T3" fmla="*/ 16 h 17"/>
                  <a:gd name="T4" fmla="*/ 280 w 281"/>
                  <a:gd name="T5" fmla="*/ 0 h 17"/>
                  <a:gd name="T6" fmla="*/ 0 w 281"/>
                  <a:gd name="T7" fmla="*/ 0 h 17"/>
                  <a:gd name="T8" fmla="*/ 0 w 28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1" h="17">
                    <a:moveTo>
                      <a:pt x="0" y="16"/>
                    </a:moveTo>
                    <a:lnTo>
                      <a:pt x="280" y="16"/>
                    </a:lnTo>
                    <a:lnTo>
                      <a:pt x="280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187"/>
              <p:cNvSpPr>
                <a:spLocks/>
              </p:cNvSpPr>
              <p:nvPr/>
            </p:nvSpPr>
            <p:spPr bwMode="auto">
              <a:xfrm>
                <a:off x="2970213" y="5999163"/>
                <a:ext cx="446087" cy="26987"/>
              </a:xfrm>
              <a:custGeom>
                <a:avLst/>
                <a:gdLst>
                  <a:gd name="T0" fmla="*/ 0 w 281"/>
                  <a:gd name="T1" fmla="*/ 16 h 17"/>
                  <a:gd name="T2" fmla="*/ 280 w 281"/>
                  <a:gd name="T3" fmla="*/ 16 h 17"/>
                  <a:gd name="T4" fmla="*/ 280 w 281"/>
                  <a:gd name="T5" fmla="*/ 0 h 17"/>
                  <a:gd name="T6" fmla="*/ 0 w 281"/>
                  <a:gd name="T7" fmla="*/ 0 h 17"/>
                  <a:gd name="T8" fmla="*/ 0 w 28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1" h="17">
                    <a:moveTo>
                      <a:pt x="0" y="16"/>
                    </a:moveTo>
                    <a:lnTo>
                      <a:pt x="280" y="16"/>
                    </a:lnTo>
                    <a:lnTo>
                      <a:pt x="280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188"/>
              <p:cNvSpPr>
                <a:spLocks/>
              </p:cNvSpPr>
              <p:nvPr/>
            </p:nvSpPr>
            <p:spPr bwMode="auto">
              <a:xfrm>
                <a:off x="2528888" y="5999163"/>
                <a:ext cx="442912" cy="26987"/>
              </a:xfrm>
              <a:custGeom>
                <a:avLst/>
                <a:gdLst>
                  <a:gd name="T0" fmla="*/ 0 w 279"/>
                  <a:gd name="T1" fmla="*/ 16 h 17"/>
                  <a:gd name="T2" fmla="*/ 278 w 279"/>
                  <a:gd name="T3" fmla="*/ 16 h 17"/>
                  <a:gd name="T4" fmla="*/ 278 w 279"/>
                  <a:gd name="T5" fmla="*/ 0 h 17"/>
                  <a:gd name="T6" fmla="*/ 0 w 279"/>
                  <a:gd name="T7" fmla="*/ 0 h 17"/>
                  <a:gd name="T8" fmla="*/ 0 w 27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17">
                    <a:moveTo>
                      <a:pt x="0" y="16"/>
                    </a:moveTo>
                    <a:lnTo>
                      <a:pt x="278" y="16"/>
                    </a:lnTo>
                    <a:lnTo>
                      <a:pt x="278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189"/>
              <p:cNvSpPr>
                <a:spLocks/>
              </p:cNvSpPr>
              <p:nvPr/>
            </p:nvSpPr>
            <p:spPr bwMode="auto">
              <a:xfrm>
                <a:off x="2081213" y="5999163"/>
                <a:ext cx="449262" cy="26987"/>
              </a:xfrm>
              <a:custGeom>
                <a:avLst/>
                <a:gdLst>
                  <a:gd name="T0" fmla="*/ 0 w 283"/>
                  <a:gd name="T1" fmla="*/ 7 h 17"/>
                  <a:gd name="T2" fmla="*/ 4 w 283"/>
                  <a:gd name="T3" fmla="*/ 16 h 17"/>
                  <a:gd name="T4" fmla="*/ 282 w 283"/>
                  <a:gd name="T5" fmla="*/ 16 h 17"/>
                  <a:gd name="T6" fmla="*/ 282 w 283"/>
                  <a:gd name="T7" fmla="*/ 0 h 17"/>
                  <a:gd name="T8" fmla="*/ 4 w 283"/>
                  <a:gd name="T9" fmla="*/ 0 h 17"/>
                  <a:gd name="T10" fmla="*/ 8 w 283"/>
                  <a:gd name="T11" fmla="*/ 7 h 17"/>
                  <a:gd name="T12" fmla="*/ 0 w 283"/>
                  <a:gd name="T13" fmla="*/ 7 h 17"/>
                  <a:gd name="T14" fmla="*/ 0 w 283"/>
                  <a:gd name="T15" fmla="*/ 16 h 17"/>
                  <a:gd name="T16" fmla="*/ 4 w 283"/>
                  <a:gd name="T17" fmla="*/ 16 h 17"/>
                  <a:gd name="T18" fmla="*/ 0 w 283"/>
                  <a:gd name="T1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17">
                    <a:moveTo>
                      <a:pt x="0" y="7"/>
                    </a:moveTo>
                    <a:lnTo>
                      <a:pt x="4" y="16"/>
                    </a:lnTo>
                    <a:lnTo>
                      <a:pt x="282" y="16"/>
                    </a:lnTo>
                    <a:lnTo>
                      <a:pt x="282" y="0"/>
                    </a:lnTo>
                    <a:lnTo>
                      <a:pt x="4" y="0"/>
                    </a:lnTo>
                    <a:lnTo>
                      <a:pt x="8" y="7"/>
                    </a:lnTo>
                    <a:lnTo>
                      <a:pt x="0" y="7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190"/>
              <p:cNvSpPr>
                <a:spLocks/>
              </p:cNvSpPr>
              <p:nvPr/>
            </p:nvSpPr>
            <p:spPr bwMode="auto">
              <a:xfrm>
                <a:off x="2081213" y="5853113"/>
                <a:ext cx="26987" cy="152400"/>
              </a:xfrm>
              <a:custGeom>
                <a:avLst/>
                <a:gdLst>
                  <a:gd name="T0" fmla="*/ 0 w 17"/>
                  <a:gd name="T1" fmla="*/ 0 h 96"/>
                  <a:gd name="T2" fmla="*/ 0 w 17"/>
                  <a:gd name="T3" fmla="*/ 95 h 96"/>
                  <a:gd name="T4" fmla="*/ 16 w 17"/>
                  <a:gd name="T5" fmla="*/ 95 h 96"/>
                  <a:gd name="T6" fmla="*/ 16 w 17"/>
                  <a:gd name="T7" fmla="*/ 0 h 96"/>
                  <a:gd name="T8" fmla="*/ 0 w 17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6">
                    <a:moveTo>
                      <a:pt x="0" y="0"/>
                    </a:moveTo>
                    <a:lnTo>
                      <a:pt x="0" y="95"/>
                    </a:lnTo>
                    <a:lnTo>
                      <a:pt x="16" y="95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191"/>
              <p:cNvSpPr>
                <a:spLocks/>
              </p:cNvSpPr>
              <p:nvPr/>
            </p:nvSpPr>
            <p:spPr bwMode="auto">
              <a:xfrm>
                <a:off x="2081213" y="5699125"/>
                <a:ext cx="26987" cy="155575"/>
              </a:xfrm>
              <a:custGeom>
                <a:avLst/>
                <a:gdLst>
                  <a:gd name="T0" fmla="*/ 0 w 17"/>
                  <a:gd name="T1" fmla="*/ 0 h 98"/>
                  <a:gd name="T2" fmla="*/ 0 w 17"/>
                  <a:gd name="T3" fmla="*/ 97 h 98"/>
                  <a:gd name="T4" fmla="*/ 16 w 17"/>
                  <a:gd name="T5" fmla="*/ 97 h 98"/>
                  <a:gd name="T6" fmla="*/ 16 w 17"/>
                  <a:gd name="T7" fmla="*/ 0 h 98"/>
                  <a:gd name="T8" fmla="*/ 0 w 17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8">
                    <a:moveTo>
                      <a:pt x="0" y="0"/>
                    </a:moveTo>
                    <a:lnTo>
                      <a:pt x="0" y="97"/>
                    </a:lnTo>
                    <a:lnTo>
                      <a:pt x="16" y="97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192"/>
              <p:cNvSpPr>
                <a:spLocks/>
              </p:cNvSpPr>
              <p:nvPr/>
            </p:nvSpPr>
            <p:spPr bwMode="auto">
              <a:xfrm>
                <a:off x="2081213" y="5546725"/>
                <a:ext cx="26987" cy="153988"/>
              </a:xfrm>
              <a:custGeom>
                <a:avLst/>
                <a:gdLst>
                  <a:gd name="T0" fmla="*/ 0 w 17"/>
                  <a:gd name="T1" fmla="*/ 0 h 97"/>
                  <a:gd name="T2" fmla="*/ 0 w 17"/>
                  <a:gd name="T3" fmla="*/ 96 h 97"/>
                  <a:gd name="T4" fmla="*/ 16 w 17"/>
                  <a:gd name="T5" fmla="*/ 96 h 97"/>
                  <a:gd name="T6" fmla="*/ 16 w 17"/>
                  <a:gd name="T7" fmla="*/ 0 h 97"/>
                  <a:gd name="T8" fmla="*/ 0 w 17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7">
                    <a:moveTo>
                      <a:pt x="0" y="0"/>
                    </a:moveTo>
                    <a:lnTo>
                      <a:pt x="0" y="96"/>
                    </a:lnTo>
                    <a:lnTo>
                      <a:pt x="16" y="96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193"/>
              <p:cNvSpPr>
                <a:spLocks/>
              </p:cNvSpPr>
              <p:nvPr/>
            </p:nvSpPr>
            <p:spPr bwMode="auto">
              <a:xfrm>
                <a:off x="2081213" y="5392738"/>
                <a:ext cx="26987" cy="155575"/>
              </a:xfrm>
              <a:custGeom>
                <a:avLst/>
                <a:gdLst>
                  <a:gd name="T0" fmla="*/ 0 w 17"/>
                  <a:gd name="T1" fmla="*/ 0 h 98"/>
                  <a:gd name="T2" fmla="*/ 0 w 17"/>
                  <a:gd name="T3" fmla="*/ 97 h 98"/>
                  <a:gd name="T4" fmla="*/ 16 w 17"/>
                  <a:gd name="T5" fmla="*/ 97 h 98"/>
                  <a:gd name="T6" fmla="*/ 16 w 17"/>
                  <a:gd name="T7" fmla="*/ 0 h 98"/>
                  <a:gd name="T8" fmla="*/ 0 w 17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8">
                    <a:moveTo>
                      <a:pt x="0" y="0"/>
                    </a:moveTo>
                    <a:lnTo>
                      <a:pt x="0" y="97"/>
                    </a:lnTo>
                    <a:lnTo>
                      <a:pt x="16" y="97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194"/>
              <p:cNvSpPr>
                <a:spLocks/>
              </p:cNvSpPr>
              <p:nvPr/>
            </p:nvSpPr>
            <p:spPr bwMode="auto">
              <a:xfrm>
                <a:off x="2081213" y="5238750"/>
                <a:ext cx="26987" cy="155575"/>
              </a:xfrm>
              <a:custGeom>
                <a:avLst/>
                <a:gdLst>
                  <a:gd name="T0" fmla="*/ 0 w 17"/>
                  <a:gd name="T1" fmla="*/ 0 h 98"/>
                  <a:gd name="T2" fmla="*/ 0 w 17"/>
                  <a:gd name="T3" fmla="*/ 97 h 98"/>
                  <a:gd name="T4" fmla="*/ 16 w 17"/>
                  <a:gd name="T5" fmla="*/ 97 h 98"/>
                  <a:gd name="T6" fmla="*/ 16 w 17"/>
                  <a:gd name="T7" fmla="*/ 0 h 98"/>
                  <a:gd name="T8" fmla="*/ 0 w 17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8">
                    <a:moveTo>
                      <a:pt x="0" y="0"/>
                    </a:moveTo>
                    <a:lnTo>
                      <a:pt x="0" y="97"/>
                    </a:lnTo>
                    <a:lnTo>
                      <a:pt x="16" y="97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195"/>
              <p:cNvSpPr>
                <a:spLocks/>
              </p:cNvSpPr>
              <p:nvPr/>
            </p:nvSpPr>
            <p:spPr bwMode="auto">
              <a:xfrm>
                <a:off x="2081213" y="5087938"/>
                <a:ext cx="26987" cy="152400"/>
              </a:xfrm>
              <a:custGeom>
                <a:avLst/>
                <a:gdLst>
                  <a:gd name="T0" fmla="*/ 0 w 17"/>
                  <a:gd name="T1" fmla="*/ 0 h 96"/>
                  <a:gd name="T2" fmla="*/ 0 w 17"/>
                  <a:gd name="T3" fmla="*/ 95 h 96"/>
                  <a:gd name="T4" fmla="*/ 16 w 17"/>
                  <a:gd name="T5" fmla="*/ 95 h 96"/>
                  <a:gd name="T6" fmla="*/ 16 w 17"/>
                  <a:gd name="T7" fmla="*/ 0 h 96"/>
                  <a:gd name="T8" fmla="*/ 0 w 17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6">
                    <a:moveTo>
                      <a:pt x="0" y="0"/>
                    </a:moveTo>
                    <a:lnTo>
                      <a:pt x="0" y="95"/>
                    </a:lnTo>
                    <a:lnTo>
                      <a:pt x="16" y="95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196"/>
              <p:cNvSpPr>
                <a:spLocks/>
              </p:cNvSpPr>
              <p:nvPr/>
            </p:nvSpPr>
            <p:spPr bwMode="auto">
              <a:xfrm>
                <a:off x="2081213" y="4935538"/>
                <a:ext cx="26987" cy="153987"/>
              </a:xfrm>
              <a:custGeom>
                <a:avLst/>
                <a:gdLst>
                  <a:gd name="T0" fmla="*/ 0 w 17"/>
                  <a:gd name="T1" fmla="*/ 0 h 97"/>
                  <a:gd name="T2" fmla="*/ 0 w 17"/>
                  <a:gd name="T3" fmla="*/ 96 h 97"/>
                  <a:gd name="T4" fmla="*/ 16 w 17"/>
                  <a:gd name="T5" fmla="*/ 96 h 97"/>
                  <a:gd name="T6" fmla="*/ 16 w 17"/>
                  <a:gd name="T7" fmla="*/ 0 h 97"/>
                  <a:gd name="T8" fmla="*/ 0 w 17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7">
                    <a:moveTo>
                      <a:pt x="0" y="0"/>
                    </a:moveTo>
                    <a:lnTo>
                      <a:pt x="0" y="96"/>
                    </a:lnTo>
                    <a:lnTo>
                      <a:pt x="16" y="96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197"/>
              <p:cNvSpPr>
                <a:spLocks/>
              </p:cNvSpPr>
              <p:nvPr/>
            </p:nvSpPr>
            <p:spPr bwMode="auto">
              <a:xfrm>
                <a:off x="2081213" y="4781550"/>
                <a:ext cx="26987" cy="155575"/>
              </a:xfrm>
              <a:custGeom>
                <a:avLst/>
                <a:gdLst>
                  <a:gd name="T0" fmla="*/ 8 w 17"/>
                  <a:gd name="T1" fmla="*/ 0 h 98"/>
                  <a:gd name="T2" fmla="*/ 0 w 17"/>
                  <a:gd name="T3" fmla="*/ 0 h 98"/>
                  <a:gd name="T4" fmla="*/ 0 w 17"/>
                  <a:gd name="T5" fmla="*/ 97 h 98"/>
                  <a:gd name="T6" fmla="*/ 16 w 17"/>
                  <a:gd name="T7" fmla="*/ 97 h 98"/>
                  <a:gd name="T8" fmla="*/ 16 w 17"/>
                  <a:gd name="T9" fmla="*/ 0 h 98"/>
                  <a:gd name="T10" fmla="*/ 8 w 17"/>
                  <a:gd name="T1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98">
                    <a:moveTo>
                      <a:pt x="8" y="0"/>
                    </a:moveTo>
                    <a:lnTo>
                      <a:pt x="0" y="0"/>
                    </a:lnTo>
                    <a:lnTo>
                      <a:pt x="0" y="97"/>
                    </a:lnTo>
                    <a:lnTo>
                      <a:pt x="16" y="97"/>
                    </a:lnTo>
                    <a:lnTo>
                      <a:pt x="16" y="0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198"/>
              <p:cNvSpPr>
                <a:spLocks/>
              </p:cNvSpPr>
              <p:nvPr/>
            </p:nvSpPr>
            <p:spPr bwMode="auto">
              <a:xfrm>
                <a:off x="2081213" y="4775200"/>
                <a:ext cx="26987" cy="26988"/>
              </a:xfrm>
              <a:custGeom>
                <a:avLst/>
                <a:gdLst>
                  <a:gd name="T0" fmla="*/ 16 w 17"/>
                  <a:gd name="T1" fmla="*/ 16 h 17"/>
                  <a:gd name="T2" fmla="*/ 14 w 17"/>
                  <a:gd name="T3" fmla="*/ 4 h 17"/>
                  <a:gd name="T4" fmla="*/ 8 w 17"/>
                  <a:gd name="T5" fmla="*/ 0 h 17"/>
                  <a:gd name="T6" fmla="*/ 2 w 17"/>
                  <a:gd name="T7" fmla="*/ 4 h 17"/>
                  <a:gd name="T8" fmla="*/ 0 w 17"/>
                  <a:gd name="T9" fmla="*/ 16 h 17"/>
                  <a:gd name="T10" fmla="*/ 16 w 17"/>
                  <a:gd name="T1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16" y="16"/>
                    </a:moveTo>
                    <a:lnTo>
                      <a:pt x="14" y="4"/>
                    </a:lnTo>
                    <a:lnTo>
                      <a:pt x="8" y="0"/>
                    </a:lnTo>
                    <a:lnTo>
                      <a:pt x="2" y="4"/>
                    </a:lnTo>
                    <a:lnTo>
                      <a:pt x="0" y="16"/>
                    </a:lnTo>
                    <a:lnTo>
                      <a:pt x="16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199"/>
              <p:cNvSpPr>
                <a:spLocks/>
              </p:cNvSpPr>
              <p:nvPr/>
            </p:nvSpPr>
            <p:spPr bwMode="auto">
              <a:xfrm>
                <a:off x="2255838" y="4676775"/>
                <a:ext cx="2043112" cy="85725"/>
              </a:xfrm>
              <a:custGeom>
                <a:avLst/>
                <a:gdLst>
                  <a:gd name="T0" fmla="*/ 1 w 1287"/>
                  <a:gd name="T1" fmla="*/ 47 h 54"/>
                  <a:gd name="T2" fmla="*/ 7 w 1287"/>
                  <a:gd name="T3" fmla="*/ 35 h 54"/>
                  <a:gd name="T4" fmla="*/ 16 w 1287"/>
                  <a:gd name="T5" fmla="*/ 26 h 54"/>
                  <a:gd name="T6" fmla="*/ 28 w 1287"/>
                  <a:gd name="T7" fmla="*/ 21 h 54"/>
                  <a:gd name="T8" fmla="*/ 612 w 1287"/>
                  <a:gd name="T9" fmla="*/ 21 h 54"/>
                  <a:gd name="T10" fmla="*/ 621 w 1287"/>
                  <a:gd name="T11" fmla="*/ 20 h 54"/>
                  <a:gd name="T12" fmla="*/ 630 w 1287"/>
                  <a:gd name="T13" fmla="*/ 17 h 54"/>
                  <a:gd name="T14" fmla="*/ 636 w 1287"/>
                  <a:gd name="T15" fmla="*/ 10 h 54"/>
                  <a:gd name="T16" fmla="*/ 642 w 1287"/>
                  <a:gd name="T17" fmla="*/ 0 h 54"/>
                  <a:gd name="T18" fmla="*/ 640 w 1287"/>
                  <a:gd name="T19" fmla="*/ 12 h 54"/>
                  <a:gd name="T20" fmla="*/ 634 w 1287"/>
                  <a:gd name="T21" fmla="*/ 23 h 54"/>
                  <a:gd name="T22" fmla="*/ 624 w 1287"/>
                  <a:gd name="T23" fmla="*/ 32 h 54"/>
                  <a:gd name="T24" fmla="*/ 612 w 1287"/>
                  <a:gd name="T25" fmla="*/ 35 h 54"/>
                  <a:gd name="T26" fmla="*/ 27 w 1287"/>
                  <a:gd name="T27" fmla="*/ 35 h 54"/>
                  <a:gd name="T28" fmla="*/ 16 w 1287"/>
                  <a:gd name="T29" fmla="*/ 37 h 54"/>
                  <a:gd name="T30" fmla="*/ 9 w 1287"/>
                  <a:gd name="T31" fmla="*/ 41 h 54"/>
                  <a:gd name="T32" fmla="*/ 3 w 1287"/>
                  <a:gd name="T33" fmla="*/ 48 h 54"/>
                  <a:gd name="T34" fmla="*/ 1286 w 1287"/>
                  <a:gd name="T35" fmla="*/ 53 h 54"/>
                  <a:gd name="T36" fmla="*/ 1281 w 1287"/>
                  <a:gd name="T37" fmla="*/ 40 h 54"/>
                  <a:gd name="T38" fmla="*/ 1274 w 1287"/>
                  <a:gd name="T39" fmla="*/ 30 h 54"/>
                  <a:gd name="T40" fmla="*/ 1263 w 1287"/>
                  <a:gd name="T41" fmla="*/ 23 h 54"/>
                  <a:gd name="T42" fmla="*/ 1250 w 1287"/>
                  <a:gd name="T43" fmla="*/ 20 h 54"/>
                  <a:gd name="T44" fmla="*/ 668 w 1287"/>
                  <a:gd name="T45" fmla="*/ 20 h 54"/>
                  <a:gd name="T46" fmla="*/ 659 w 1287"/>
                  <a:gd name="T47" fmla="*/ 18 h 54"/>
                  <a:gd name="T48" fmla="*/ 651 w 1287"/>
                  <a:gd name="T49" fmla="*/ 14 h 54"/>
                  <a:gd name="T50" fmla="*/ 645 w 1287"/>
                  <a:gd name="T51" fmla="*/ 5 h 54"/>
                  <a:gd name="T52" fmla="*/ 643 w 1287"/>
                  <a:gd name="T53" fmla="*/ 5 h 54"/>
                  <a:gd name="T54" fmla="*/ 647 w 1287"/>
                  <a:gd name="T55" fmla="*/ 18 h 54"/>
                  <a:gd name="T56" fmla="*/ 655 w 1287"/>
                  <a:gd name="T57" fmla="*/ 28 h 54"/>
                  <a:gd name="T58" fmla="*/ 666 w 1287"/>
                  <a:gd name="T59" fmla="*/ 34 h 54"/>
                  <a:gd name="T60" fmla="*/ 1251 w 1287"/>
                  <a:gd name="T61" fmla="*/ 35 h 54"/>
                  <a:gd name="T62" fmla="*/ 1264 w 1287"/>
                  <a:gd name="T63" fmla="*/ 36 h 54"/>
                  <a:gd name="T64" fmla="*/ 1273 w 1287"/>
                  <a:gd name="T65" fmla="*/ 38 h 54"/>
                  <a:gd name="T66" fmla="*/ 1280 w 1287"/>
                  <a:gd name="T67" fmla="*/ 44 h 54"/>
                  <a:gd name="T68" fmla="*/ 1286 w 1287"/>
                  <a:gd name="T69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87" h="54">
                    <a:moveTo>
                      <a:pt x="0" y="53"/>
                    </a:moveTo>
                    <a:lnTo>
                      <a:pt x="1" y="47"/>
                    </a:lnTo>
                    <a:lnTo>
                      <a:pt x="4" y="41"/>
                    </a:lnTo>
                    <a:lnTo>
                      <a:pt x="7" y="35"/>
                    </a:lnTo>
                    <a:lnTo>
                      <a:pt x="12" y="30"/>
                    </a:lnTo>
                    <a:lnTo>
                      <a:pt x="16" y="26"/>
                    </a:lnTo>
                    <a:lnTo>
                      <a:pt x="22" y="23"/>
                    </a:lnTo>
                    <a:lnTo>
                      <a:pt x="28" y="21"/>
                    </a:lnTo>
                    <a:lnTo>
                      <a:pt x="35" y="21"/>
                    </a:lnTo>
                    <a:lnTo>
                      <a:pt x="612" y="21"/>
                    </a:lnTo>
                    <a:lnTo>
                      <a:pt x="617" y="20"/>
                    </a:lnTo>
                    <a:lnTo>
                      <a:pt x="621" y="20"/>
                    </a:lnTo>
                    <a:lnTo>
                      <a:pt x="626" y="19"/>
                    </a:lnTo>
                    <a:lnTo>
                      <a:pt x="630" y="17"/>
                    </a:lnTo>
                    <a:lnTo>
                      <a:pt x="633" y="14"/>
                    </a:lnTo>
                    <a:lnTo>
                      <a:pt x="636" y="10"/>
                    </a:lnTo>
                    <a:lnTo>
                      <a:pt x="639" y="5"/>
                    </a:lnTo>
                    <a:lnTo>
                      <a:pt x="642" y="0"/>
                    </a:lnTo>
                    <a:lnTo>
                      <a:pt x="642" y="6"/>
                    </a:lnTo>
                    <a:lnTo>
                      <a:pt x="640" y="12"/>
                    </a:lnTo>
                    <a:lnTo>
                      <a:pt x="638" y="18"/>
                    </a:lnTo>
                    <a:lnTo>
                      <a:pt x="634" y="23"/>
                    </a:lnTo>
                    <a:lnTo>
                      <a:pt x="630" y="28"/>
                    </a:lnTo>
                    <a:lnTo>
                      <a:pt x="624" y="32"/>
                    </a:lnTo>
                    <a:lnTo>
                      <a:pt x="618" y="34"/>
                    </a:lnTo>
                    <a:lnTo>
                      <a:pt x="612" y="35"/>
                    </a:lnTo>
                    <a:lnTo>
                      <a:pt x="34" y="35"/>
                    </a:lnTo>
                    <a:lnTo>
                      <a:pt x="27" y="35"/>
                    </a:lnTo>
                    <a:lnTo>
                      <a:pt x="21" y="36"/>
                    </a:lnTo>
                    <a:lnTo>
                      <a:pt x="16" y="37"/>
                    </a:lnTo>
                    <a:lnTo>
                      <a:pt x="12" y="39"/>
                    </a:lnTo>
                    <a:lnTo>
                      <a:pt x="9" y="41"/>
                    </a:lnTo>
                    <a:lnTo>
                      <a:pt x="6" y="44"/>
                    </a:lnTo>
                    <a:lnTo>
                      <a:pt x="3" y="48"/>
                    </a:lnTo>
                    <a:lnTo>
                      <a:pt x="0" y="53"/>
                    </a:lnTo>
                    <a:lnTo>
                      <a:pt x="1286" y="53"/>
                    </a:lnTo>
                    <a:lnTo>
                      <a:pt x="1284" y="46"/>
                    </a:lnTo>
                    <a:lnTo>
                      <a:pt x="1281" y="40"/>
                    </a:lnTo>
                    <a:lnTo>
                      <a:pt x="1278" y="35"/>
                    </a:lnTo>
                    <a:lnTo>
                      <a:pt x="1274" y="30"/>
                    </a:lnTo>
                    <a:lnTo>
                      <a:pt x="1269" y="26"/>
                    </a:lnTo>
                    <a:lnTo>
                      <a:pt x="1263" y="23"/>
                    </a:lnTo>
                    <a:lnTo>
                      <a:pt x="1257" y="21"/>
                    </a:lnTo>
                    <a:lnTo>
                      <a:pt x="1250" y="20"/>
                    </a:lnTo>
                    <a:lnTo>
                      <a:pt x="673" y="20"/>
                    </a:lnTo>
                    <a:lnTo>
                      <a:pt x="668" y="20"/>
                    </a:lnTo>
                    <a:lnTo>
                      <a:pt x="663" y="20"/>
                    </a:lnTo>
                    <a:lnTo>
                      <a:pt x="659" y="18"/>
                    </a:lnTo>
                    <a:lnTo>
                      <a:pt x="655" y="16"/>
                    </a:lnTo>
                    <a:lnTo>
                      <a:pt x="651" y="14"/>
                    </a:lnTo>
                    <a:lnTo>
                      <a:pt x="648" y="10"/>
                    </a:lnTo>
                    <a:lnTo>
                      <a:pt x="645" y="5"/>
                    </a:lnTo>
                    <a:lnTo>
                      <a:pt x="642" y="0"/>
                    </a:lnTo>
                    <a:lnTo>
                      <a:pt x="643" y="5"/>
                    </a:lnTo>
                    <a:lnTo>
                      <a:pt x="645" y="12"/>
                    </a:lnTo>
                    <a:lnTo>
                      <a:pt x="647" y="18"/>
                    </a:lnTo>
                    <a:lnTo>
                      <a:pt x="651" y="23"/>
                    </a:lnTo>
                    <a:lnTo>
                      <a:pt x="655" y="28"/>
                    </a:lnTo>
                    <a:lnTo>
                      <a:pt x="660" y="32"/>
                    </a:lnTo>
                    <a:lnTo>
                      <a:pt x="666" y="34"/>
                    </a:lnTo>
                    <a:lnTo>
                      <a:pt x="673" y="35"/>
                    </a:lnTo>
                    <a:lnTo>
                      <a:pt x="1251" y="35"/>
                    </a:lnTo>
                    <a:lnTo>
                      <a:pt x="1258" y="35"/>
                    </a:lnTo>
                    <a:lnTo>
                      <a:pt x="1264" y="36"/>
                    </a:lnTo>
                    <a:lnTo>
                      <a:pt x="1269" y="37"/>
                    </a:lnTo>
                    <a:lnTo>
                      <a:pt x="1273" y="38"/>
                    </a:lnTo>
                    <a:lnTo>
                      <a:pt x="1277" y="41"/>
                    </a:lnTo>
                    <a:lnTo>
                      <a:pt x="1280" y="44"/>
                    </a:lnTo>
                    <a:lnTo>
                      <a:pt x="1283" y="48"/>
                    </a:lnTo>
                    <a:lnTo>
                      <a:pt x="1286" y="53"/>
                    </a:lnTo>
                    <a:lnTo>
                      <a:pt x="0" y="53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00"/>
              <p:cNvSpPr>
                <a:spLocks/>
              </p:cNvSpPr>
              <p:nvPr/>
            </p:nvSpPr>
            <p:spPr bwMode="auto">
              <a:xfrm>
                <a:off x="2255838" y="240188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01"/>
              <p:cNvSpPr>
                <a:spLocks/>
              </p:cNvSpPr>
              <p:nvPr/>
            </p:nvSpPr>
            <p:spPr bwMode="auto">
              <a:xfrm>
                <a:off x="2255838" y="250348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02"/>
              <p:cNvSpPr>
                <a:spLocks/>
              </p:cNvSpPr>
              <p:nvPr/>
            </p:nvSpPr>
            <p:spPr bwMode="auto">
              <a:xfrm>
                <a:off x="2255838" y="2605088"/>
                <a:ext cx="26987" cy="50800"/>
              </a:xfrm>
              <a:custGeom>
                <a:avLst/>
                <a:gdLst>
                  <a:gd name="T0" fmla="*/ 16 w 17"/>
                  <a:gd name="T1" fmla="*/ 0 h 32"/>
                  <a:gd name="T2" fmla="*/ 0 w 17"/>
                  <a:gd name="T3" fmla="*/ 0 h 32"/>
                  <a:gd name="T4" fmla="*/ 0 w 17"/>
                  <a:gd name="T5" fmla="*/ 31 h 32"/>
                  <a:gd name="T6" fmla="*/ 16 w 17"/>
                  <a:gd name="T7" fmla="*/ 31 h 32"/>
                  <a:gd name="T8" fmla="*/ 16 w 17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2">
                    <a:moveTo>
                      <a:pt x="16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16" y="31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03"/>
              <p:cNvSpPr>
                <a:spLocks/>
              </p:cNvSpPr>
              <p:nvPr/>
            </p:nvSpPr>
            <p:spPr bwMode="auto">
              <a:xfrm>
                <a:off x="2255838" y="2705100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04"/>
              <p:cNvSpPr>
                <a:spLocks/>
              </p:cNvSpPr>
              <p:nvPr/>
            </p:nvSpPr>
            <p:spPr bwMode="auto">
              <a:xfrm>
                <a:off x="2255838" y="2806700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205"/>
              <p:cNvSpPr>
                <a:spLocks/>
              </p:cNvSpPr>
              <p:nvPr/>
            </p:nvSpPr>
            <p:spPr bwMode="auto">
              <a:xfrm>
                <a:off x="2255838" y="2908300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206"/>
              <p:cNvSpPr>
                <a:spLocks/>
              </p:cNvSpPr>
              <p:nvPr/>
            </p:nvSpPr>
            <p:spPr bwMode="auto">
              <a:xfrm>
                <a:off x="2255838" y="3009900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07"/>
              <p:cNvSpPr>
                <a:spLocks/>
              </p:cNvSpPr>
              <p:nvPr/>
            </p:nvSpPr>
            <p:spPr bwMode="auto">
              <a:xfrm>
                <a:off x="2255838" y="3111500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08"/>
              <p:cNvSpPr>
                <a:spLocks/>
              </p:cNvSpPr>
              <p:nvPr/>
            </p:nvSpPr>
            <p:spPr bwMode="auto">
              <a:xfrm>
                <a:off x="2255838" y="3213100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09"/>
              <p:cNvSpPr>
                <a:spLocks/>
              </p:cNvSpPr>
              <p:nvPr/>
            </p:nvSpPr>
            <p:spPr bwMode="auto">
              <a:xfrm>
                <a:off x="2255838" y="3314700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210"/>
              <p:cNvSpPr>
                <a:spLocks/>
              </p:cNvSpPr>
              <p:nvPr/>
            </p:nvSpPr>
            <p:spPr bwMode="auto">
              <a:xfrm>
                <a:off x="2255838" y="3416300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211"/>
              <p:cNvSpPr>
                <a:spLocks/>
              </p:cNvSpPr>
              <p:nvPr/>
            </p:nvSpPr>
            <p:spPr bwMode="auto">
              <a:xfrm>
                <a:off x="2255838" y="3516313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212"/>
              <p:cNvSpPr>
                <a:spLocks/>
              </p:cNvSpPr>
              <p:nvPr/>
            </p:nvSpPr>
            <p:spPr bwMode="auto">
              <a:xfrm>
                <a:off x="2255838" y="3617913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13"/>
              <p:cNvSpPr>
                <a:spLocks/>
              </p:cNvSpPr>
              <p:nvPr/>
            </p:nvSpPr>
            <p:spPr bwMode="auto">
              <a:xfrm>
                <a:off x="2255838" y="3719513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214"/>
              <p:cNvSpPr>
                <a:spLocks/>
              </p:cNvSpPr>
              <p:nvPr/>
            </p:nvSpPr>
            <p:spPr bwMode="auto">
              <a:xfrm>
                <a:off x="2255838" y="3821113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215"/>
              <p:cNvSpPr>
                <a:spLocks/>
              </p:cNvSpPr>
              <p:nvPr/>
            </p:nvSpPr>
            <p:spPr bwMode="auto">
              <a:xfrm>
                <a:off x="2255838" y="3922713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16"/>
              <p:cNvSpPr>
                <a:spLocks/>
              </p:cNvSpPr>
              <p:nvPr/>
            </p:nvSpPr>
            <p:spPr bwMode="auto">
              <a:xfrm>
                <a:off x="2255838" y="4024313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217"/>
              <p:cNvSpPr>
                <a:spLocks/>
              </p:cNvSpPr>
              <p:nvPr/>
            </p:nvSpPr>
            <p:spPr bwMode="auto">
              <a:xfrm>
                <a:off x="2255838" y="4125913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218"/>
              <p:cNvSpPr>
                <a:spLocks/>
              </p:cNvSpPr>
              <p:nvPr/>
            </p:nvSpPr>
            <p:spPr bwMode="auto">
              <a:xfrm>
                <a:off x="2255838" y="4227513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219"/>
              <p:cNvSpPr>
                <a:spLocks/>
              </p:cNvSpPr>
              <p:nvPr/>
            </p:nvSpPr>
            <p:spPr bwMode="auto">
              <a:xfrm>
                <a:off x="2255838" y="4327525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220"/>
              <p:cNvSpPr>
                <a:spLocks/>
              </p:cNvSpPr>
              <p:nvPr/>
            </p:nvSpPr>
            <p:spPr bwMode="auto">
              <a:xfrm>
                <a:off x="2255838" y="4429125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221"/>
              <p:cNvSpPr>
                <a:spLocks/>
              </p:cNvSpPr>
              <p:nvPr/>
            </p:nvSpPr>
            <p:spPr bwMode="auto">
              <a:xfrm>
                <a:off x="2255838" y="4530725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22"/>
              <p:cNvSpPr>
                <a:spLocks/>
              </p:cNvSpPr>
              <p:nvPr/>
            </p:nvSpPr>
            <p:spPr bwMode="auto">
              <a:xfrm>
                <a:off x="2255838" y="4632325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223"/>
              <p:cNvSpPr>
                <a:spLocks/>
              </p:cNvSpPr>
              <p:nvPr/>
            </p:nvSpPr>
            <p:spPr bwMode="auto">
              <a:xfrm>
                <a:off x="2255838" y="4733925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24"/>
              <p:cNvSpPr>
                <a:spLocks/>
              </p:cNvSpPr>
              <p:nvPr/>
            </p:nvSpPr>
            <p:spPr bwMode="auto">
              <a:xfrm>
                <a:off x="2255838" y="4835525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25"/>
              <p:cNvSpPr>
                <a:spLocks/>
              </p:cNvSpPr>
              <p:nvPr/>
            </p:nvSpPr>
            <p:spPr bwMode="auto">
              <a:xfrm>
                <a:off x="2255838" y="4937125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26"/>
              <p:cNvSpPr>
                <a:spLocks/>
              </p:cNvSpPr>
              <p:nvPr/>
            </p:nvSpPr>
            <p:spPr bwMode="auto">
              <a:xfrm>
                <a:off x="2255838" y="5038725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27"/>
              <p:cNvSpPr>
                <a:spLocks/>
              </p:cNvSpPr>
              <p:nvPr/>
            </p:nvSpPr>
            <p:spPr bwMode="auto">
              <a:xfrm>
                <a:off x="2255838" y="513873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28"/>
              <p:cNvSpPr>
                <a:spLocks/>
              </p:cNvSpPr>
              <p:nvPr/>
            </p:nvSpPr>
            <p:spPr bwMode="auto">
              <a:xfrm>
                <a:off x="2255838" y="524033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29"/>
              <p:cNvSpPr>
                <a:spLocks/>
              </p:cNvSpPr>
              <p:nvPr/>
            </p:nvSpPr>
            <p:spPr bwMode="auto">
              <a:xfrm>
                <a:off x="2255838" y="534193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30"/>
              <p:cNvSpPr>
                <a:spLocks/>
              </p:cNvSpPr>
              <p:nvPr/>
            </p:nvSpPr>
            <p:spPr bwMode="auto">
              <a:xfrm>
                <a:off x="2255838" y="544353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31"/>
              <p:cNvSpPr>
                <a:spLocks/>
              </p:cNvSpPr>
              <p:nvPr/>
            </p:nvSpPr>
            <p:spPr bwMode="auto">
              <a:xfrm>
                <a:off x="2255838" y="554513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32"/>
              <p:cNvSpPr>
                <a:spLocks/>
              </p:cNvSpPr>
              <p:nvPr/>
            </p:nvSpPr>
            <p:spPr bwMode="auto">
              <a:xfrm>
                <a:off x="2255838" y="564673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33"/>
              <p:cNvSpPr>
                <a:spLocks/>
              </p:cNvSpPr>
              <p:nvPr/>
            </p:nvSpPr>
            <p:spPr bwMode="auto">
              <a:xfrm>
                <a:off x="2255838" y="574833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34"/>
              <p:cNvSpPr>
                <a:spLocks/>
              </p:cNvSpPr>
              <p:nvPr/>
            </p:nvSpPr>
            <p:spPr bwMode="auto">
              <a:xfrm>
                <a:off x="2255838" y="584993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35"/>
              <p:cNvSpPr>
                <a:spLocks/>
              </p:cNvSpPr>
              <p:nvPr/>
            </p:nvSpPr>
            <p:spPr bwMode="auto">
              <a:xfrm>
                <a:off x="2255838" y="5951538"/>
                <a:ext cx="26987" cy="31750"/>
              </a:xfrm>
              <a:custGeom>
                <a:avLst/>
                <a:gdLst>
                  <a:gd name="T0" fmla="*/ 16 w 17"/>
                  <a:gd name="T1" fmla="*/ 0 h 20"/>
                  <a:gd name="T2" fmla="*/ 0 w 17"/>
                  <a:gd name="T3" fmla="*/ 0 h 20"/>
                  <a:gd name="T4" fmla="*/ 0 w 17"/>
                  <a:gd name="T5" fmla="*/ 19 h 20"/>
                  <a:gd name="T6" fmla="*/ 16 w 17"/>
                  <a:gd name="T7" fmla="*/ 19 h 20"/>
                  <a:gd name="T8" fmla="*/ 16 w 17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">
                    <a:moveTo>
                      <a:pt x="16" y="0"/>
                    </a:moveTo>
                    <a:lnTo>
                      <a:pt x="0" y="0"/>
                    </a:lnTo>
                    <a:lnTo>
                      <a:pt x="0" y="19"/>
                    </a:lnTo>
                    <a:lnTo>
                      <a:pt x="16" y="19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236"/>
              <p:cNvSpPr>
                <a:spLocks/>
              </p:cNvSpPr>
              <p:nvPr/>
            </p:nvSpPr>
            <p:spPr bwMode="auto">
              <a:xfrm>
                <a:off x="2560638" y="240188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37"/>
              <p:cNvSpPr>
                <a:spLocks/>
              </p:cNvSpPr>
              <p:nvPr/>
            </p:nvSpPr>
            <p:spPr bwMode="auto">
              <a:xfrm>
                <a:off x="2560638" y="250348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38"/>
              <p:cNvSpPr>
                <a:spLocks/>
              </p:cNvSpPr>
              <p:nvPr/>
            </p:nvSpPr>
            <p:spPr bwMode="auto">
              <a:xfrm>
                <a:off x="2560638" y="2605088"/>
                <a:ext cx="26987" cy="50800"/>
              </a:xfrm>
              <a:custGeom>
                <a:avLst/>
                <a:gdLst>
                  <a:gd name="T0" fmla="*/ 16 w 17"/>
                  <a:gd name="T1" fmla="*/ 0 h 32"/>
                  <a:gd name="T2" fmla="*/ 0 w 17"/>
                  <a:gd name="T3" fmla="*/ 0 h 32"/>
                  <a:gd name="T4" fmla="*/ 0 w 17"/>
                  <a:gd name="T5" fmla="*/ 31 h 32"/>
                  <a:gd name="T6" fmla="*/ 16 w 17"/>
                  <a:gd name="T7" fmla="*/ 31 h 32"/>
                  <a:gd name="T8" fmla="*/ 16 w 17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2">
                    <a:moveTo>
                      <a:pt x="16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16" y="31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239"/>
              <p:cNvSpPr>
                <a:spLocks/>
              </p:cNvSpPr>
              <p:nvPr/>
            </p:nvSpPr>
            <p:spPr bwMode="auto">
              <a:xfrm>
                <a:off x="2560638" y="2705100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240"/>
              <p:cNvSpPr>
                <a:spLocks/>
              </p:cNvSpPr>
              <p:nvPr/>
            </p:nvSpPr>
            <p:spPr bwMode="auto">
              <a:xfrm>
                <a:off x="2560638" y="2806700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41"/>
              <p:cNvSpPr>
                <a:spLocks/>
              </p:cNvSpPr>
              <p:nvPr/>
            </p:nvSpPr>
            <p:spPr bwMode="auto">
              <a:xfrm>
                <a:off x="2560638" y="2908300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42"/>
              <p:cNvSpPr>
                <a:spLocks/>
              </p:cNvSpPr>
              <p:nvPr/>
            </p:nvSpPr>
            <p:spPr bwMode="auto">
              <a:xfrm>
                <a:off x="2560638" y="3009900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43"/>
              <p:cNvSpPr>
                <a:spLocks/>
              </p:cNvSpPr>
              <p:nvPr/>
            </p:nvSpPr>
            <p:spPr bwMode="auto">
              <a:xfrm>
                <a:off x="2560638" y="3111500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44"/>
              <p:cNvSpPr>
                <a:spLocks/>
              </p:cNvSpPr>
              <p:nvPr/>
            </p:nvSpPr>
            <p:spPr bwMode="auto">
              <a:xfrm>
                <a:off x="2560638" y="3213100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45"/>
              <p:cNvSpPr>
                <a:spLocks/>
              </p:cNvSpPr>
              <p:nvPr/>
            </p:nvSpPr>
            <p:spPr bwMode="auto">
              <a:xfrm>
                <a:off x="2560638" y="3314700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246"/>
              <p:cNvSpPr>
                <a:spLocks/>
              </p:cNvSpPr>
              <p:nvPr/>
            </p:nvSpPr>
            <p:spPr bwMode="auto">
              <a:xfrm>
                <a:off x="2560638" y="3416300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247"/>
              <p:cNvSpPr>
                <a:spLocks/>
              </p:cNvSpPr>
              <p:nvPr/>
            </p:nvSpPr>
            <p:spPr bwMode="auto">
              <a:xfrm>
                <a:off x="2560638" y="3516313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248"/>
              <p:cNvSpPr>
                <a:spLocks/>
              </p:cNvSpPr>
              <p:nvPr/>
            </p:nvSpPr>
            <p:spPr bwMode="auto">
              <a:xfrm>
                <a:off x="2560638" y="3617913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249"/>
              <p:cNvSpPr>
                <a:spLocks/>
              </p:cNvSpPr>
              <p:nvPr/>
            </p:nvSpPr>
            <p:spPr bwMode="auto">
              <a:xfrm>
                <a:off x="2560638" y="3719513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250"/>
              <p:cNvSpPr>
                <a:spLocks/>
              </p:cNvSpPr>
              <p:nvPr/>
            </p:nvSpPr>
            <p:spPr bwMode="auto">
              <a:xfrm>
                <a:off x="2560638" y="3821113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251"/>
              <p:cNvSpPr>
                <a:spLocks/>
              </p:cNvSpPr>
              <p:nvPr/>
            </p:nvSpPr>
            <p:spPr bwMode="auto">
              <a:xfrm>
                <a:off x="2560638" y="3922713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252"/>
              <p:cNvSpPr>
                <a:spLocks/>
              </p:cNvSpPr>
              <p:nvPr/>
            </p:nvSpPr>
            <p:spPr bwMode="auto">
              <a:xfrm>
                <a:off x="2560638" y="4024313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253"/>
              <p:cNvSpPr>
                <a:spLocks/>
              </p:cNvSpPr>
              <p:nvPr/>
            </p:nvSpPr>
            <p:spPr bwMode="auto">
              <a:xfrm>
                <a:off x="2560638" y="4125913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254"/>
              <p:cNvSpPr>
                <a:spLocks/>
              </p:cNvSpPr>
              <p:nvPr/>
            </p:nvSpPr>
            <p:spPr bwMode="auto">
              <a:xfrm>
                <a:off x="2560638" y="4227513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255"/>
              <p:cNvSpPr>
                <a:spLocks/>
              </p:cNvSpPr>
              <p:nvPr/>
            </p:nvSpPr>
            <p:spPr bwMode="auto">
              <a:xfrm>
                <a:off x="2560638" y="4327525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256"/>
              <p:cNvSpPr>
                <a:spLocks/>
              </p:cNvSpPr>
              <p:nvPr/>
            </p:nvSpPr>
            <p:spPr bwMode="auto">
              <a:xfrm>
                <a:off x="2560638" y="4429125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257"/>
              <p:cNvSpPr>
                <a:spLocks/>
              </p:cNvSpPr>
              <p:nvPr/>
            </p:nvSpPr>
            <p:spPr bwMode="auto">
              <a:xfrm>
                <a:off x="2560638" y="4530725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258"/>
              <p:cNvSpPr>
                <a:spLocks/>
              </p:cNvSpPr>
              <p:nvPr/>
            </p:nvSpPr>
            <p:spPr bwMode="auto">
              <a:xfrm>
                <a:off x="2560638" y="4632325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259"/>
              <p:cNvSpPr>
                <a:spLocks/>
              </p:cNvSpPr>
              <p:nvPr/>
            </p:nvSpPr>
            <p:spPr bwMode="auto">
              <a:xfrm>
                <a:off x="2560638" y="4733925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260"/>
              <p:cNvSpPr>
                <a:spLocks/>
              </p:cNvSpPr>
              <p:nvPr/>
            </p:nvSpPr>
            <p:spPr bwMode="auto">
              <a:xfrm>
                <a:off x="2560638" y="4835525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261"/>
              <p:cNvSpPr>
                <a:spLocks/>
              </p:cNvSpPr>
              <p:nvPr/>
            </p:nvSpPr>
            <p:spPr bwMode="auto">
              <a:xfrm>
                <a:off x="2560638" y="4937125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262"/>
              <p:cNvSpPr>
                <a:spLocks/>
              </p:cNvSpPr>
              <p:nvPr/>
            </p:nvSpPr>
            <p:spPr bwMode="auto">
              <a:xfrm>
                <a:off x="2560638" y="5038725"/>
                <a:ext cx="26987" cy="52388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263"/>
              <p:cNvSpPr>
                <a:spLocks/>
              </p:cNvSpPr>
              <p:nvPr/>
            </p:nvSpPr>
            <p:spPr bwMode="auto">
              <a:xfrm>
                <a:off x="2560638" y="513873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264"/>
              <p:cNvSpPr>
                <a:spLocks/>
              </p:cNvSpPr>
              <p:nvPr/>
            </p:nvSpPr>
            <p:spPr bwMode="auto">
              <a:xfrm>
                <a:off x="2560638" y="524033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265"/>
              <p:cNvSpPr>
                <a:spLocks/>
              </p:cNvSpPr>
              <p:nvPr/>
            </p:nvSpPr>
            <p:spPr bwMode="auto">
              <a:xfrm>
                <a:off x="2560638" y="534193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266"/>
              <p:cNvSpPr>
                <a:spLocks/>
              </p:cNvSpPr>
              <p:nvPr/>
            </p:nvSpPr>
            <p:spPr bwMode="auto">
              <a:xfrm>
                <a:off x="2560638" y="544353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267"/>
              <p:cNvSpPr>
                <a:spLocks/>
              </p:cNvSpPr>
              <p:nvPr/>
            </p:nvSpPr>
            <p:spPr bwMode="auto">
              <a:xfrm>
                <a:off x="2560638" y="554513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268"/>
              <p:cNvSpPr>
                <a:spLocks/>
              </p:cNvSpPr>
              <p:nvPr/>
            </p:nvSpPr>
            <p:spPr bwMode="auto">
              <a:xfrm>
                <a:off x="2560638" y="564673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Freeform 269"/>
              <p:cNvSpPr>
                <a:spLocks/>
              </p:cNvSpPr>
              <p:nvPr/>
            </p:nvSpPr>
            <p:spPr bwMode="auto">
              <a:xfrm>
                <a:off x="2560638" y="574833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270"/>
              <p:cNvSpPr>
                <a:spLocks/>
              </p:cNvSpPr>
              <p:nvPr/>
            </p:nvSpPr>
            <p:spPr bwMode="auto">
              <a:xfrm>
                <a:off x="2560638" y="5849938"/>
                <a:ext cx="26987" cy="52387"/>
              </a:xfrm>
              <a:custGeom>
                <a:avLst/>
                <a:gdLst>
                  <a:gd name="T0" fmla="*/ 16 w 17"/>
                  <a:gd name="T1" fmla="*/ 0 h 33"/>
                  <a:gd name="T2" fmla="*/ 0 w 17"/>
                  <a:gd name="T3" fmla="*/ 0 h 33"/>
                  <a:gd name="T4" fmla="*/ 0 w 17"/>
                  <a:gd name="T5" fmla="*/ 32 h 33"/>
                  <a:gd name="T6" fmla="*/ 16 w 17"/>
                  <a:gd name="T7" fmla="*/ 32 h 33"/>
                  <a:gd name="T8" fmla="*/ 16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16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6" y="3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271"/>
              <p:cNvSpPr>
                <a:spLocks/>
              </p:cNvSpPr>
              <p:nvPr/>
            </p:nvSpPr>
            <p:spPr bwMode="auto">
              <a:xfrm>
                <a:off x="2560638" y="5951538"/>
                <a:ext cx="26987" cy="31750"/>
              </a:xfrm>
              <a:custGeom>
                <a:avLst/>
                <a:gdLst>
                  <a:gd name="T0" fmla="*/ 16 w 17"/>
                  <a:gd name="T1" fmla="*/ 0 h 20"/>
                  <a:gd name="T2" fmla="*/ 0 w 17"/>
                  <a:gd name="T3" fmla="*/ 0 h 20"/>
                  <a:gd name="T4" fmla="*/ 0 w 17"/>
                  <a:gd name="T5" fmla="*/ 19 h 20"/>
                  <a:gd name="T6" fmla="*/ 16 w 17"/>
                  <a:gd name="T7" fmla="*/ 19 h 20"/>
                  <a:gd name="T8" fmla="*/ 16 w 17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">
                    <a:moveTo>
                      <a:pt x="16" y="0"/>
                    </a:moveTo>
                    <a:lnTo>
                      <a:pt x="0" y="0"/>
                    </a:lnTo>
                    <a:lnTo>
                      <a:pt x="0" y="19"/>
                    </a:lnTo>
                    <a:lnTo>
                      <a:pt x="16" y="19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6699"/>
              </a:solidFill>
              <a:ln w="12700" cap="rnd" cmpd="sng">
                <a:solidFill>
                  <a:srgbClr val="FF66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272"/>
              <p:cNvSpPr>
                <a:spLocks noChangeArrowheads="1"/>
              </p:cNvSpPr>
              <p:nvPr/>
            </p:nvSpPr>
            <p:spPr bwMode="auto">
              <a:xfrm>
                <a:off x="2781300" y="4405313"/>
                <a:ext cx="1244600" cy="301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 b="1">
                    <a:solidFill>
                      <a:srgbClr val="FFFFFF"/>
                    </a:solidFill>
                    <a:latin typeface="Arial" pitchFamily="34" charset="0"/>
                  </a:rPr>
                  <a:t>Diffuse layer</a:t>
                </a:r>
              </a:p>
            </p:txBody>
          </p:sp>
          <p:sp>
            <p:nvSpPr>
              <p:cNvPr id="271" name="Line 273"/>
              <p:cNvSpPr>
                <a:spLocks noChangeShapeType="1"/>
              </p:cNvSpPr>
              <p:nvPr/>
            </p:nvSpPr>
            <p:spPr bwMode="auto">
              <a:xfrm>
                <a:off x="2185988" y="5067300"/>
                <a:ext cx="1898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Freeform 274"/>
              <p:cNvSpPr>
                <a:spLocks/>
              </p:cNvSpPr>
              <p:nvPr/>
            </p:nvSpPr>
            <p:spPr bwMode="auto">
              <a:xfrm>
                <a:off x="2111375" y="5026025"/>
                <a:ext cx="95250" cy="84138"/>
              </a:xfrm>
              <a:custGeom>
                <a:avLst/>
                <a:gdLst>
                  <a:gd name="T0" fmla="*/ 59 w 60"/>
                  <a:gd name="T1" fmla="*/ 0 h 53"/>
                  <a:gd name="T2" fmla="*/ 50 w 60"/>
                  <a:gd name="T3" fmla="*/ 26 h 53"/>
                  <a:gd name="T4" fmla="*/ 59 w 60"/>
                  <a:gd name="T5" fmla="*/ 52 h 53"/>
                  <a:gd name="T6" fmla="*/ 0 w 60"/>
                  <a:gd name="T7" fmla="*/ 26 h 53"/>
                  <a:gd name="T8" fmla="*/ 59 w 60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3">
                    <a:moveTo>
                      <a:pt x="59" y="0"/>
                    </a:moveTo>
                    <a:lnTo>
                      <a:pt x="50" y="26"/>
                    </a:lnTo>
                    <a:lnTo>
                      <a:pt x="59" y="52"/>
                    </a:lnTo>
                    <a:lnTo>
                      <a:pt x="0" y="26"/>
                    </a:lnTo>
                    <a:lnTo>
                      <a:pt x="59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275"/>
              <p:cNvSpPr>
                <a:spLocks noChangeShapeType="1"/>
              </p:cNvSpPr>
              <p:nvPr/>
            </p:nvSpPr>
            <p:spPr bwMode="auto">
              <a:xfrm>
                <a:off x="2338388" y="5218113"/>
                <a:ext cx="17462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" name="Freeform 276"/>
              <p:cNvSpPr>
                <a:spLocks/>
              </p:cNvSpPr>
              <p:nvPr/>
            </p:nvSpPr>
            <p:spPr bwMode="auto">
              <a:xfrm>
                <a:off x="2262188" y="5176838"/>
                <a:ext cx="96837" cy="84137"/>
              </a:xfrm>
              <a:custGeom>
                <a:avLst/>
                <a:gdLst>
                  <a:gd name="T0" fmla="*/ 60 w 61"/>
                  <a:gd name="T1" fmla="*/ 0 h 53"/>
                  <a:gd name="T2" fmla="*/ 51 w 61"/>
                  <a:gd name="T3" fmla="*/ 26 h 53"/>
                  <a:gd name="T4" fmla="*/ 60 w 61"/>
                  <a:gd name="T5" fmla="*/ 52 h 53"/>
                  <a:gd name="T6" fmla="*/ 0 w 61"/>
                  <a:gd name="T7" fmla="*/ 26 h 53"/>
                  <a:gd name="T8" fmla="*/ 60 w 61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53">
                    <a:moveTo>
                      <a:pt x="60" y="0"/>
                    </a:moveTo>
                    <a:lnTo>
                      <a:pt x="51" y="26"/>
                    </a:lnTo>
                    <a:lnTo>
                      <a:pt x="60" y="52"/>
                    </a:lnTo>
                    <a:lnTo>
                      <a:pt x="0" y="26"/>
                    </a:lnTo>
                    <a:lnTo>
                      <a:pt x="6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277"/>
              <p:cNvSpPr>
                <a:spLocks noChangeShapeType="1"/>
              </p:cNvSpPr>
              <p:nvPr/>
            </p:nvSpPr>
            <p:spPr bwMode="auto">
              <a:xfrm>
                <a:off x="2644775" y="5522913"/>
                <a:ext cx="14398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" name="Freeform 278"/>
              <p:cNvSpPr>
                <a:spLocks/>
              </p:cNvSpPr>
              <p:nvPr/>
            </p:nvSpPr>
            <p:spPr bwMode="auto">
              <a:xfrm>
                <a:off x="2566988" y="5481638"/>
                <a:ext cx="96837" cy="84137"/>
              </a:xfrm>
              <a:custGeom>
                <a:avLst/>
                <a:gdLst>
                  <a:gd name="T0" fmla="*/ 60 w 61"/>
                  <a:gd name="T1" fmla="*/ 0 h 53"/>
                  <a:gd name="T2" fmla="*/ 51 w 61"/>
                  <a:gd name="T3" fmla="*/ 26 h 53"/>
                  <a:gd name="T4" fmla="*/ 60 w 61"/>
                  <a:gd name="T5" fmla="*/ 52 h 53"/>
                  <a:gd name="T6" fmla="*/ 0 w 61"/>
                  <a:gd name="T7" fmla="*/ 26 h 53"/>
                  <a:gd name="T8" fmla="*/ 60 w 61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53">
                    <a:moveTo>
                      <a:pt x="60" y="0"/>
                    </a:moveTo>
                    <a:lnTo>
                      <a:pt x="51" y="26"/>
                    </a:lnTo>
                    <a:lnTo>
                      <a:pt x="60" y="52"/>
                    </a:lnTo>
                    <a:lnTo>
                      <a:pt x="0" y="26"/>
                    </a:lnTo>
                    <a:lnTo>
                      <a:pt x="6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279"/>
              <p:cNvSpPr>
                <a:spLocks noChangeArrowheads="1"/>
              </p:cNvSpPr>
              <p:nvPr/>
            </p:nvSpPr>
            <p:spPr bwMode="auto">
              <a:xfrm>
                <a:off x="1946275" y="4633913"/>
                <a:ext cx="239713" cy="301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>
                    <a:solidFill>
                      <a:srgbClr val="FFFFFF"/>
                    </a:solidFill>
                    <a:latin typeface="Arial" pitchFamily="34" charset="0"/>
                  </a:rPr>
                  <a:t>-</a:t>
                </a:r>
              </a:p>
            </p:txBody>
          </p:sp>
          <p:sp>
            <p:nvSpPr>
              <p:cNvPr id="278" name="Rectangle 280"/>
              <p:cNvSpPr>
                <a:spLocks noChangeArrowheads="1"/>
              </p:cNvSpPr>
              <p:nvPr/>
            </p:nvSpPr>
            <p:spPr bwMode="auto">
              <a:xfrm>
                <a:off x="1565275" y="4633913"/>
                <a:ext cx="534988" cy="301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 b="1">
                    <a:solidFill>
                      <a:srgbClr val="FFFFFF"/>
                    </a:solidFill>
                    <a:latin typeface="Arial" pitchFamily="34" charset="0"/>
                  </a:rPr>
                  <a:t>-100</a:t>
                </a:r>
              </a:p>
            </p:txBody>
          </p:sp>
          <p:sp>
            <p:nvSpPr>
              <p:cNvPr id="279" name="Rectangle 281"/>
              <p:cNvSpPr>
                <a:spLocks noChangeArrowheads="1"/>
              </p:cNvSpPr>
              <p:nvPr/>
            </p:nvSpPr>
            <p:spPr bwMode="auto">
              <a:xfrm>
                <a:off x="1793875" y="5849938"/>
                <a:ext cx="279400" cy="301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 b="1">
                    <a:solidFill>
                      <a:srgbClr val="FFFFFF"/>
                    </a:solidFill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280" name="Rectangle 282"/>
              <p:cNvSpPr>
                <a:spLocks noChangeArrowheads="1"/>
              </p:cNvSpPr>
              <p:nvPr/>
            </p:nvSpPr>
            <p:spPr bwMode="auto">
              <a:xfrm>
                <a:off x="1565275" y="5241925"/>
                <a:ext cx="458788" cy="301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 b="1">
                    <a:solidFill>
                      <a:srgbClr val="FFFFFF"/>
                    </a:solidFill>
                    <a:latin typeface="Arial" pitchFamily="34" charset="0"/>
                  </a:rPr>
                  <a:t>mV</a:t>
                </a:r>
              </a:p>
            </p:txBody>
          </p:sp>
          <p:sp>
            <p:nvSpPr>
              <p:cNvPr id="281" name="Rectangle 284"/>
              <p:cNvSpPr>
                <a:spLocks noChangeArrowheads="1"/>
              </p:cNvSpPr>
              <p:nvPr/>
            </p:nvSpPr>
            <p:spPr bwMode="auto">
              <a:xfrm>
                <a:off x="2554288" y="4810125"/>
                <a:ext cx="1320800" cy="271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00"/>
                    </a:solidFill>
                    <a:latin typeface="Arial" pitchFamily="34" charset="0"/>
                  </a:rPr>
                  <a:t>Surface potential</a:t>
                </a:r>
              </a:p>
            </p:txBody>
          </p:sp>
          <p:sp>
            <p:nvSpPr>
              <p:cNvPr id="282" name="Rectangle 285"/>
              <p:cNvSpPr>
                <a:spLocks noChangeArrowheads="1"/>
              </p:cNvSpPr>
              <p:nvPr/>
            </p:nvSpPr>
            <p:spPr bwMode="auto">
              <a:xfrm>
                <a:off x="2554288" y="5037138"/>
                <a:ext cx="1160462" cy="271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00"/>
                    </a:solidFill>
                    <a:latin typeface="Arial" pitchFamily="34" charset="0"/>
                  </a:rPr>
                  <a:t>Stern potential</a:t>
                </a:r>
              </a:p>
            </p:txBody>
          </p:sp>
          <p:sp>
            <p:nvSpPr>
              <p:cNvPr id="283" name="Rectangle 286"/>
              <p:cNvSpPr>
                <a:spLocks noChangeArrowheads="1"/>
              </p:cNvSpPr>
              <p:nvPr/>
            </p:nvSpPr>
            <p:spPr bwMode="auto">
              <a:xfrm>
                <a:off x="2554288" y="5265738"/>
                <a:ext cx="1101725" cy="271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00"/>
                    </a:solidFill>
                    <a:latin typeface="Arial" pitchFamily="34" charset="0"/>
                  </a:rPr>
                  <a:t>Zeta potential</a:t>
                </a:r>
              </a:p>
            </p:txBody>
          </p:sp>
        </p:grpSp>
      </p:grpSp>
      <p:pic>
        <p:nvPicPr>
          <p:cNvPr id="284" name="Picture 2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  <p:sp>
        <p:nvSpPr>
          <p:cNvPr id="285" name="TextBox 284"/>
          <p:cNvSpPr txBox="1"/>
          <p:nvPr/>
        </p:nvSpPr>
        <p:spPr>
          <a:xfrm>
            <a:off x="173042" y="681335"/>
            <a:ext cx="467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Potencial </a:t>
            </a:r>
            <a:r>
              <a:rPr lang="es-MX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Zeta_Funcionamiento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2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910" y="614993"/>
            <a:ext cx="3514999" cy="28342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042" y="681335"/>
            <a:ext cx="467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Potencial </a:t>
            </a:r>
            <a:r>
              <a:rPr lang="es-MX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Zeta_Funcionamiento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3042" y="4100676"/>
            <a:ext cx="7467600" cy="1844365"/>
            <a:chOff x="609600" y="4620633"/>
            <a:chExt cx="7987162" cy="1844365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796926" y="4620633"/>
              <a:ext cx="6934200" cy="15464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n-US" sz="20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9600" y="4665321"/>
              <a:ext cx="7987162" cy="1799677"/>
              <a:chOff x="609600" y="4665321"/>
              <a:chExt cx="7987162" cy="1799677"/>
            </a:xfrm>
          </p:grpSpPr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609600" y="4665321"/>
                <a:ext cx="7987162" cy="17996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GB" altLang="en-US" sz="2000" dirty="0" err="1" smtClean="0"/>
                  <a:t>Magnitud</a:t>
                </a:r>
                <a:r>
                  <a:rPr lang="en-GB" altLang="en-US" sz="2000" dirty="0" smtClean="0"/>
                  <a:t> del campo</a:t>
                </a:r>
              </a:p>
              <a:p>
                <a:pPr lvl="1"/>
                <a:r>
                  <a:rPr lang="en-GB" altLang="en-US" sz="2000" dirty="0" err="1" smtClean="0"/>
                  <a:t>Constante</a:t>
                </a:r>
                <a:r>
                  <a:rPr lang="en-GB" altLang="en-US" sz="2000" dirty="0" smtClean="0"/>
                  <a:t> </a:t>
                </a:r>
                <a:r>
                  <a:rPr lang="en-GB" altLang="en-US" sz="2000" dirty="0" err="1" smtClean="0"/>
                  <a:t>Dieléctrica</a:t>
                </a:r>
                <a:r>
                  <a:rPr lang="en-GB" altLang="en-US" sz="2000" dirty="0" smtClean="0"/>
                  <a:t> del </a:t>
                </a:r>
                <a:r>
                  <a:rPr lang="es-MX" altLang="en-US" sz="2000" dirty="0" smtClean="0"/>
                  <a:t>Medio</a:t>
                </a:r>
              </a:p>
              <a:p>
                <a:pPr lvl="1"/>
                <a:r>
                  <a:rPr lang="en-GB" altLang="en-US" sz="2000" dirty="0" err="1" smtClean="0"/>
                  <a:t>Viscosidad</a:t>
                </a:r>
                <a:r>
                  <a:rPr lang="en-GB" altLang="en-US" sz="2000" dirty="0" smtClean="0"/>
                  <a:t> del Medio</a:t>
                </a:r>
              </a:p>
              <a:p>
                <a:pPr lvl="1"/>
                <a:r>
                  <a:rPr lang="en-GB" altLang="en-US" sz="2000" dirty="0" err="1" smtClean="0"/>
                  <a:t>Potencial</a:t>
                </a:r>
                <a:r>
                  <a:rPr lang="en-GB" altLang="en-US" sz="2000" dirty="0" smtClean="0"/>
                  <a:t> Zeta</a:t>
                </a:r>
                <a:endParaRPr lang="en-GB" altLang="en-US" sz="2000" dirty="0"/>
              </a:p>
            </p:txBody>
          </p:sp>
          <p:grpSp>
            <p:nvGrpSpPr>
              <p:cNvPr id="8" name="Group 4"/>
              <p:cNvGrpSpPr>
                <a:grpSpLocks/>
              </p:cNvGrpSpPr>
              <p:nvPr/>
            </p:nvGrpSpPr>
            <p:grpSpPr bwMode="auto">
              <a:xfrm>
                <a:off x="796926" y="5766094"/>
                <a:ext cx="6999288" cy="444595"/>
                <a:chOff x="720" y="3312"/>
                <a:chExt cx="4409" cy="240"/>
              </a:xfrm>
            </p:grpSpPr>
            <p:sp>
              <p:nvSpPr>
                <p:cNvPr id="9" name="Rectangle 5"/>
                <p:cNvSpPr>
                  <a:spLocks noChangeArrowheads="1"/>
                </p:cNvSpPr>
                <p:nvPr/>
              </p:nvSpPr>
              <p:spPr bwMode="auto">
                <a:xfrm>
                  <a:off x="720" y="3312"/>
                  <a:ext cx="4368" cy="2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471" y="3312"/>
                  <a:ext cx="265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0" hangingPunct="0"/>
                  <a:r>
                    <a:rPr lang="en-GB" altLang="en-US" sz="2000" dirty="0" err="1">
                      <a:solidFill>
                        <a:srgbClr val="FF0000"/>
                      </a:solidFill>
                      <a:latin typeface="Arial" pitchFamily="34" charset="0"/>
                    </a:rPr>
                    <a:t>Entonces</a:t>
                  </a:r>
                  <a:r>
                    <a:rPr lang="en-GB" altLang="en-US" sz="2000" dirty="0">
                      <a:solidFill>
                        <a:srgbClr val="FF0000"/>
                      </a:solidFill>
                      <a:latin typeface="Arial" pitchFamily="34" charset="0"/>
                    </a:rPr>
                    <a:t>, </a:t>
                  </a:r>
                  <a:r>
                    <a:rPr lang="en-GB" altLang="en-US" sz="2000" dirty="0" err="1">
                      <a:solidFill>
                        <a:srgbClr val="FF0000"/>
                      </a:solidFill>
                      <a:latin typeface="Arial" pitchFamily="34" charset="0"/>
                    </a:rPr>
                    <a:t>podemos</a:t>
                  </a:r>
                  <a:r>
                    <a:rPr lang="en-GB" altLang="en-US" sz="2000" dirty="0">
                      <a:solidFill>
                        <a:srgbClr val="FF0000"/>
                      </a:solidFill>
                      <a:latin typeface="Arial" pitchFamily="34" charset="0"/>
                    </a:rPr>
                    <a:t> </a:t>
                  </a:r>
                  <a:r>
                    <a:rPr lang="en-GB" altLang="en-US" sz="2000" dirty="0" err="1">
                      <a:solidFill>
                        <a:srgbClr val="FF0000"/>
                      </a:solidFill>
                      <a:latin typeface="Arial" pitchFamily="34" charset="0"/>
                    </a:rPr>
                    <a:t>determinarlo</a:t>
                  </a:r>
                  <a:endParaRPr lang="en-GB" altLang="en-US" sz="2000" dirty="0">
                    <a:solidFill>
                      <a:srgbClr val="FF0000"/>
                    </a:solidFill>
                    <a:latin typeface="Arial" pitchFamily="34" charset="0"/>
                  </a:endParaRPr>
                </a:p>
              </p:txBody>
            </p:sp>
          </p:grp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5565367" y="5022277"/>
                <a:ext cx="1613719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hangingPunct="0"/>
                <a:r>
                  <a:rPr lang="en-GB" altLang="en-US" sz="2000" dirty="0" err="1">
                    <a:solidFill>
                      <a:srgbClr val="FF0000"/>
                    </a:solidFill>
                    <a:latin typeface="Arial" pitchFamily="34" charset="0"/>
                  </a:rPr>
                  <a:t>Parámetros</a:t>
                </a:r>
                <a:endParaRPr lang="en-GB" altLang="en-US" sz="2000" dirty="0">
                  <a:solidFill>
                    <a:srgbClr val="FF0000"/>
                  </a:solidFill>
                  <a:latin typeface="Arial" pitchFamily="34" charset="0"/>
                </a:endParaRPr>
              </a:p>
              <a:p>
                <a:pPr algn="ctr" eaLnBrk="0" hangingPunct="0"/>
                <a:r>
                  <a:rPr lang="en-GB" altLang="en-US" sz="2000" dirty="0" err="1">
                    <a:solidFill>
                      <a:srgbClr val="FF0000"/>
                    </a:solidFill>
                    <a:latin typeface="Arial" pitchFamily="34" charset="0"/>
                  </a:rPr>
                  <a:t>conocidos</a:t>
                </a:r>
                <a:endParaRPr lang="en-GB" altLang="en-US" sz="2000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6561" y="1308582"/>
            <a:ext cx="6555280" cy="2777127"/>
            <a:chOff x="56561" y="1308582"/>
            <a:chExt cx="6555280" cy="2777127"/>
          </a:xfrm>
        </p:grpSpPr>
        <p:sp>
          <p:nvSpPr>
            <p:cNvPr id="2" name="Rectangle 2"/>
            <p:cNvSpPr txBox="1">
              <a:spLocks noChangeArrowheads="1"/>
            </p:cNvSpPr>
            <p:nvPr/>
          </p:nvSpPr>
          <p:spPr>
            <a:xfrm>
              <a:off x="56561" y="1308582"/>
              <a:ext cx="6555280" cy="6175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36550" indent="-336550" algn="l">
                <a:buFont typeface="Wingdings" panose="05000000000000000000" pitchFamily="2" charset="2"/>
                <a:buChar char="Ø"/>
              </a:pPr>
              <a:r>
                <a:rPr lang="es-MX" altLang="en-US" sz="2200" dirty="0" smtClean="0"/>
                <a:t>Medición de Potencial Zeta: Electroforesis</a:t>
              </a:r>
              <a:endParaRPr lang="es-MX" altLang="en-US" sz="2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3042" y="1962051"/>
              <a:ext cx="617873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defTabSz="114300">
                <a:buFont typeface="Calibri" panose="020F0502020204030204" pitchFamily="34" charset="0"/>
                <a:buChar char="─"/>
              </a:pPr>
              <a:r>
                <a:rPr lang="es-MX" altLang="en-US" sz="2200" dirty="0" smtClean="0"/>
                <a:t>Si un campo eléctrico es aplicado a través de la muestra en una celda capilar, las partículas cargadas suspendidas en el medio se moverán hacia el electrodo de carga opuesta.</a:t>
              </a:r>
            </a:p>
            <a:p>
              <a:pPr marL="342900" indent="-342900">
                <a:buFont typeface="Calibri" panose="020F0502020204030204" pitchFamily="34" charset="0"/>
                <a:buChar char="─"/>
                <a:tabLst>
                  <a:tab pos="112713" algn="l"/>
                </a:tabLst>
              </a:pPr>
              <a:r>
                <a:rPr lang="es-MX" altLang="en-US" sz="2200" dirty="0" smtClean="0"/>
                <a:t>Las partículas se moverán a una velocidad característica, la cual dependerá de:</a:t>
              </a:r>
              <a:endParaRPr lang="es-MX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92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042" y="681335"/>
            <a:ext cx="467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Potencial </a:t>
            </a:r>
            <a:r>
              <a:rPr lang="es-MX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Zeta_Funcionamiento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9550" y="1082568"/>
            <a:ext cx="8734425" cy="5216174"/>
            <a:chOff x="209550" y="1082568"/>
            <a:chExt cx="8734425" cy="5216174"/>
          </a:xfrm>
        </p:grpSpPr>
        <p:sp>
          <p:nvSpPr>
            <p:cNvPr id="2" name="Rectangle 3"/>
            <p:cNvSpPr txBox="1">
              <a:spLocks noChangeArrowheads="1"/>
            </p:cNvSpPr>
            <p:nvPr/>
          </p:nvSpPr>
          <p:spPr>
            <a:xfrm>
              <a:off x="228600" y="1753052"/>
              <a:ext cx="8715375" cy="12187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Calibri" panose="020F0502020204030204" pitchFamily="34" charset="0"/>
                <a:buChar char="─"/>
                <a:tabLst>
                  <a:tab pos="342900" algn="l"/>
                </a:tabLst>
              </a:pPr>
              <a:r>
                <a:rPr lang="es-MX" altLang="en-US" sz="2200" dirty="0" smtClean="0"/>
                <a:t>Directamente  con Microscopía de Fuerza Atómica</a:t>
              </a:r>
            </a:p>
            <a:p>
              <a:pPr defTabSz="342900">
                <a:buFont typeface="Calibri" panose="020F0502020204030204" pitchFamily="34" charset="0"/>
                <a:buChar char="─"/>
                <a:tabLst>
                  <a:tab pos="342900" algn="l"/>
                </a:tabLst>
              </a:pPr>
              <a:r>
                <a:rPr lang="es-MX" altLang="en-US" sz="2200" dirty="0" smtClean="0"/>
                <a:t>Indirectamente con el movimiento (movilidad) de la partícula bajo la influencia de un campo eléctrico, aplicando la Ecuación de Henry:</a:t>
              </a:r>
            </a:p>
            <a:p>
              <a:pPr>
                <a:buFont typeface="Calibri" panose="020F0502020204030204" pitchFamily="34" charset="0"/>
                <a:buChar char="─"/>
              </a:pPr>
              <a:endParaRPr lang="es-MX" altLang="en-US" sz="2200" dirty="0"/>
            </a:p>
          </p:txBody>
        </p:sp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797" y="3352800"/>
              <a:ext cx="7308040" cy="2945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2"/>
            <p:cNvSpPr txBox="1">
              <a:spLocks noChangeArrowheads="1"/>
            </p:cNvSpPr>
            <p:nvPr/>
          </p:nvSpPr>
          <p:spPr>
            <a:xfrm>
              <a:off x="209550" y="1082568"/>
              <a:ext cx="7778750" cy="6175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l">
                <a:buFont typeface="Wingdings" panose="05000000000000000000" pitchFamily="2" charset="2"/>
                <a:buChar char="Ø"/>
              </a:pPr>
              <a:r>
                <a:rPr lang="es-MX" altLang="en-US" sz="2200" dirty="0" smtClean="0"/>
                <a:t>Cómo podemos medirlo y calcularlo ?</a:t>
              </a:r>
              <a:endParaRPr lang="es-MX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2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042" y="681335"/>
            <a:ext cx="467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Potencial </a:t>
            </a:r>
            <a:r>
              <a:rPr lang="es-MX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Zeta_Funcionamiento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9550" y="1082568"/>
            <a:ext cx="7778750" cy="617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MX" altLang="en-US" sz="2200" dirty="0" smtClean="0"/>
              <a:t>Factores que afectan el Potencial Zeta</a:t>
            </a:r>
            <a:endParaRPr lang="es-MX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214312" y="1671425"/>
            <a:ext cx="847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Calibri" panose="020F0502020204030204" pitchFamily="34" charset="0"/>
              <a:buChar char="─"/>
            </a:pPr>
            <a:r>
              <a:rPr lang="es-MX" sz="2000" dirty="0" smtClean="0"/>
              <a:t>pH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53" y="2228530"/>
            <a:ext cx="7500347" cy="411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87" y="1573034"/>
            <a:ext cx="8443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Calibri" panose="020F0502020204030204" pitchFamily="34" charset="0"/>
              <a:buChar char="─"/>
            </a:pPr>
            <a:r>
              <a:rPr lang="es-MX" sz="2000" dirty="0" smtClean="0"/>
              <a:t>Conductividad</a:t>
            </a:r>
          </a:p>
          <a:p>
            <a:pPr>
              <a:tabLst>
                <a:tab pos="228600" algn="l"/>
              </a:tabLst>
            </a:pPr>
            <a:r>
              <a:rPr lang="es-ES" sz="2000" dirty="0" smtClean="0"/>
              <a:t>	El </a:t>
            </a:r>
            <a:r>
              <a:rPr lang="es-ES" sz="2000" dirty="0"/>
              <a:t>espesor de la doble capa (κ</a:t>
            </a:r>
            <a:r>
              <a:rPr lang="es-ES" sz="2000" baseline="30000" dirty="0"/>
              <a:t>-1</a:t>
            </a:r>
            <a:r>
              <a:rPr lang="es-ES" sz="2000" dirty="0"/>
              <a:t>) depende de la concentración de iones</a:t>
            </a:r>
            <a:br>
              <a:rPr lang="es-ES" sz="2000" dirty="0"/>
            </a:br>
            <a:r>
              <a:rPr lang="es-ES" sz="2000" dirty="0" smtClean="0"/>
              <a:t>	en </a:t>
            </a:r>
            <a:r>
              <a:rPr lang="es-ES" sz="2000" dirty="0"/>
              <a:t>solución y se puede calcular a partir de la fuerza iónica del medio. Cuanto </a:t>
            </a:r>
            <a:r>
              <a:rPr lang="es-ES" sz="2000" dirty="0" smtClean="0"/>
              <a:t>	mayor </a:t>
            </a:r>
            <a:r>
              <a:rPr lang="es-ES" sz="2000" dirty="0"/>
              <a:t>es la fuerza iónica, más </a:t>
            </a:r>
            <a:r>
              <a:rPr lang="es-ES" sz="2000" dirty="0" smtClean="0"/>
              <a:t>compacta </a:t>
            </a:r>
            <a:r>
              <a:rPr lang="es-ES" sz="2000" dirty="0"/>
              <a:t>se vuelve la doble capa.</a:t>
            </a:r>
            <a:endParaRPr lang="es-MX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042" y="681335"/>
            <a:ext cx="467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Potencial </a:t>
            </a:r>
            <a:r>
              <a:rPr lang="es-MX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Zeta_Funcionamiento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09550" y="1082568"/>
            <a:ext cx="7778750" cy="617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MX" altLang="en-US" sz="2200" dirty="0" smtClean="0"/>
              <a:t>Factores que afectan el Potencial Zeta</a:t>
            </a:r>
            <a:endParaRPr lang="es-MX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30237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150" y="1147381"/>
            <a:ext cx="7778750" cy="44944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s-MX" sz="2400" dirty="0" smtClean="0"/>
              <a:t>Tipo de Análisis</a:t>
            </a:r>
            <a:endParaRPr lang="es-MX" sz="24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150" y="1610314"/>
            <a:ext cx="9196320" cy="14500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─"/>
            </a:pPr>
            <a:r>
              <a:rPr lang="es-MX" sz="2400" dirty="0" smtClean="0"/>
              <a:t>Propósito General= FFR + SFR</a:t>
            </a:r>
          </a:p>
          <a:p>
            <a:pPr marL="0" indent="0" defTabSz="342900">
              <a:buNone/>
            </a:pPr>
            <a:r>
              <a:rPr lang="es-MX" sz="2400" dirty="0" smtClean="0"/>
              <a:t>	FFR </a:t>
            </a:r>
            <a:r>
              <a:rPr lang="es-MX" sz="2400" dirty="0"/>
              <a:t>= </a:t>
            </a:r>
            <a:r>
              <a:rPr lang="es-MX" sz="2400" dirty="0" smtClean="0"/>
              <a:t>Promedio de Potencial </a:t>
            </a:r>
            <a:r>
              <a:rPr lang="es-MX" sz="2400" dirty="0"/>
              <a:t>zeta </a:t>
            </a:r>
            <a:r>
              <a:rPr lang="es-MX" sz="2400" dirty="0" smtClean="0"/>
              <a:t>(Electroforesis)</a:t>
            </a:r>
          </a:p>
          <a:p>
            <a:pPr marL="0" indent="0" defTabSz="342900">
              <a:buNone/>
            </a:pPr>
            <a:r>
              <a:rPr lang="es-MX" sz="2400" dirty="0" smtClean="0"/>
              <a:t>	SFR = Distribución de </a:t>
            </a:r>
            <a:r>
              <a:rPr lang="es-MX" sz="2400" dirty="0"/>
              <a:t>P</a:t>
            </a:r>
            <a:r>
              <a:rPr lang="es-MX" sz="2400" dirty="0" smtClean="0"/>
              <a:t>otencial zeta (Electroforesis y Electro-osmosis)</a:t>
            </a:r>
            <a:endParaRPr lang="es-MX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19200" y="3073833"/>
            <a:ext cx="6326188" cy="3606800"/>
            <a:chOff x="1447800" y="3251200"/>
            <a:chExt cx="6326188" cy="3606800"/>
          </a:xfrm>
        </p:grpSpPr>
        <p:grpSp>
          <p:nvGrpSpPr>
            <p:cNvPr id="4" name="Group 3"/>
            <p:cNvGrpSpPr/>
            <p:nvPr/>
          </p:nvGrpSpPr>
          <p:grpSpPr>
            <a:xfrm>
              <a:off x="1447800" y="3251200"/>
              <a:ext cx="6326188" cy="3606800"/>
              <a:chOff x="482600" y="1628775"/>
              <a:chExt cx="7850188" cy="441007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82600" y="1628775"/>
                <a:ext cx="7850188" cy="4410075"/>
                <a:chOff x="482600" y="1628775"/>
                <a:chExt cx="7850188" cy="441007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82600" y="1628775"/>
                  <a:ext cx="7850188" cy="4410075"/>
                  <a:chOff x="482600" y="1628775"/>
                  <a:chExt cx="7850188" cy="4410075"/>
                </a:xfrm>
              </p:grpSpPr>
              <p:pic>
                <p:nvPicPr>
                  <p:cNvPr id="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2600" y="1628775"/>
                    <a:ext cx="7850188" cy="44100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2276475"/>
                    <a:ext cx="3168650" cy="2881313"/>
                  </a:xfrm>
                  <a:prstGeom prst="rect">
                    <a:avLst/>
                  </a:prstGeom>
                  <a:noFill/>
                  <a:ln w="28575">
                    <a:solidFill>
                      <a:srgbClr val="000066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8" name="Rectangle 6"/>
                <p:cNvSpPr>
                  <a:spLocks noChangeArrowheads="1"/>
                </p:cNvSpPr>
                <p:nvPr/>
              </p:nvSpPr>
              <p:spPr bwMode="auto">
                <a:xfrm>
                  <a:off x="4270375" y="2276475"/>
                  <a:ext cx="4046538" cy="2881313"/>
                </a:xfrm>
                <a:prstGeom prst="rect">
                  <a:avLst/>
                </a:prstGeom>
                <a:noFill/>
                <a:ln w="28575">
                  <a:solidFill>
                    <a:srgbClr val="000066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5895975" y="1763713"/>
                <a:ext cx="79375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solidFill>
                      <a:srgbClr val="000066"/>
                    </a:solidFill>
                    <a:latin typeface="Arial" charset="0"/>
                  </a:rPr>
                  <a:t>SFR</a:t>
                </a:r>
                <a:endParaRPr lang="en-US" dirty="0">
                  <a:solidFill>
                    <a:srgbClr val="000066"/>
                  </a:solidFill>
                  <a:latin typeface="Arial" charset="0"/>
                </a:endParaRPr>
              </a:p>
            </p:txBody>
          </p:sp>
        </p:grp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699593" y="3361560"/>
              <a:ext cx="63350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66"/>
                  </a:solidFill>
                  <a:latin typeface="Arial" charset="0"/>
                </a:rPr>
                <a:t>F</a:t>
              </a:r>
              <a:r>
                <a:rPr lang="en-GB" dirty="0" smtClean="0">
                  <a:solidFill>
                    <a:srgbClr val="000066"/>
                  </a:solidFill>
                  <a:latin typeface="Arial" charset="0"/>
                </a:rPr>
                <a:t>FR</a:t>
              </a:r>
              <a:endParaRPr lang="en-US" dirty="0">
                <a:solidFill>
                  <a:srgbClr val="000066"/>
                </a:solidFill>
                <a:latin typeface="Arial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4956"/>
            <a:ext cx="3407959" cy="7925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3694" y="640275"/>
            <a:ext cx="3999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Potencial </a:t>
            </a:r>
            <a:r>
              <a:rPr lang="es-MX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Zeta_Resultados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0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5594" y="1128024"/>
            <a:ext cx="77787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pic>
        <p:nvPicPr>
          <p:cNvPr id="3" name="Picture 4" descr="Phase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905000"/>
            <a:ext cx="8260680" cy="466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4956"/>
            <a:ext cx="3407959" cy="792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694" y="640275"/>
            <a:ext cx="3999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Potencial </a:t>
            </a:r>
            <a:r>
              <a:rPr lang="es-MX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Zeta_Resultados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594" y="1255594"/>
            <a:ext cx="7220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400" dirty="0" smtClean="0"/>
              <a:t>Gráfica </a:t>
            </a:r>
            <a:r>
              <a:rPr lang="es-ES" sz="2400" dirty="0"/>
              <a:t>de fase: </a:t>
            </a:r>
            <a:r>
              <a:rPr lang="es-ES" sz="2400" dirty="0" smtClean="0"/>
              <a:t>Buena calidad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1051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" y="1420558"/>
            <a:ext cx="777875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MX" sz="2400" dirty="0" smtClean="0"/>
              <a:t>Gráfico de fase: Mala calidad</a:t>
            </a:r>
            <a:endParaRPr lang="es-MX" sz="2400" dirty="0"/>
          </a:p>
        </p:txBody>
      </p:sp>
      <p:pic>
        <p:nvPicPr>
          <p:cNvPr id="3" name="Picture 3" descr="Poor Phase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5" y="2005906"/>
            <a:ext cx="8251568" cy="468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" y="817505"/>
            <a:ext cx="3999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Potencial </a:t>
            </a:r>
            <a:r>
              <a:rPr lang="es-MX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Zeta_Resultados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4956"/>
            <a:ext cx="3407959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4800" y="1517624"/>
            <a:ext cx="7062061" cy="4138676"/>
            <a:chOff x="343694" y="1249969"/>
            <a:chExt cx="7062061" cy="4138676"/>
          </a:xfrm>
        </p:grpSpPr>
        <p:sp>
          <p:nvSpPr>
            <p:cNvPr id="2" name="Rectangle 2"/>
            <p:cNvSpPr txBox="1">
              <a:spLocks noChangeArrowheads="1"/>
            </p:cNvSpPr>
            <p:nvPr/>
          </p:nvSpPr>
          <p:spPr>
            <a:xfrm>
              <a:off x="343694" y="1249969"/>
              <a:ext cx="5348287" cy="617538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l">
                <a:buFont typeface="Wingdings" panose="05000000000000000000" pitchFamily="2" charset="2"/>
                <a:buChar char="Ø"/>
              </a:pPr>
              <a:r>
                <a:rPr lang="en-GB" altLang="en-US" sz="2000" dirty="0" err="1" smtClean="0"/>
                <a:t>Magnitud</a:t>
              </a:r>
              <a:r>
                <a:rPr lang="en-GB" altLang="en-US" sz="2000" dirty="0" smtClean="0"/>
                <a:t> de la </a:t>
              </a:r>
              <a:r>
                <a:rPr lang="en-GB" altLang="en-US" sz="2000" dirty="0" err="1" smtClean="0"/>
                <a:t>carga</a:t>
              </a:r>
              <a:endParaRPr lang="en-GB" altLang="en-US" sz="2000" dirty="0"/>
            </a:p>
          </p:txBody>
        </p:sp>
        <p:graphicFrame>
          <p:nvGraphicFramePr>
            <p:cNvPr id="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0795421"/>
                </p:ext>
              </p:extLst>
            </p:nvPr>
          </p:nvGraphicFramePr>
          <p:xfrm>
            <a:off x="351715" y="1745333"/>
            <a:ext cx="7054040" cy="3643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Worksheet" r:id="rId3" imgW="3467100" imgH="1790700" progId="Excel.Sheet.8">
                    <p:embed/>
                  </p:oleObj>
                </mc:Choice>
                <mc:Fallback>
                  <p:oleObj name="Worksheet" r:id="rId3" imgW="3467100" imgH="17907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715" y="1745333"/>
                          <a:ext cx="7054040" cy="36433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" y="24956"/>
            <a:ext cx="3407959" cy="7925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" y="817505"/>
            <a:ext cx="3999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Potencial </a:t>
            </a:r>
            <a:r>
              <a:rPr lang="es-MX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Zeta_Resultados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41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2" y="0"/>
            <a:ext cx="3407959" cy="79254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6082" y="1017772"/>
            <a:ext cx="8763000" cy="2731189"/>
            <a:chOff x="96082" y="1383611"/>
            <a:chExt cx="8763000" cy="2731189"/>
          </a:xfrm>
        </p:grpSpPr>
        <p:sp>
          <p:nvSpPr>
            <p:cNvPr id="3" name="TextBox 2"/>
            <p:cNvSpPr txBox="1"/>
            <p:nvPr/>
          </p:nvSpPr>
          <p:spPr>
            <a:xfrm>
              <a:off x="96082" y="1383611"/>
              <a:ext cx="876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s-MX" sz="2400" dirty="0" smtClean="0"/>
                <a:t>DLS (</a:t>
              </a:r>
              <a:r>
                <a:rPr lang="es-MX" sz="2400" dirty="0" err="1" smtClean="0"/>
                <a:t>Dynamic</a:t>
              </a:r>
              <a:r>
                <a:rPr lang="es-MX" sz="2400" dirty="0" smtClean="0"/>
                <a:t> Light </a:t>
              </a:r>
              <a:r>
                <a:rPr lang="es-MX" sz="2400" dirty="0" err="1" smtClean="0"/>
                <a:t>Scattering</a:t>
              </a:r>
              <a:r>
                <a:rPr lang="es-MX" sz="2400" dirty="0" smtClean="0"/>
                <a:t>) y Movimiento Browniano	</a:t>
              </a:r>
            </a:p>
          </p:txBody>
        </p:sp>
        <p:sp>
          <p:nvSpPr>
            <p:cNvPr id="6" name="Rectangle 3"/>
            <p:cNvSpPr txBox="1">
              <a:spLocks noChangeArrowheads="1"/>
            </p:cNvSpPr>
            <p:nvPr/>
          </p:nvSpPr>
          <p:spPr>
            <a:xfrm>
              <a:off x="132176" y="1983775"/>
              <a:ext cx="8554623" cy="213102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buFont typeface="Calibri" panose="020F0502020204030204" pitchFamily="34" charset="0"/>
                <a:buChar char="─"/>
              </a:pPr>
              <a:r>
                <a:rPr lang="es-MX" sz="2000" dirty="0" smtClean="0"/>
                <a:t>Técnica no invasiva para medir tamaño de partícula y moléculas en suspensión</a:t>
              </a:r>
            </a:p>
            <a:p>
              <a:pPr>
                <a:lnSpc>
                  <a:spcPct val="110000"/>
                </a:lnSpc>
                <a:buFont typeface="Calibri" panose="020F0502020204030204" pitchFamily="34" charset="0"/>
                <a:buChar char="─"/>
              </a:pPr>
              <a:r>
                <a:rPr lang="es-MX" sz="2000" dirty="0" smtClean="0"/>
                <a:t>Movimiento Browniano es el movimiento aleatorio de las partículas debido al bombardeo de las moléculas del solvente que las rodean</a:t>
              </a:r>
            </a:p>
            <a:p>
              <a:pPr>
                <a:lnSpc>
                  <a:spcPct val="110000"/>
                </a:lnSpc>
                <a:buFont typeface="Calibri" panose="020F0502020204030204" pitchFamily="34" charset="0"/>
                <a:buChar char="─"/>
              </a:pPr>
              <a:r>
                <a:rPr lang="es-MX" sz="2000" dirty="0" smtClean="0"/>
                <a:t>DLS mide la velocidad de estas partículas bajo el movimiento browniano</a:t>
              </a:r>
              <a:endParaRPr lang="es-MX" sz="20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815404"/>
            <a:ext cx="3733800" cy="27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7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278" y="893208"/>
            <a:ext cx="296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Recomendaciones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52" y="1425730"/>
            <a:ext cx="84734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2000" dirty="0" smtClean="0"/>
              <a:t>Requiere Capacitación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20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2000" dirty="0" smtClean="0"/>
              <a:t>Encender el equipo 30 minutos antes de iniciar los análisis.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2000" dirty="0" smtClean="0"/>
              <a:t>Se lleva registro en Bitácora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2000" dirty="0" smtClean="0"/>
              <a:t>Los análisis con temperatura se requiere tiempo de equilibrio mayor 120seg.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2000" dirty="0" smtClean="0"/>
              <a:t>Traer CD para bajar la información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2000" u="sng" dirty="0" smtClean="0"/>
              <a:t>No</a:t>
            </a:r>
            <a:r>
              <a:rPr lang="es-MX" sz="2000" dirty="0" smtClean="0"/>
              <a:t>  USB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2000" u="sng" dirty="0" smtClean="0"/>
              <a:t>No</a:t>
            </a:r>
            <a:r>
              <a:rPr lang="es-MX" sz="2000" dirty="0" smtClean="0"/>
              <a:t> e-mail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MX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2000" dirty="0" smtClean="0"/>
              <a:t>Detener la operación del equipo cuando aparezcan errores, reportarlo con  Regina Vargas (</a:t>
            </a:r>
            <a:r>
              <a:rPr lang="es-MX" sz="2000" dirty="0" smtClean="0">
                <a:hlinkClick r:id="rId2"/>
              </a:rPr>
              <a:t>regina.vargas@itesm.mx</a:t>
            </a:r>
            <a:r>
              <a:rPr lang="es-MX" sz="2000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8" y="104071"/>
            <a:ext cx="3407959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916" y="764024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103" y="1504744"/>
            <a:ext cx="70918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000" dirty="0"/>
              <a:t>Mantener el  orden y limpieza en el </a:t>
            </a:r>
            <a:r>
              <a:rPr lang="es-MX" sz="2000" dirty="0" smtClean="0"/>
              <a:t>área.</a:t>
            </a:r>
          </a:p>
          <a:p>
            <a:endParaRPr lang="es-MX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000" dirty="0" smtClean="0"/>
              <a:t>Obligatorio bata</a:t>
            </a:r>
          </a:p>
          <a:p>
            <a:endParaRPr lang="es-MX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000" dirty="0" smtClean="0"/>
              <a:t>Obligatorio calzado cerrado.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000" dirty="0" smtClean="0"/>
              <a:t> Uso de guantes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000" dirty="0" smtClean="0"/>
              <a:t>No dejar residuos en el área de trabajo.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000" dirty="0" smtClean="0"/>
              <a:t>Remplazo de lámpara se requiere al técnico del equipo.</a:t>
            </a:r>
            <a:endParaRPr lang="es-MX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004" y="990394"/>
            <a:ext cx="1079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022" y="3124200"/>
            <a:ext cx="1158875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http://www.senyals.com/images/Senal-Es-Obligatorio-El-Uso-De-Calzado-De-Seguridad.jpg"/>
          <p:cNvPicPr>
            <a:picLocks noChangeAspect="1" noChangeArrowheads="1"/>
          </p:cNvPicPr>
          <p:nvPr/>
        </p:nvPicPr>
        <p:blipFill>
          <a:blip r:embed="rId4" cstate="print"/>
          <a:srcRect l="2597" t="2978" r="2584" b="32546"/>
          <a:stretch>
            <a:fillRect/>
          </a:stretch>
        </p:blipFill>
        <p:spPr bwMode="auto">
          <a:xfrm>
            <a:off x="6406022" y="4641588"/>
            <a:ext cx="1143000" cy="1143000"/>
          </a:xfrm>
          <a:prstGeom prst="rect">
            <a:avLst/>
          </a:prstGeom>
          <a:noFill/>
        </p:spPr>
      </p:pic>
      <p:pic>
        <p:nvPicPr>
          <p:cNvPr id="11" name="Picture 5" descr="http://iess2bacq.wikispaces.com/file/view/PR00.8.2.png/337384100/720x189/PR00.8.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9" t="50000" r="13880"/>
          <a:stretch/>
        </p:blipFill>
        <p:spPr bwMode="auto">
          <a:xfrm>
            <a:off x="5985124" y="2279182"/>
            <a:ext cx="136997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035" y="69644"/>
            <a:ext cx="3407959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245541"/>
            <a:ext cx="8534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─"/>
            </a:pPr>
            <a:r>
              <a:rPr lang="es-MX" sz="2000" dirty="0" smtClean="0"/>
              <a:t>Diámetro</a:t>
            </a:r>
            <a:r>
              <a:rPr lang="en-US" sz="2000" dirty="0" smtClean="0"/>
              <a:t> </a:t>
            </a:r>
            <a:r>
              <a:rPr lang="es-MX" sz="2000" dirty="0" smtClean="0"/>
              <a:t>Hidrodinámico(D</a:t>
            </a:r>
            <a:r>
              <a:rPr lang="es-MX" sz="2000" baseline="-25000" dirty="0" smtClean="0"/>
              <a:t>H</a:t>
            </a:r>
            <a:r>
              <a:rPr lang="en-US" sz="2000" dirty="0" smtClean="0"/>
              <a:t>):  </a:t>
            </a:r>
            <a:endParaRPr lang="en-US" sz="2000" dirty="0"/>
          </a:p>
          <a:p>
            <a:pPr defTabSz="168275">
              <a:buFontTx/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  		</a:t>
            </a:r>
            <a:r>
              <a:rPr lang="es-MX" sz="2000" dirty="0" smtClean="0"/>
              <a:t>Es</a:t>
            </a:r>
            <a:r>
              <a:rPr lang="en-US" sz="2000" dirty="0" smtClean="0"/>
              <a:t> e</a:t>
            </a:r>
            <a:r>
              <a:rPr lang="es-ES" sz="2000" dirty="0" smtClean="0"/>
              <a:t>l </a:t>
            </a:r>
            <a:r>
              <a:rPr lang="es-ES" sz="2000" dirty="0"/>
              <a:t>diámetro de una esfera </a:t>
            </a:r>
            <a:r>
              <a:rPr lang="es-ES" sz="2000" dirty="0" smtClean="0"/>
              <a:t>que </a:t>
            </a:r>
            <a:r>
              <a:rPr lang="es-ES" sz="2000" dirty="0"/>
              <a:t>se difunde a la misma velocidad </a:t>
            </a:r>
            <a:r>
              <a:rPr lang="es-ES" sz="2000" dirty="0" smtClean="0"/>
              <a:t>que la 					partícula 	o </a:t>
            </a:r>
            <a:r>
              <a:rPr lang="es-ES" sz="2000" dirty="0"/>
              <a:t>molécula que se </a:t>
            </a:r>
            <a:r>
              <a:rPr lang="es-ES" sz="2000" dirty="0" smtClean="0"/>
              <a:t>mide</a:t>
            </a:r>
            <a:r>
              <a:rPr lang="es-ES" dirty="0" smtClean="0"/>
              <a:t>”</a:t>
            </a:r>
          </a:p>
          <a:p>
            <a:pPr defTabSz="342900">
              <a:buFontTx/>
              <a:buNone/>
            </a:pPr>
            <a:endParaRPr lang="en-US" dirty="0">
              <a:solidFill>
                <a:srgbClr val="008000"/>
              </a:solidFill>
            </a:endParaRPr>
          </a:p>
          <a:p>
            <a:pPr defTabSz="285750"/>
            <a:r>
              <a:rPr lang="en-US" dirty="0" smtClean="0"/>
              <a:t>	</a:t>
            </a:r>
            <a:r>
              <a:rPr lang="es-MX" dirty="0" smtClean="0"/>
              <a:t>Depende</a:t>
            </a:r>
            <a:r>
              <a:rPr lang="en-US" dirty="0" smtClean="0"/>
              <a:t> de:</a:t>
            </a:r>
          </a:p>
          <a:p>
            <a:pPr marL="342900" indent="228600" defTabSz="171450">
              <a:buFont typeface="Arial" panose="020B0604020202020204" pitchFamily="34" charset="0"/>
              <a:buChar char="•"/>
            </a:pPr>
            <a:r>
              <a:rPr lang="es-ES" dirty="0" smtClean="0"/>
              <a:t>Fuerza iónica del medio</a:t>
            </a:r>
          </a:p>
          <a:p>
            <a:pPr marL="342900" indent="228600" defTabSz="285750">
              <a:buFont typeface="Arial" panose="020B0604020202020204" pitchFamily="34" charset="0"/>
              <a:buChar char="•"/>
            </a:pPr>
            <a:r>
              <a:rPr lang="es-ES" dirty="0" smtClean="0"/>
              <a:t>Estructura superficial de la partícula</a:t>
            </a:r>
          </a:p>
          <a:p>
            <a:pPr marL="342900" indent="228600" defTabSz="285750">
              <a:buFont typeface="Arial" panose="020B0604020202020204" pitchFamily="34" charset="0"/>
              <a:buChar char="•"/>
            </a:pPr>
            <a:r>
              <a:rPr lang="es-ES" dirty="0" smtClean="0"/>
              <a:t>Forma de la partícula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762"/>
            <a:ext cx="3407959" cy="792549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1212383"/>
            <a:ext cx="8881231" cy="11571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─"/>
            </a:pPr>
            <a:r>
              <a:rPr lang="en-GB" sz="2000" dirty="0" smtClean="0"/>
              <a:t>La </a:t>
            </a:r>
            <a:r>
              <a:rPr lang="es-MX" sz="2000" dirty="0" smtClean="0"/>
              <a:t>velocidad</a:t>
            </a:r>
            <a:r>
              <a:rPr lang="en-GB" sz="2000" dirty="0" smtClean="0"/>
              <a:t> del </a:t>
            </a:r>
            <a:r>
              <a:rPr lang="es-MX" sz="2000" dirty="0" smtClean="0"/>
              <a:t>movimiento</a:t>
            </a:r>
            <a:r>
              <a:rPr lang="en-GB" sz="2000" dirty="0" smtClean="0"/>
              <a:t> Brownian se define </a:t>
            </a:r>
            <a:r>
              <a:rPr lang="es-MX" sz="2000" dirty="0" smtClean="0"/>
              <a:t>por</a:t>
            </a:r>
            <a:r>
              <a:rPr lang="en-GB" sz="2000" dirty="0" smtClean="0"/>
              <a:t> el </a:t>
            </a:r>
            <a:r>
              <a:rPr lang="es-MX" sz="2000" dirty="0" smtClean="0"/>
              <a:t>coeficiente</a:t>
            </a:r>
            <a:r>
              <a:rPr lang="en-GB" sz="2000" dirty="0" smtClean="0"/>
              <a:t> de </a:t>
            </a:r>
            <a:r>
              <a:rPr lang="es-MX" sz="2000" dirty="0" smtClean="0"/>
              <a:t>difusión</a:t>
            </a:r>
            <a:r>
              <a:rPr lang="en-GB" sz="2000" dirty="0" smtClean="0"/>
              <a:t> (D)</a:t>
            </a:r>
          </a:p>
          <a:p>
            <a:pPr>
              <a:buFont typeface="Calibri" panose="020F0502020204030204" pitchFamily="34" charset="0"/>
              <a:buChar char="─"/>
            </a:pPr>
            <a:r>
              <a:rPr lang="es-MX" sz="2000" dirty="0" smtClean="0"/>
              <a:t>El coeficiente de difusión se convierte en un tamaño de particular usando la ecuación de Stokes-Einstein</a:t>
            </a:r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838200" y="2731669"/>
            <a:ext cx="2853729" cy="932715"/>
            <a:chOff x="1925" y="2344"/>
            <a:chExt cx="1763" cy="713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925" y="2524"/>
              <a:ext cx="501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2400" dirty="0">
                  <a:solidFill>
                    <a:srgbClr val="008000"/>
                  </a:solidFill>
                  <a:latin typeface="Arial" charset="0"/>
                </a:rPr>
                <a:t>D</a:t>
              </a:r>
              <a:r>
                <a:rPr lang="en-GB" sz="2400" baseline="-25000" dirty="0">
                  <a:solidFill>
                    <a:srgbClr val="008000"/>
                  </a:solidFill>
                  <a:latin typeface="Arial" charset="0"/>
                </a:rPr>
                <a:t>H</a:t>
              </a:r>
              <a:r>
                <a:rPr lang="en-GB" sz="2400" dirty="0">
                  <a:solidFill>
                    <a:srgbClr val="000066"/>
                  </a:solidFill>
                  <a:latin typeface="Arial" charset="0"/>
                </a:rPr>
                <a:t>   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387" y="2524"/>
              <a:ext cx="226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2400" dirty="0">
                  <a:solidFill>
                    <a:srgbClr val="008000"/>
                  </a:solidFill>
                  <a:latin typeface="Arial" charset="0"/>
                </a:rPr>
                <a:t>=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789" y="2704"/>
              <a:ext cx="725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2400" dirty="0">
                  <a:solidFill>
                    <a:srgbClr val="008000"/>
                  </a:solidFill>
                  <a:latin typeface="Arial" charset="0"/>
                </a:rPr>
                <a:t>3 </a:t>
              </a:r>
              <a:r>
                <a:rPr lang="en-GB" sz="2400" dirty="0">
                  <a:solidFill>
                    <a:srgbClr val="008000"/>
                  </a:solidFill>
                  <a:latin typeface="Symbol" pitchFamily="18" charset="2"/>
                </a:rPr>
                <a:t>p h </a:t>
              </a:r>
              <a:r>
                <a:rPr lang="en-GB" sz="2400" dirty="0">
                  <a:solidFill>
                    <a:srgbClr val="008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806" y="2675"/>
              <a:ext cx="882" cy="0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400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000" y="2344"/>
              <a:ext cx="326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2400" dirty="0" err="1">
                  <a:solidFill>
                    <a:srgbClr val="008000"/>
                  </a:solidFill>
                  <a:latin typeface="Arial" charset="0"/>
                </a:rPr>
                <a:t>kT</a:t>
              </a:r>
              <a:endParaRPr lang="en-GB" sz="2400" dirty="0">
                <a:solidFill>
                  <a:srgbClr val="008000"/>
                </a:solidFill>
                <a:latin typeface="Arial" charset="0"/>
              </a:endParaRPr>
            </a:p>
          </p:txBody>
        </p:sp>
      </p:grp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181600" y="2653187"/>
            <a:ext cx="3025340" cy="14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GB" dirty="0" smtClean="0">
                <a:solidFill>
                  <a:srgbClr val="353939"/>
                </a:solidFill>
              </a:rPr>
              <a:t>D</a:t>
            </a:r>
            <a:r>
              <a:rPr lang="en-GB" baseline="-25000" dirty="0" smtClean="0">
                <a:solidFill>
                  <a:srgbClr val="353939"/>
                </a:solidFill>
              </a:rPr>
              <a:t>H</a:t>
            </a:r>
            <a:r>
              <a:rPr lang="en-GB" dirty="0" smtClean="0">
                <a:solidFill>
                  <a:srgbClr val="353939"/>
                </a:solidFill>
              </a:rPr>
              <a:t> </a:t>
            </a:r>
            <a:r>
              <a:rPr lang="en-GB" dirty="0">
                <a:solidFill>
                  <a:srgbClr val="353939"/>
                </a:solidFill>
              </a:rPr>
              <a:t>= hydrodynamic diameter, k = Boltzmann’s constant, </a:t>
            </a:r>
            <a:endParaRPr lang="en-GB" dirty="0" smtClean="0">
              <a:solidFill>
                <a:srgbClr val="353939"/>
              </a:solidFill>
            </a:endParaRPr>
          </a:p>
          <a:p>
            <a:r>
              <a:rPr lang="en-GB" dirty="0" smtClean="0">
                <a:solidFill>
                  <a:srgbClr val="353939"/>
                </a:solidFill>
              </a:rPr>
              <a:t>T </a:t>
            </a:r>
            <a:r>
              <a:rPr lang="en-GB" dirty="0">
                <a:solidFill>
                  <a:srgbClr val="353939"/>
                </a:solidFill>
              </a:rPr>
              <a:t>= absolute </a:t>
            </a:r>
            <a:r>
              <a:rPr lang="en-GB" dirty="0" smtClean="0">
                <a:solidFill>
                  <a:srgbClr val="353939"/>
                </a:solidFill>
              </a:rPr>
              <a:t>temperature</a:t>
            </a:r>
          </a:p>
          <a:p>
            <a:r>
              <a:rPr lang="el-GR" dirty="0" smtClean="0">
                <a:solidFill>
                  <a:srgbClr val="353939"/>
                </a:solidFill>
              </a:rPr>
              <a:t>η</a:t>
            </a:r>
            <a:r>
              <a:rPr lang="en-GB" dirty="0" smtClean="0">
                <a:solidFill>
                  <a:srgbClr val="353939"/>
                </a:solidFill>
              </a:rPr>
              <a:t> </a:t>
            </a:r>
            <a:r>
              <a:rPr lang="en-GB" dirty="0">
                <a:solidFill>
                  <a:srgbClr val="353939"/>
                </a:solidFill>
              </a:rPr>
              <a:t>= viscosity </a:t>
            </a:r>
            <a:endParaRPr lang="en-GB" dirty="0" smtClean="0">
              <a:solidFill>
                <a:srgbClr val="353939"/>
              </a:solidFill>
            </a:endParaRPr>
          </a:p>
          <a:p>
            <a:r>
              <a:rPr lang="en-GB" dirty="0" smtClean="0">
                <a:solidFill>
                  <a:srgbClr val="353939"/>
                </a:solidFill>
              </a:rPr>
              <a:t>D </a:t>
            </a:r>
            <a:r>
              <a:rPr lang="en-GB" dirty="0">
                <a:solidFill>
                  <a:srgbClr val="353939"/>
                </a:solidFill>
              </a:rPr>
              <a:t>= diffusion coefficient </a:t>
            </a:r>
          </a:p>
        </p:txBody>
      </p:sp>
    </p:spTree>
    <p:extLst>
      <p:ext uri="{BB962C8B-B14F-4D97-AF65-F5344CB8AC3E}">
        <p14:creationId xmlns:p14="http://schemas.microsoft.com/office/powerpoint/2010/main" val="22625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4662"/>
            <a:ext cx="7315200" cy="46668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2" y="1076728"/>
            <a:ext cx="6101129" cy="5422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590582"/>
            <a:ext cx="2988345" cy="249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26408" y="5181600"/>
            <a:ext cx="8702285" cy="1474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Calibri" panose="020F0502020204030204" pitchFamily="34" charset="0"/>
              <a:buChar char="─"/>
              <a:tabLst>
                <a:tab pos="223838" algn="l"/>
              </a:tabLst>
            </a:pPr>
            <a:r>
              <a:rPr lang="es-ES" sz="1800" dirty="0" smtClean="0"/>
              <a:t>La función de correlación contiene la información del coeficiente de difusión requerida para ser ingresada en la ecuación de Stokes-Einstein</a:t>
            </a:r>
          </a:p>
          <a:p>
            <a:pPr marL="285750" indent="-285750" algn="l">
              <a:buFont typeface="Calibri" panose="020F0502020204030204" pitchFamily="34" charset="0"/>
              <a:buChar char="─"/>
              <a:tabLst>
                <a:tab pos="223838" algn="l"/>
              </a:tabLst>
            </a:pPr>
            <a:r>
              <a:rPr lang="es-ES" sz="1800" dirty="0" smtClean="0"/>
              <a:t>Los coeficientes de difusión se obtienen ajustando la función de correlación con un algoritmo adecuado.</a:t>
            </a:r>
            <a:endParaRPr lang="en-US" sz="18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4482" y="5478483"/>
            <a:ext cx="8249151" cy="130122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731664"/>
            <a:ext cx="7778750" cy="419322"/>
          </a:xfrm>
          <a:prstGeom prst="rect">
            <a:avLst/>
          </a:prstGeom>
          <a:noFill/>
          <a:ln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400" dirty="0" err="1" smtClean="0">
                <a:solidFill>
                  <a:srgbClr val="353939"/>
                </a:solidFill>
                <a:latin typeface="+mn-lt"/>
              </a:rPr>
              <a:t>Función</a:t>
            </a:r>
            <a:r>
              <a:rPr lang="en-GB" sz="2400" dirty="0" smtClean="0">
                <a:solidFill>
                  <a:srgbClr val="353939"/>
                </a:solidFill>
                <a:latin typeface="+mn-lt"/>
              </a:rPr>
              <a:t> de </a:t>
            </a:r>
            <a:r>
              <a:rPr lang="en-GB" sz="2400" dirty="0" err="1" smtClean="0">
                <a:solidFill>
                  <a:srgbClr val="353939"/>
                </a:solidFill>
                <a:latin typeface="+mn-lt"/>
              </a:rPr>
              <a:t>Correlación</a:t>
            </a:r>
            <a:endParaRPr lang="en-GB" sz="2400" dirty="0">
              <a:solidFill>
                <a:srgbClr val="353939"/>
              </a:solidFill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6408" y="1274591"/>
            <a:ext cx="8488992" cy="37629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─"/>
            </a:pPr>
            <a:r>
              <a:rPr lang="es-ES" sz="1800" dirty="0"/>
              <a:t>La función de correlación puede ser </a:t>
            </a:r>
            <a:r>
              <a:rPr lang="es-ES" sz="1800" dirty="0" smtClean="0"/>
              <a:t>modelada </a:t>
            </a:r>
            <a:r>
              <a:rPr lang="es-ES" sz="1800" dirty="0"/>
              <a:t>con una expresión </a:t>
            </a:r>
            <a:r>
              <a:rPr lang="es-ES" sz="1800" dirty="0" smtClean="0"/>
              <a:t>exponencial, como</a:t>
            </a:r>
            <a:r>
              <a:rPr lang="es-ES" sz="1800" dirty="0"/>
              <a:t>:</a:t>
            </a:r>
            <a:endParaRPr lang="en-GB" sz="1800" dirty="0" smtClean="0"/>
          </a:p>
          <a:p>
            <a:pPr>
              <a:lnSpc>
                <a:spcPct val="90000"/>
              </a:lnSpc>
            </a:pPr>
            <a:endParaRPr lang="en-GB" sz="1800" dirty="0" smtClean="0"/>
          </a:p>
          <a:p>
            <a:pPr>
              <a:lnSpc>
                <a:spcPct val="90000"/>
              </a:lnSpc>
            </a:pPr>
            <a:endParaRPr lang="en-GB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GB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 smtClean="0"/>
              <a:t>B = baseline at infinite time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 smtClean="0"/>
              <a:t>A = amplitude (or intercept)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 smtClean="0"/>
              <a:t>q = scattering vector = (4</a:t>
            </a:r>
            <a:r>
              <a:rPr lang="el-GR" sz="1800" i="1" dirty="0" smtClean="0">
                <a:cs typeface="Arial" charset="0"/>
              </a:rPr>
              <a:t>π</a:t>
            </a:r>
            <a:r>
              <a:rPr lang="en-GB" sz="1800" i="1" dirty="0" smtClean="0">
                <a:cs typeface="Arial" charset="0"/>
              </a:rPr>
              <a:t> </a:t>
            </a:r>
            <a:r>
              <a:rPr lang="en-GB" sz="1800" dirty="0" smtClean="0">
                <a:cs typeface="Arial" charset="0"/>
              </a:rPr>
              <a:t>n/</a:t>
            </a:r>
            <a:r>
              <a:rPr lang="el-GR" sz="1800" dirty="0" smtClean="0">
                <a:cs typeface="Arial" charset="0"/>
              </a:rPr>
              <a:t>λ</a:t>
            </a:r>
            <a:r>
              <a:rPr lang="en-GB" sz="1800" baseline="-25000" dirty="0" smtClean="0">
                <a:cs typeface="Arial" charset="0"/>
              </a:rPr>
              <a:t>o</a:t>
            </a:r>
            <a:r>
              <a:rPr lang="en-GB" sz="1800" dirty="0" smtClean="0">
                <a:cs typeface="Arial" charset="0"/>
              </a:rPr>
              <a:t>) sin(</a:t>
            </a:r>
            <a:r>
              <a:rPr lang="el-GR" sz="1800" dirty="0" smtClean="0">
                <a:cs typeface="Arial" charset="0"/>
              </a:rPr>
              <a:t>θ</a:t>
            </a:r>
            <a:r>
              <a:rPr lang="en-GB" sz="1800" dirty="0" smtClean="0">
                <a:cs typeface="Arial" charset="0"/>
              </a:rPr>
              <a:t>/2)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 smtClean="0">
                <a:cs typeface="Arial" charset="0"/>
              </a:rPr>
              <a:t> </a:t>
            </a:r>
            <a:r>
              <a:rPr lang="el-GR" sz="1800" dirty="0" smtClean="0">
                <a:cs typeface="Arial" charset="0"/>
              </a:rPr>
              <a:t>η</a:t>
            </a:r>
            <a:r>
              <a:rPr lang="en-GB" sz="1800" dirty="0" smtClean="0">
                <a:cs typeface="Arial" charset="0"/>
              </a:rPr>
              <a:t> = dispersant refractive index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 smtClean="0">
                <a:cs typeface="Arial" charset="0"/>
                <a:sym typeface="Symbol" pitchFamily="18" charset="2"/>
              </a:rPr>
              <a:t></a:t>
            </a:r>
            <a:r>
              <a:rPr lang="en-GB" sz="1800" baseline="-25000" dirty="0" smtClean="0">
                <a:cs typeface="Arial" charset="0"/>
              </a:rPr>
              <a:t>o</a:t>
            </a:r>
            <a:r>
              <a:rPr lang="en-GB" sz="1800" dirty="0" smtClean="0">
                <a:cs typeface="Arial" charset="0"/>
              </a:rPr>
              <a:t> = laser wavelength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l-GR" sz="1800" dirty="0" smtClean="0">
                <a:cs typeface="Arial" charset="0"/>
              </a:rPr>
              <a:t>θ</a:t>
            </a:r>
            <a:r>
              <a:rPr lang="en-GB" sz="1800" dirty="0" smtClean="0">
                <a:cs typeface="Arial" charset="0"/>
              </a:rPr>
              <a:t> = detection angle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 smtClean="0"/>
              <a:t>D = diffusion coefficient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 smtClean="0">
                <a:sym typeface="Symbol" pitchFamily="18" charset="2"/>
              </a:rPr>
              <a:t></a:t>
            </a:r>
            <a:r>
              <a:rPr lang="en-GB" sz="1800" dirty="0" smtClean="0"/>
              <a:t> = correlator delay time</a:t>
            </a:r>
            <a:endParaRPr lang="en-GB" sz="1800" dirty="0" smtClean="0">
              <a:cs typeface="Arial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264178"/>
              </p:ext>
            </p:extLst>
          </p:nvPr>
        </p:nvGraphicFramePr>
        <p:xfrm>
          <a:off x="2662401" y="1697924"/>
          <a:ext cx="380523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3" imgW="1434960" imgH="279360" progId="Equation.3">
                  <p:embed/>
                </p:oleObj>
              </mc:Choice>
              <mc:Fallback>
                <p:oleObj name="Equation" r:id="rId3" imgW="14349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401" y="1697924"/>
                        <a:ext cx="3805237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76400" y="100012"/>
            <a:ext cx="6742379" cy="6757988"/>
            <a:chOff x="0" y="76200"/>
            <a:chExt cx="6666179" cy="6781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737" r="2989"/>
            <a:stretch/>
          </p:blipFill>
          <p:spPr>
            <a:xfrm>
              <a:off x="0" y="76200"/>
              <a:ext cx="6666179" cy="67818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78558" y="793463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b="1" dirty="0" smtClean="0"/>
                <a:t>Características de la muestra</a:t>
              </a:r>
              <a:endParaRPr lang="es-MX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8558" y="21336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b="1" dirty="0" smtClean="0"/>
                <a:t>Características del sistema</a:t>
              </a:r>
              <a:endParaRPr lang="es-MX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8558" y="2971800"/>
              <a:ext cx="11142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 smtClean="0"/>
                <a:t>Resultados</a:t>
              </a:r>
              <a:endParaRPr lang="es-MX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8558" y="4369831"/>
              <a:ext cx="868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 smtClean="0"/>
                <a:t>Gráficas</a:t>
              </a:r>
              <a:endParaRPr lang="es-MX" sz="16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-1194504" y="2184282"/>
            <a:ext cx="35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Reporte de Resultados</a:t>
            </a:r>
            <a:endParaRPr lang="es-MX" sz="28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8011"/>
            <a:ext cx="2667000" cy="6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23862" y="1329118"/>
            <a:ext cx="7162800" cy="2158148"/>
            <a:chOff x="248653" y="2539786"/>
            <a:chExt cx="8229600" cy="2553946"/>
          </a:xfrm>
        </p:grpSpPr>
        <p:sp>
          <p:nvSpPr>
            <p:cNvPr id="6" name="Rectangle 5"/>
            <p:cNvSpPr/>
            <p:nvPr/>
          </p:nvSpPr>
          <p:spPr>
            <a:xfrm>
              <a:off x="248653" y="2539786"/>
              <a:ext cx="8229600" cy="2553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2636120"/>
              <a:ext cx="7899554" cy="239308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57200" y="4417661"/>
            <a:ext cx="6629400" cy="2266669"/>
            <a:chOff x="609600" y="4438931"/>
            <a:chExt cx="6629400" cy="2266669"/>
          </a:xfrm>
        </p:grpSpPr>
        <p:sp>
          <p:nvSpPr>
            <p:cNvPr id="10" name="Rectangle 9"/>
            <p:cNvSpPr/>
            <p:nvPr/>
          </p:nvSpPr>
          <p:spPr>
            <a:xfrm>
              <a:off x="609600" y="4438931"/>
              <a:ext cx="6629400" cy="22666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88" y="4519856"/>
              <a:ext cx="6277511" cy="2094329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1387" y="767602"/>
            <a:ext cx="1572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dirty="0" smtClean="0"/>
              <a:t>Absorción</a:t>
            </a:r>
            <a:endParaRPr lang="es-MX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5199" y="3837584"/>
            <a:ext cx="1637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dirty="0" smtClean="0"/>
              <a:t>Atenuador</a:t>
            </a:r>
            <a:endParaRPr lang="es-MX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4419395"/>
            <a:ext cx="20170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Índice de atenuación:</a:t>
            </a:r>
          </a:p>
          <a:p>
            <a:r>
              <a:rPr lang="es-MX" sz="1400" dirty="0" smtClean="0"/>
              <a:t>11-- No atenuado</a:t>
            </a:r>
          </a:p>
          <a:p>
            <a:r>
              <a:rPr lang="es-MX" sz="1400" dirty="0" smtClean="0"/>
              <a:t>0 -- Atenuación completa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527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884"/>
            <a:ext cx="3407959" cy="792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374" y="816433"/>
            <a:ext cx="8473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000" dirty="0" smtClean="0"/>
              <a:t>Posición de </a:t>
            </a:r>
            <a:r>
              <a:rPr lang="es-MX" sz="2000" dirty="0" smtClean="0"/>
              <a:t>medición</a:t>
            </a:r>
          </a:p>
          <a:p>
            <a:endParaRPr lang="es-MX" sz="2000" dirty="0" smtClean="0"/>
          </a:p>
          <a:p>
            <a:pPr defTabSz="288925"/>
            <a:r>
              <a:rPr lang="es-MX" sz="2000" dirty="0" smtClean="0"/>
              <a:t>	</a:t>
            </a:r>
            <a:r>
              <a:rPr lang="es-ES" sz="2000" dirty="0"/>
              <a:t>La posición de medición predeterminada es de 4,65 </a:t>
            </a:r>
            <a:r>
              <a:rPr lang="es-ES" sz="2000" dirty="0" smtClean="0"/>
              <a:t>	mm </a:t>
            </a:r>
            <a:r>
              <a:rPr lang="es-ES" sz="2000" dirty="0"/>
              <a:t>desde la pared </a:t>
            </a:r>
            <a:r>
              <a:rPr lang="es-ES" sz="2000" dirty="0" smtClean="0"/>
              <a:t>de 	la </a:t>
            </a:r>
            <a:r>
              <a:rPr lang="es-ES" sz="2000" dirty="0"/>
              <a:t>celda "externa" cuando se </a:t>
            </a:r>
            <a:r>
              <a:rPr lang="es-ES" sz="2000" dirty="0" smtClean="0"/>
              <a:t>	utiliza </a:t>
            </a:r>
            <a:r>
              <a:rPr lang="es-ES" sz="2000" dirty="0"/>
              <a:t>una cubeta cuadrada de 12 </a:t>
            </a:r>
            <a:r>
              <a:rPr lang="es-ES" sz="2000" dirty="0" err="1"/>
              <a:t>mm.</a:t>
            </a: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 smtClean="0"/>
              <a:t>	Los </a:t>
            </a:r>
            <a:r>
              <a:rPr lang="es-ES" sz="2000" dirty="0"/>
              <a:t>números más bajos </a:t>
            </a:r>
            <a:r>
              <a:rPr lang="es-ES" sz="2000" dirty="0" smtClean="0"/>
              <a:t>indican </a:t>
            </a:r>
            <a:r>
              <a:rPr lang="es-ES" sz="2000" dirty="0"/>
              <a:t>que la </a:t>
            </a:r>
            <a:r>
              <a:rPr lang="es-ES" sz="2000" dirty="0" smtClean="0"/>
              <a:t>posición </a:t>
            </a:r>
            <a:r>
              <a:rPr lang="es-ES" sz="2000" dirty="0"/>
              <a:t>de medición está más </a:t>
            </a:r>
            <a:r>
              <a:rPr lang="es-ES" sz="2000" dirty="0" smtClean="0"/>
              <a:t>cerca 	de </a:t>
            </a:r>
            <a:r>
              <a:rPr lang="es-ES" sz="2000" dirty="0"/>
              <a:t>la pared de </a:t>
            </a:r>
            <a:r>
              <a:rPr lang="es-ES" sz="2000" dirty="0" smtClean="0"/>
              <a:t>la </a:t>
            </a:r>
            <a:r>
              <a:rPr lang="es-ES" sz="2000" dirty="0"/>
              <a:t>cubeta.</a:t>
            </a:r>
            <a:endParaRPr lang="es-MX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971800"/>
            <a:ext cx="4191000" cy="341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713</Words>
  <Application>Microsoft Office PowerPoint</Application>
  <PresentationFormat>On-screen Show (4:3)</PresentationFormat>
  <Paragraphs>197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Wingdings</vt:lpstr>
      <vt:lpstr>Office Theme</vt:lpstr>
      <vt:lpstr>Equation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205</cp:revision>
  <dcterms:created xsi:type="dcterms:W3CDTF">2014-08-13T20:17:52Z</dcterms:created>
  <dcterms:modified xsi:type="dcterms:W3CDTF">2018-05-07T16:40:02Z</dcterms:modified>
</cp:coreProperties>
</file>