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69" r:id="rId12"/>
    <p:sldId id="294" r:id="rId13"/>
    <p:sldId id="263" r:id="rId14"/>
    <p:sldId id="28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  <p14:sldId id="287"/>
          </p14:sldIdLst>
        </p14:section>
        <p14:section name="Presentation Body" id="{032748CF-34D4-4F00-AA86-51FC83977DA0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94"/>
            <p14:sldId id="263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051FD-B662-4950-A8DE-03955686CC57}" v="106" dt="2020-07-14T16:41:15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2" autoAdjust="0"/>
    <p:restoredTop sz="89663" autoAdjust="0"/>
  </p:normalViewPr>
  <p:slideViewPr>
    <p:cSldViewPr snapToGrid="0" showGuides="1">
      <p:cViewPr>
        <p:scale>
          <a:sx n="75" d="100"/>
          <a:sy n="75" d="100"/>
        </p:scale>
        <p:origin x="492" y="612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" userId="2c28225e-d492-4964-8551-1b0a3c65dda0" providerId="ADAL" clId="{B51051FD-B662-4950-A8DE-03955686CC57}"/>
    <pc:docChg chg="undo custSel addSld delSld modSld sldOrd modSection">
      <pc:chgData name="Antonio Osamu" userId="2c28225e-d492-4964-8551-1b0a3c65dda0" providerId="ADAL" clId="{B51051FD-B662-4950-A8DE-03955686CC57}" dt="2020-07-14T16:41:21.761" v="1972" actId="1076"/>
      <pc:docMkLst>
        <pc:docMk/>
      </pc:docMkLst>
      <pc:sldChg chg="delSp modSp mod">
        <pc:chgData name="Antonio Osamu" userId="2c28225e-d492-4964-8551-1b0a3c65dda0" providerId="ADAL" clId="{B51051FD-B662-4950-A8DE-03955686CC57}" dt="2020-07-14T15:39:52.431" v="1842" actId="790"/>
        <pc:sldMkLst>
          <pc:docMk/>
          <pc:sldMk cId="3401248549" sldId="256"/>
        </pc:sldMkLst>
        <pc:spChg chg="mod">
          <ac:chgData name="Antonio Osamu" userId="2c28225e-d492-4964-8551-1b0a3c65dda0" providerId="ADAL" clId="{B51051FD-B662-4950-A8DE-03955686CC57}" dt="2020-07-14T15:39:52.431" v="1842" actId="790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" userId="2c28225e-d492-4964-8551-1b0a3c65dda0" providerId="ADAL" clId="{B51051FD-B662-4950-A8DE-03955686CC57}" dt="2020-07-14T15:39:52.431" v="1842" actId="790"/>
          <ac:spMkLst>
            <pc:docMk/>
            <pc:sldMk cId="3401248549" sldId="256"/>
            <ac:spMk id="7" creationId="{8D0BEDFD-CE79-4A45-9ADE-72FBEA303FCC}"/>
          </ac:spMkLst>
        </pc:spChg>
        <pc:inkChg chg="del">
          <ac:chgData name="Antonio Osamu" userId="2c28225e-d492-4964-8551-1b0a3c65dda0" providerId="ADAL" clId="{B51051FD-B662-4950-A8DE-03955686CC57}" dt="2020-07-14T15:39:46.551" v="1841" actId="478"/>
          <ac:inkMkLst>
            <pc:docMk/>
            <pc:sldMk cId="3401248549" sldId="256"/>
            <ac:inkMk id="2" creationId="{E00210A8-2E97-46D2-AE68-867D9198F33C}"/>
          </ac:inkMkLst>
        </pc:inkChg>
      </pc:sldChg>
      <pc:sldChg chg="modTransition">
        <pc:chgData name="Antonio Osamu" userId="2c28225e-d492-4964-8551-1b0a3c65dda0" providerId="ADAL" clId="{B51051FD-B662-4950-A8DE-03955686CC57}" dt="2020-07-14T12:49:10.339" v="99"/>
        <pc:sldMkLst>
          <pc:docMk/>
          <pc:sldMk cId="1105756717" sldId="257"/>
        </pc:sldMkLst>
      </pc:sldChg>
      <pc:sldChg chg="addSp delSp modSp mod">
        <pc:chgData name="Antonio Osamu" userId="2c28225e-d492-4964-8551-1b0a3c65dda0" providerId="ADAL" clId="{B51051FD-B662-4950-A8DE-03955686CC57}" dt="2020-07-14T15:39:19.469" v="1837" actId="790"/>
        <pc:sldMkLst>
          <pc:docMk/>
          <pc:sldMk cId="4056039362" sldId="260"/>
        </pc:sldMkLst>
        <pc:spChg chg="mod">
          <ac:chgData name="Antonio Osamu" userId="2c28225e-d492-4964-8551-1b0a3c65dda0" providerId="ADAL" clId="{B51051FD-B662-4950-A8DE-03955686CC57}" dt="2020-07-14T15:39:19.469" v="1837" actId="790"/>
          <ac:spMkLst>
            <pc:docMk/>
            <pc:sldMk cId="4056039362" sldId="260"/>
            <ac:spMk id="2" creationId="{FF8B1EDC-6C77-4197-B6C2-2D602679E956}"/>
          </ac:spMkLst>
        </pc:spChg>
        <pc:spChg chg="mod">
          <ac:chgData name="Antonio Osamu" userId="2c28225e-d492-4964-8551-1b0a3c65dda0" providerId="ADAL" clId="{B51051FD-B662-4950-A8DE-03955686CC57}" dt="2020-07-14T15:39:19.469" v="1837" actId="790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" userId="2c28225e-d492-4964-8551-1b0a3c65dda0" providerId="ADAL" clId="{B51051FD-B662-4950-A8DE-03955686CC57}" dt="2020-07-14T15:39:19.469" v="1837" actId="790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" userId="2c28225e-d492-4964-8551-1b0a3c65dda0" providerId="ADAL" clId="{B51051FD-B662-4950-A8DE-03955686CC57}" dt="2020-07-14T14:02:42.011" v="365" actId="478"/>
          <ac:picMkLst>
            <pc:docMk/>
            <pc:sldMk cId="4056039362" sldId="260"/>
            <ac:picMk id="4" creationId="{19369F32-907F-4B13-8B98-DD265213D7E6}"/>
          </ac:picMkLst>
        </pc:picChg>
        <pc:picChg chg="add del mod">
          <ac:chgData name="Antonio Osamu" userId="2c28225e-d492-4964-8551-1b0a3c65dda0" providerId="ADAL" clId="{B51051FD-B662-4950-A8DE-03955686CC57}" dt="2020-07-14T14:00:19.657" v="361" actId="478"/>
          <ac:picMkLst>
            <pc:docMk/>
            <pc:sldMk cId="4056039362" sldId="260"/>
            <ac:picMk id="7" creationId="{040514C5-B6A2-416B-9353-0EF7E5AF4CAB}"/>
          </ac:picMkLst>
        </pc:picChg>
        <pc:picChg chg="add mod">
          <ac:chgData name="Antonio Osamu" userId="2c28225e-d492-4964-8551-1b0a3c65dda0" providerId="ADAL" clId="{B51051FD-B662-4950-A8DE-03955686CC57}" dt="2020-07-14T14:03:43.888" v="375" actId="14100"/>
          <ac:picMkLst>
            <pc:docMk/>
            <pc:sldMk cId="4056039362" sldId="260"/>
            <ac:picMk id="9" creationId="{A1CA5BCA-D3E6-4C91-9DFE-4095B19AEB24}"/>
          </ac:picMkLst>
        </pc:picChg>
        <pc:picChg chg="add del mod">
          <ac:chgData name="Antonio Osamu" userId="2c28225e-d492-4964-8551-1b0a3c65dda0" providerId="ADAL" clId="{B51051FD-B662-4950-A8DE-03955686CC57}" dt="2020-07-14T14:04:31.201" v="377" actId="478"/>
          <ac:picMkLst>
            <pc:docMk/>
            <pc:sldMk cId="4056039362" sldId="260"/>
            <ac:picMk id="11" creationId="{F36690CA-D9AD-4ACF-8723-79FD3D01EAC1}"/>
          </ac:picMkLst>
        </pc:picChg>
        <pc:picChg chg="add del mod">
          <ac:chgData name="Antonio Osamu" userId="2c28225e-d492-4964-8551-1b0a3c65dda0" providerId="ADAL" clId="{B51051FD-B662-4950-A8DE-03955686CC57}" dt="2020-07-14T14:16:36.916" v="476" actId="478"/>
          <ac:picMkLst>
            <pc:docMk/>
            <pc:sldMk cId="4056039362" sldId="260"/>
            <ac:picMk id="13" creationId="{A787F792-51DC-40E6-AA6A-859AFAE96D90}"/>
          </ac:picMkLst>
        </pc:picChg>
        <pc:picChg chg="add mod ord">
          <ac:chgData name="Antonio Osamu" userId="2c28225e-d492-4964-8551-1b0a3c65dda0" providerId="ADAL" clId="{B51051FD-B662-4950-A8DE-03955686CC57}" dt="2020-07-14T14:17:30.433" v="477" actId="1076"/>
          <ac:picMkLst>
            <pc:docMk/>
            <pc:sldMk cId="4056039362" sldId="260"/>
            <ac:picMk id="15" creationId="{B75E4391-2B93-4BD2-8B97-10F7D5B3471F}"/>
          </ac:picMkLst>
        </pc:picChg>
        <pc:picChg chg="add del mod">
          <ac:chgData name="Antonio Osamu" userId="2c28225e-d492-4964-8551-1b0a3c65dda0" providerId="ADAL" clId="{B51051FD-B662-4950-A8DE-03955686CC57}" dt="2020-07-14T14:48:44.686" v="723" actId="21"/>
          <ac:picMkLst>
            <pc:docMk/>
            <pc:sldMk cId="4056039362" sldId="260"/>
            <ac:picMk id="16" creationId="{5D5CC667-9F9B-4A17-91F4-E80068E8492A}"/>
          </ac:picMkLst>
        </pc:picChg>
        <pc:picChg chg="add del mod">
          <ac:chgData name="Antonio Osamu" userId="2c28225e-d492-4964-8551-1b0a3c65dda0" providerId="ADAL" clId="{B51051FD-B662-4950-A8DE-03955686CC57}" dt="2020-07-14T14:48:44.686" v="723" actId="21"/>
          <ac:picMkLst>
            <pc:docMk/>
            <pc:sldMk cId="4056039362" sldId="260"/>
            <ac:picMk id="17" creationId="{CD07F825-C7EF-443E-A264-CF3C2ABBFB38}"/>
          </ac:picMkLst>
        </pc:picChg>
      </pc:sldChg>
      <pc:sldChg chg="modTransition">
        <pc:chgData name="Antonio Osamu" userId="2c28225e-d492-4964-8551-1b0a3c65dda0" providerId="ADAL" clId="{B51051FD-B662-4950-A8DE-03955686CC57}" dt="2020-07-14T15:32:38.996" v="1785"/>
        <pc:sldMkLst>
          <pc:docMk/>
          <pc:sldMk cId="3604131991" sldId="263"/>
        </pc:sldMkLst>
      </pc:sldChg>
      <pc:sldChg chg="addSp delSp modSp">
        <pc:chgData name="Antonio Osamu" userId="2c28225e-d492-4964-8551-1b0a3c65dda0" providerId="ADAL" clId="{B51051FD-B662-4950-A8DE-03955686CC57}" dt="2020-07-14T15:30:23.397" v="1750"/>
        <pc:sldMkLst>
          <pc:docMk/>
          <pc:sldMk cId="4246728971" sldId="269"/>
        </pc:sldMkLst>
        <pc:spChg chg="add del mod">
          <ac:chgData name="Antonio Osamu" userId="2c28225e-d492-4964-8551-1b0a3c65dda0" providerId="ADAL" clId="{B51051FD-B662-4950-A8DE-03955686CC57}" dt="2020-07-14T15:30:23.397" v="1750"/>
          <ac:spMkLst>
            <pc:docMk/>
            <pc:sldMk cId="4246728971" sldId="269"/>
            <ac:spMk id="5" creationId="{BE485213-932E-4AAC-9A0E-2A3A999ED503}"/>
          </ac:spMkLst>
        </pc:spChg>
      </pc:sldChg>
      <pc:sldChg chg="del">
        <pc:chgData name="Antonio Osamu" userId="2c28225e-d492-4964-8551-1b0a3c65dda0" providerId="ADAL" clId="{B51051FD-B662-4950-A8DE-03955686CC57}" dt="2020-07-14T14:20:04.067" v="479" actId="47"/>
        <pc:sldMkLst>
          <pc:docMk/>
          <pc:sldMk cId="708711930" sldId="276"/>
        </pc:sldMkLst>
      </pc:sldChg>
      <pc:sldChg chg="addSp delSp modSp del mod ord">
        <pc:chgData name="Antonio Osamu" userId="2c28225e-d492-4964-8551-1b0a3c65dda0" providerId="ADAL" clId="{B51051FD-B662-4950-A8DE-03955686CC57}" dt="2020-07-14T15:32:46.107" v="1786" actId="2696"/>
        <pc:sldMkLst>
          <pc:docMk/>
          <pc:sldMk cId="2232161063" sldId="281"/>
        </pc:sldMkLst>
        <pc:spChg chg="add del mod">
          <ac:chgData name="Antonio Osamu" userId="2c28225e-d492-4964-8551-1b0a3c65dda0" providerId="ADAL" clId="{B51051FD-B662-4950-A8DE-03955686CC57}" dt="2020-07-14T13:23:39.982" v="101"/>
          <ac:spMkLst>
            <pc:docMk/>
            <pc:sldMk cId="2232161063" sldId="281"/>
            <ac:spMk id="3" creationId="{773D0CA4-7CAF-400C-B588-24DF104594A4}"/>
          </ac:spMkLst>
        </pc:spChg>
        <pc:spChg chg="add del">
          <ac:chgData name="Antonio Osamu" userId="2c28225e-d492-4964-8551-1b0a3c65dda0" providerId="ADAL" clId="{B51051FD-B662-4950-A8DE-03955686CC57}" dt="2020-07-14T13:27:52.201" v="103"/>
          <ac:spMkLst>
            <pc:docMk/>
            <pc:sldMk cId="2232161063" sldId="281"/>
            <ac:spMk id="4" creationId="{4A1B37F0-E2F8-4890-A0CA-6E421D87045D}"/>
          </ac:spMkLst>
        </pc:spChg>
        <pc:spChg chg="add del">
          <ac:chgData name="Antonio Osamu" userId="2c28225e-d492-4964-8551-1b0a3c65dda0" providerId="ADAL" clId="{B51051FD-B662-4950-A8DE-03955686CC57}" dt="2020-07-14T13:28:20.636" v="105"/>
          <ac:spMkLst>
            <pc:docMk/>
            <pc:sldMk cId="2232161063" sldId="281"/>
            <ac:spMk id="5" creationId="{250154A6-69B4-4CCE-BD64-95DE6F23A873}"/>
          </ac:spMkLst>
        </pc:spChg>
        <pc:picChg chg="add del mod">
          <ac:chgData name="Antonio Osamu" userId="2c28225e-d492-4964-8551-1b0a3c65dda0" providerId="ADAL" clId="{B51051FD-B662-4950-A8DE-03955686CC57}" dt="2020-07-14T13:29:57.874" v="115" actId="478"/>
          <ac:picMkLst>
            <pc:docMk/>
            <pc:sldMk cId="2232161063" sldId="281"/>
            <ac:picMk id="7" creationId="{D998322A-72ED-487E-B4FE-6C7E880CC994}"/>
          </ac:picMkLst>
        </pc:picChg>
        <pc:picChg chg="add del mod">
          <ac:chgData name="Antonio Osamu" userId="2c28225e-d492-4964-8551-1b0a3c65dda0" providerId="ADAL" clId="{B51051FD-B662-4950-A8DE-03955686CC57}" dt="2020-07-14T13:29:43.307" v="111"/>
          <ac:picMkLst>
            <pc:docMk/>
            <pc:sldMk cId="2232161063" sldId="281"/>
            <ac:picMk id="9" creationId="{39B60D08-F754-409A-8236-03B317595744}"/>
          </ac:picMkLst>
        </pc:picChg>
        <pc:picChg chg="add del mod">
          <ac:chgData name="Antonio Osamu" userId="2c28225e-d492-4964-8551-1b0a3c65dda0" providerId="ADAL" clId="{B51051FD-B662-4950-A8DE-03955686CC57}" dt="2020-07-14T13:31:18.472" v="132" actId="478"/>
          <ac:picMkLst>
            <pc:docMk/>
            <pc:sldMk cId="2232161063" sldId="281"/>
            <ac:picMk id="10" creationId="{6658BCD1-959E-4BAD-8519-69914397B596}"/>
          </ac:picMkLst>
        </pc:picChg>
        <pc:picChg chg="add mod">
          <ac:chgData name="Antonio Osamu" userId="2c28225e-d492-4964-8551-1b0a3c65dda0" providerId="ADAL" clId="{B51051FD-B662-4950-A8DE-03955686CC57}" dt="2020-07-14T13:32:29.727" v="136" actId="962"/>
          <ac:picMkLst>
            <pc:docMk/>
            <pc:sldMk cId="2232161063" sldId="281"/>
            <ac:picMk id="12" creationId="{EE0ADD37-DF3B-44EC-A58D-BE64D0A2A256}"/>
          </ac:picMkLst>
        </pc:picChg>
        <pc:cxnChg chg="add mod">
          <ac:chgData name="Antonio Osamu" userId="2c28225e-d492-4964-8551-1b0a3c65dda0" providerId="ADAL" clId="{B51051FD-B662-4950-A8DE-03955686CC57}" dt="2020-07-14T14:24:27.224" v="588" actId="1076"/>
          <ac:cxnSpMkLst>
            <pc:docMk/>
            <pc:sldMk cId="2232161063" sldId="281"/>
            <ac:cxnSpMk id="14" creationId="{8F03E938-7098-4A97-A880-9017BFDA5FDC}"/>
          </ac:cxnSpMkLst>
        </pc:cxnChg>
      </pc:sldChg>
      <pc:sldChg chg="addSp delSp modSp add del mod">
        <pc:chgData name="Antonio Osamu" userId="2c28225e-d492-4964-8551-1b0a3c65dda0" providerId="ADAL" clId="{B51051FD-B662-4950-A8DE-03955686CC57}" dt="2020-07-14T15:32:46.107" v="1786" actId="2696"/>
        <pc:sldMkLst>
          <pc:docMk/>
          <pc:sldMk cId="813354043" sldId="282"/>
        </pc:sldMkLst>
        <pc:cxnChg chg="add del">
          <ac:chgData name="Antonio Osamu" userId="2c28225e-d492-4964-8551-1b0a3c65dda0" providerId="ADAL" clId="{B51051FD-B662-4950-A8DE-03955686CC57}" dt="2020-07-14T14:22:39.152" v="554" actId="11529"/>
          <ac:cxnSpMkLst>
            <pc:docMk/>
            <pc:sldMk cId="813354043" sldId="282"/>
            <ac:cxnSpMk id="4" creationId="{0BCC75AD-F5E9-4D3E-8C30-4E5FC5268360}"/>
          </ac:cxnSpMkLst>
        </pc:cxnChg>
        <pc:cxnChg chg="add mod">
          <ac:chgData name="Antonio Osamu" userId="2c28225e-d492-4964-8551-1b0a3c65dda0" providerId="ADAL" clId="{B51051FD-B662-4950-A8DE-03955686CC57}" dt="2020-07-14T14:24:07.353" v="584" actId="1076"/>
          <ac:cxnSpMkLst>
            <pc:docMk/>
            <pc:sldMk cId="813354043" sldId="282"/>
            <ac:cxnSpMk id="6" creationId="{273FA253-4034-40ED-AE57-828B546F86CC}"/>
          </ac:cxnSpMkLst>
        </pc:cxnChg>
      </pc:sldChg>
      <pc:sldChg chg="addSp delSp modSp add del mod">
        <pc:chgData name="Antonio Osamu" userId="2c28225e-d492-4964-8551-1b0a3c65dda0" providerId="ADAL" clId="{B51051FD-B662-4950-A8DE-03955686CC57}" dt="2020-07-14T15:32:46.107" v="1786" actId="2696"/>
        <pc:sldMkLst>
          <pc:docMk/>
          <pc:sldMk cId="3970007931" sldId="283"/>
        </pc:sldMkLst>
        <pc:picChg chg="add del mod">
          <ac:chgData name="Antonio Osamu" userId="2c28225e-d492-4964-8551-1b0a3c65dda0" providerId="ADAL" clId="{B51051FD-B662-4950-A8DE-03955686CC57}" dt="2020-07-14T13:30:46.428" v="121" actId="478"/>
          <ac:picMkLst>
            <pc:docMk/>
            <pc:sldMk cId="3970007931" sldId="283"/>
            <ac:picMk id="4" creationId="{4CFFAC5D-0FBC-4BF6-A519-ADE0AC4FCF04}"/>
          </ac:picMkLst>
        </pc:picChg>
        <pc:picChg chg="add mod">
          <ac:chgData name="Antonio Osamu" userId="2c28225e-d492-4964-8551-1b0a3c65dda0" providerId="ADAL" clId="{B51051FD-B662-4950-A8DE-03955686CC57}" dt="2020-07-14T13:30:57.785" v="126" actId="1076"/>
          <ac:picMkLst>
            <pc:docMk/>
            <pc:sldMk cId="3970007931" sldId="283"/>
            <ac:picMk id="6" creationId="{9E07DAB1-280E-4D8C-AEEE-3F58FD4D20F3}"/>
          </ac:picMkLst>
        </pc:picChg>
        <pc:picChg chg="del">
          <ac:chgData name="Antonio Osamu" userId="2c28225e-d492-4964-8551-1b0a3c65dda0" providerId="ADAL" clId="{B51051FD-B662-4950-A8DE-03955686CC57}" dt="2020-07-14T13:29:55.031" v="114" actId="478"/>
          <ac:picMkLst>
            <pc:docMk/>
            <pc:sldMk cId="3970007931" sldId="283"/>
            <ac:picMk id="7" creationId="{D998322A-72ED-487E-B4FE-6C7E880CC994}"/>
          </ac:picMkLst>
        </pc:picChg>
        <pc:cxnChg chg="add mod">
          <ac:chgData name="Antonio Osamu" userId="2c28225e-d492-4964-8551-1b0a3c65dda0" providerId="ADAL" clId="{B51051FD-B662-4950-A8DE-03955686CC57}" dt="2020-07-14T14:24:18.659" v="586" actId="1076"/>
          <ac:cxnSpMkLst>
            <pc:docMk/>
            <pc:sldMk cId="3970007931" sldId="283"/>
            <ac:cxnSpMk id="9" creationId="{9A76E0FA-749F-43B2-A63A-5FE65D0F9015}"/>
          </ac:cxnSpMkLst>
        </pc:cxnChg>
      </pc:sldChg>
      <pc:sldChg chg="addSp modSp add del mod">
        <pc:chgData name="Antonio Osamu" userId="2c28225e-d492-4964-8551-1b0a3c65dda0" providerId="ADAL" clId="{B51051FD-B662-4950-A8DE-03955686CC57}" dt="2020-07-14T15:32:46.107" v="1786" actId="2696"/>
        <pc:sldMkLst>
          <pc:docMk/>
          <pc:sldMk cId="4166542046" sldId="284"/>
        </pc:sldMkLst>
        <pc:picChg chg="add mod">
          <ac:chgData name="Antonio Osamu" userId="2c28225e-d492-4964-8551-1b0a3c65dda0" providerId="ADAL" clId="{B51051FD-B662-4950-A8DE-03955686CC57}" dt="2020-07-14T13:32:42.710" v="141" actId="1076"/>
          <ac:picMkLst>
            <pc:docMk/>
            <pc:sldMk cId="4166542046" sldId="284"/>
            <ac:picMk id="4" creationId="{83056806-28EF-4DDD-8B6A-FD1A224442C5}"/>
          </ac:picMkLst>
        </pc:picChg>
        <pc:cxnChg chg="add mod">
          <ac:chgData name="Antonio Osamu" userId="2c28225e-d492-4964-8551-1b0a3c65dda0" providerId="ADAL" clId="{B51051FD-B662-4950-A8DE-03955686CC57}" dt="2020-07-14T14:24:34.421" v="590" actId="1076"/>
          <ac:cxnSpMkLst>
            <pc:docMk/>
            <pc:sldMk cId="4166542046" sldId="284"/>
            <ac:cxnSpMk id="6" creationId="{6BC5719B-ACCB-4225-B96F-94F7245A4010}"/>
          </ac:cxnSpMkLst>
        </pc:cxnChg>
      </pc:sldChg>
      <pc:sldChg chg="addSp delSp modSp add mod modTransition">
        <pc:chgData name="Antonio Osamu" userId="2c28225e-d492-4964-8551-1b0a3c65dda0" providerId="ADAL" clId="{B51051FD-B662-4950-A8DE-03955686CC57}" dt="2020-07-14T15:44:42.986" v="1853" actId="478"/>
        <pc:sldMkLst>
          <pc:docMk/>
          <pc:sldMk cId="3127029173" sldId="285"/>
        </pc:sldMkLst>
        <pc:grpChg chg="add del mod">
          <ac:chgData name="Antonio Osamu" userId="2c28225e-d492-4964-8551-1b0a3c65dda0" providerId="ADAL" clId="{B51051FD-B662-4950-A8DE-03955686CC57}" dt="2020-07-14T15:44:42.986" v="1853" actId="478"/>
          <ac:grpSpMkLst>
            <pc:docMk/>
            <pc:sldMk cId="3127029173" sldId="285"/>
            <ac:grpSpMk id="4" creationId="{12274C88-12D3-421F-9F62-E0A48467AE4F}"/>
          </ac:grpSpMkLst>
        </pc:grpChg>
        <pc:grpChg chg="mod">
          <ac:chgData name="Antonio Osamu" userId="2c28225e-d492-4964-8551-1b0a3c65dda0" providerId="ADAL" clId="{B51051FD-B662-4950-A8DE-03955686CC57}" dt="2020-07-14T15:44:31.553" v="1851"/>
          <ac:grpSpMkLst>
            <pc:docMk/>
            <pc:sldMk cId="3127029173" sldId="285"/>
            <ac:grpSpMk id="5" creationId="{122E9C92-B0C6-4B36-B92D-6C0D49507414}"/>
          </ac:grpSpMkLst>
        </pc:grpChg>
        <pc:picChg chg="mod">
          <ac:chgData name="Antonio Osamu" userId="2c28225e-d492-4964-8551-1b0a3c65dda0" providerId="ADAL" clId="{B51051FD-B662-4950-A8DE-03955686CC57}" dt="2020-07-14T15:44:31.553" v="1851"/>
          <ac:picMkLst>
            <pc:docMk/>
            <pc:sldMk cId="3127029173" sldId="285"/>
            <ac:picMk id="6" creationId="{6B885D32-7349-4650-81A8-7C9A7D7DD44A}"/>
          </ac:picMkLst>
        </pc:picChg>
        <pc:picChg chg="mod">
          <ac:chgData name="Antonio Osamu" userId="2c28225e-d492-4964-8551-1b0a3c65dda0" providerId="ADAL" clId="{B51051FD-B662-4950-A8DE-03955686CC57}" dt="2020-07-14T15:44:31.553" v="1851"/>
          <ac:picMkLst>
            <pc:docMk/>
            <pc:sldMk cId="3127029173" sldId="285"/>
            <ac:picMk id="7" creationId="{B193A029-B2EC-4A4D-9645-B393B0B58B5A}"/>
          </ac:picMkLst>
        </pc:picChg>
        <pc:picChg chg="mod">
          <ac:chgData name="Antonio Osamu" userId="2c28225e-d492-4964-8551-1b0a3c65dda0" providerId="ADAL" clId="{B51051FD-B662-4950-A8DE-03955686CC57}" dt="2020-07-14T15:44:31.553" v="1851"/>
          <ac:picMkLst>
            <pc:docMk/>
            <pc:sldMk cId="3127029173" sldId="285"/>
            <ac:picMk id="8" creationId="{AA9B2EBB-6385-4899-88A8-6B9E7FF83997}"/>
          </ac:picMkLst>
        </pc:picChg>
      </pc:sldChg>
      <pc:sldChg chg="modSp add mod modTransition">
        <pc:chgData name="Antonio Osamu" userId="2c28225e-d492-4964-8551-1b0a3c65dda0" providerId="ADAL" clId="{B51051FD-B662-4950-A8DE-03955686CC57}" dt="2020-07-14T15:32:53.498" v="1787"/>
        <pc:sldMkLst>
          <pc:docMk/>
          <pc:sldMk cId="927801627" sldId="286"/>
        </pc:sldMkLst>
        <pc:spChg chg="mod">
          <ac:chgData name="Antonio Osamu" userId="2c28225e-d492-4964-8551-1b0a3c65dda0" providerId="ADAL" clId="{B51051FD-B662-4950-A8DE-03955686CC57}" dt="2020-07-14T13:47:36.835" v="201" actId="20577"/>
          <ac:spMkLst>
            <pc:docMk/>
            <pc:sldMk cId="927801627" sldId="286"/>
            <ac:spMk id="6" creationId="{438892A2-F58C-479B-93B3-BDD2A80D348B}"/>
          </ac:spMkLst>
        </pc:spChg>
      </pc:sldChg>
      <pc:sldChg chg="addSp delSp modSp add mod ord">
        <pc:chgData name="Antonio Osamu" userId="2c28225e-d492-4964-8551-1b0a3c65dda0" providerId="ADAL" clId="{B51051FD-B662-4950-A8DE-03955686CC57}" dt="2020-07-14T15:39:11.258" v="1836" actId="790"/>
        <pc:sldMkLst>
          <pc:docMk/>
          <pc:sldMk cId="2517386633" sldId="287"/>
        </pc:sldMkLst>
        <pc:spChg chg="mod">
          <ac:chgData name="Antonio Osamu" userId="2c28225e-d492-4964-8551-1b0a3c65dda0" providerId="ADAL" clId="{B51051FD-B662-4950-A8DE-03955686CC57}" dt="2020-07-14T15:39:11.258" v="1836" actId="790"/>
          <ac:spMkLst>
            <pc:docMk/>
            <pc:sldMk cId="2517386633" sldId="287"/>
            <ac:spMk id="2" creationId="{DAC67B46-6493-4536-8742-98DBC603997F}"/>
          </ac:spMkLst>
        </pc:spChg>
        <pc:spChg chg="add mod">
          <ac:chgData name="Antonio Osamu" userId="2c28225e-d492-4964-8551-1b0a3c65dda0" providerId="ADAL" clId="{B51051FD-B662-4950-A8DE-03955686CC57}" dt="2020-07-14T15:39:11.258" v="1836" actId="790"/>
          <ac:spMkLst>
            <pc:docMk/>
            <pc:sldMk cId="2517386633" sldId="287"/>
            <ac:spMk id="15" creationId="{CD21DC20-1627-413F-B126-C74BBBD298C5}"/>
          </ac:spMkLst>
        </pc:spChg>
        <pc:spChg chg="add mod">
          <ac:chgData name="Antonio Osamu" userId="2c28225e-d492-4964-8551-1b0a3c65dda0" providerId="ADAL" clId="{B51051FD-B662-4950-A8DE-03955686CC57}" dt="2020-07-14T15:39:11.258" v="1836" actId="790"/>
          <ac:spMkLst>
            <pc:docMk/>
            <pc:sldMk cId="2517386633" sldId="287"/>
            <ac:spMk id="16" creationId="{F88036BB-532A-4A64-8A80-F66259338C73}"/>
          </ac:spMkLst>
        </pc:spChg>
        <pc:picChg chg="add del mod">
          <ac:chgData name="Antonio Osamu" userId="2c28225e-d492-4964-8551-1b0a3c65dda0" providerId="ADAL" clId="{B51051FD-B662-4950-A8DE-03955686CC57}" dt="2020-07-14T14:48:03.458" v="713" actId="478"/>
          <ac:picMkLst>
            <pc:docMk/>
            <pc:sldMk cId="2517386633" sldId="287"/>
            <ac:picMk id="4" creationId="{F250A8CC-E8A4-482E-B2F9-F43FFEBA171B}"/>
          </ac:picMkLst>
        </pc:picChg>
        <pc:picChg chg="add del mod">
          <ac:chgData name="Antonio Osamu" userId="2c28225e-d492-4964-8551-1b0a3c65dda0" providerId="ADAL" clId="{B51051FD-B662-4950-A8DE-03955686CC57}" dt="2020-07-14T14:15:30.686" v="465" actId="478"/>
          <ac:picMkLst>
            <pc:docMk/>
            <pc:sldMk cId="2517386633" sldId="287"/>
            <ac:picMk id="6" creationId="{0C744E01-2F02-4BEA-B13E-91EF91FE4005}"/>
          </ac:picMkLst>
        </pc:picChg>
        <pc:picChg chg="add del mod">
          <ac:chgData name="Antonio Osamu" userId="2c28225e-d492-4964-8551-1b0a3c65dda0" providerId="ADAL" clId="{B51051FD-B662-4950-A8DE-03955686CC57}" dt="2020-07-14T14:48:04.786" v="714" actId="478"/>
          <ac:picMkLst>
            <pc:docMk/>
            <pc:sldMk cId="2517386633" sldId="287"/>
            <ac:picMk id="8" creationId="{0783914D-BF30-4F63-B631-1A3B4965A079}"/>
          </ac:picMkLst>
        </pc:picChg>
        <pc:picChg chg="add del mod">
          <ac:chgData name="Antonio Osamu" userId="2c28225e-d492-4964-8551-1b0a3c65dda0" providerId="ADAL" clId="{B51051FD-B662-4950-A8DE-03955686CC57}" dt="2020-07-14T14:48:12.008" v="716" actId="21"/>
          <ac:picMkLst>
            <pc:docMk/>
            <pc:sldMk cId="2517386633" sldId="287"/>
            <ac:picMk id="10" creationId="{1AAA8CC2-79EB-4A89-BBDA-CFF1974AC9FA}"/>
          </ac:picMkLst>
        </pc:picChg>
        <pc:picChg chg="add del mod">
          <ac:chgData name="Antonio Osamu" userId="2c28225e-d492-4964-8551-1b0a3c65dda0" providerId="ADAL" clId="{B51051FD-B662-4950-A8DE-03955686CC57}" dt="2020-07-14T14:48:12.008" v="716" actId="21"/>
          <ac:picMkLst>
            <pc:docMk/>
            <pc:sldMk cId="2517386633" sldId="287"/>
            <ac:picMk id="12" creationId="{70E4F3C9-9DD9-4FF2-B5D1-736E1FEA30CD}"/>
          </ac:picMkLst>
        </pc:picChg>
        <pc:picChg chg="add mod">
          <ac:chgData name="Antonio Osamu" userId="2c28225e-d492-4964-8551-1b0a3c65dda0" providerId="ADAL" clId="{B51051FD-B662-4950-A8DE-03955686CC57}" dt="2020-07-14T14:49:10.721" v="726" actId="1076"/>
          <ac:picMkLst>
            <pc:docMk/>
            <pc:sldMk cId="2517386633" sldId="287"/>
            <ac:picMk id="13" creationId="{4853743C-066A-42B4-B5DB-B63DB52A26A9}"/>
          </ac:picMkLst>
        </pc:picChg>
        <pc:picChg chg="add mod">
          <ac:chgData name="Antonio Osamu" userId="2c28225e-d492-4964-8551-1b0a3c65dda0" providerId="ADAL" clId="{B51051FD-B662-4950-A8DE-03955686CC57}" dt="2020-07-14T14:49:10.721" v="726" actId="1076"/>
          <ac:picMkLst>
            <pc:docMk/>
            <pc:sldMk cId="2517386633" sldId="287"/>
            <ac:picMk id="14" creationId="{485297F7-9FC9-44C3-B724-06365D04DF36}"/>
          </ac:picMkLst>
        </pc:picChg>
      </pc:sldChg>
      <pc:sldChg chg="addSp delSp modSp add mod">
        <pc:chgData name="Antonio Osamu" userId="2c28225e-d492-4964-8551-1b0a3c65dda0" providerId="ADAL" clId="{B51051FD-B662-4950-A8DE-03955686CC57}" dt="2020-07-14T15:38:58.962" v="1835" actId="790"/>
        <pc:sldMkLst>
          <pc:docMk/>
          <pc:sldMk cId="2455207283" sldId="288"/>
        </pc:sldMkLst>
        <pc:spChg chg="mod">
          <ac:chgData name="Antonio Osamu" userId="2c28225e-d492-4964-8551-1b0a3c65dda0" providerId="ADAL" clId="{B51051FD-B662-4950-A8DE-03955686CC57}" dt="2020-07-14T15:38:58.962" v="1835" actId="790"/>
          <ac:spMkLst>
            <pc:docMk/>
            <pc:sldMk cId="2455207283" sldId="288"/>
            <ac:spMk id="2" creationId="{FF8B1EDC-6C77-4197-B6C2-2D602679E956}"/>
          </ac:spMkLst>
        </pc:spChg>
        <pc:spChg chg="mod">
          <ac:chgData name="Antonio Osamu" userId="2c28225e-d492-4964-8551-1b0a3c65dda0" providerId="ADAL" clId="{B51051FD-B662-4950-A8DE-03955686CC57}" dt="2020-07-14T15:38:58.962" v="1835" actId="790"/>
          <ac:spMkLst>
            <pc:docMk/>
            <pc:sldMk cId="2455207283" sldId="288"/>
            <ac:spMk id="6" creationId="{438892A2-F58C-479B-93B3-BDD2A80D348B}"/>
          </ac:spMkLst>
        </pc:spChg>
        <pc:spChg chg="add mod">
          <ac:chgData name="Antonio Osamu" userId="2c28225e-d492-4964-8551-1b0a3c65dda0" providerId="ADAL" clId="{B51051FD-B662-4950-A8DE-03955686CC57}" dt="2020-07-14T15:38:58.962" v="1835" actId="790"/>
          <ac:spMkLst>
            <pc:docMk/>
            <pc:sldMk cId="2455207283" sldId="288"/>
            <ac:spMk id="9" creationId="{0FC53D1B-C253-48C9-8164-465A1C5AD2B9}"/>
          </ac:spMkLst>
        </pc:spChg>
        <pc:spChg chg="mod">
          <ac:chgData name="Antonio Osamu" userId="2c28225e-d492-4964-8551-1b0a3c65dda0" providerId="ADAL" clId="{B51051FD-B662-4950-A8DE-03955686CC57}" dt="2020-07-14T15:38:58.962" v="1835" actId="790"/>
          <ac:spMkLst>
            <pc:docMk/>
            <pc:sldMk cId="2455207283" sldId="288"/>
            <ac:spMk id="14" creationId="{B1FDEF3E-1872-41D3-A841-FBE14801F476}"/>
          </ac:spMkLst>
        </pc:spChg>
        <pc:spChg chg="add mod">
          <ac:chgData name="Antonio Osamu" userId="2c28225e-d492-4964-8551-1b0a3c65dda0" providerId="ADAL" clId="{B51051FD-B662-4950-A8DE-03955686CC57}" dt="2020-07-14T15:38:58.962" v="1835" actId="790"/>
          <ac:spMkLst>
            <pc:docMk/>
            <pc:sldMk cId="2455207283" sldId="288"/>
            <ac:spMk id="21" creationId="{ADB9B01B-7D1F-4BF7-878B-37E12E3EB42F}"/>
          </ac:spMkLst>
        </pc:spChg>
        <pc:spChg chg="add mod">
          <ac:chgData name="Antonio Osamu" userId="2c28225e-d492-4964-8551-1b0a3c65dda0" providerId="ADAL" clId="{B51051FD-B662-4950-A8DE-03955686CC57}" dt="2020-07-14T15:38:58.962" v="1835" actId="790"/>
          <ac:spMkLst>
            <pc:docMk/>
            <pc:sldMk cId="2455207283" sldId="288"/>
            <ac:spMk id="22" creationId="{E1CBB6AC-49DF-45C0-9247-B69E8697CC0B}"/>
          </ac:spMkLst>
        </pc:spChg>
        <pc:spChg chg="add mod">
          <ac:chgData name="Antonio Osamu" userId="2c28225e-d492-4964-8551-1b0a3c65dda0" providerId="ADAL" clId="{B51051FD-B662-4950-A8DE-03955686CC57}" dt="2020-07-14T15:38:58.962" v="1835" actId="790"/>
          <ac:spMkLst>
            <pc:docMk/>
            <pc:sldMk cId="2455207283" sldId="288"/>
            <ac:spMk id="23" creationId="{CA43E26E-D50A-4022-B49C-D148E3505433}"/>
          </ac:spMkLst>
        </pc:spChg>
        <pc:grpChg chg="add mod">
          <ac:chgData name="Antonio Osamu" userId="2c28225e-d492-4964-8551-1b0a3c65dda0" providerId="ADAL" clId="{B51051FD-B662-4950-A8DE-03955686CC57}" dt="2020-07-14T14:50:59.458" v="732" actId="1076"/>
          <ac:grpSpMkLst>
            <pc:docMk/>
            <pc:sldMk cId="2455207283" sldId="288"/>
            <ac:grpSpMk id="11" creationId="{62AFE8B5-A32D-43CC-B84C-C0517901E396}"/>
          </ac:grpSpMkLst>
        </pc:grpChg>
        <pc:picChg chg="add mod">
          <ac:chgData name="Antonio Osamu" userId="2c28225e-d492-4964-8551-1b0a3c65dda0" providerId="ADAL" clId="{B51051FD-B662-4950-A8DE-03955686CC57}" dt="2020-07-14T14:59:50.348" v="850" actId="1076"/>
          <ac:picMkLst>
            <pc:docMk/>
            <pc:sldMk cId="2455207283" sldId="288"/>
            <ac:picMk id="4" creationId="{8D500FA7-8B37-4A19-85BC-920906113D53}"/>
          </ac:picMkLst>
        </pc:picChg>
        <pc:picChg chg="add del mod">
          <ac:chgData name="Antonio Osamu" userId="2c28225e-d492-4964-8551-1b0a3c65dda0" providerId="ADAL" clId="{B51051FD-B662-4950-A8DE-03955686CC57}" dt="2020-07-14T14:40:57.917" v="606"/>
          <ac:picMkLst>
            <pc:docMk/>
            <pc:sldMk cId="2455207283" sldId="288"/>
            <ac:picMk id="7" creationId="{BDEBA81F-9F28-4F86-BF16-A4BDF8822E05}"/>
          </ac:picMkLst>
        </pc:picChg>
        <pc:picChg chg="add mod modCrop">
          <ac:chgData name="Antonio Osamu" userId="2c28225e-d492-4964-8551-1b0a3c65dda0" providerId="ADAL" clId="{B51051FD-B662-4950-A8DE-03955686CC57}" dt="2020-07-14T14:46:12.268" v="707" actId="164"/>
          <ac:picMkLst>
            <pc:docMk/>
            <pc:sldMk cId="2455207283" sldId="288"/>
            <ac:picMk id="10" creationId="{301A67DB-B37E-4E7C-B1ED-BFA7F97A0697}"/>
          </ac:picMkLst>
        </pc:picChg>
        <pc:picChg chg="add mod modCrop">
          <ac:chgData name="Antonio Osamu" userId="2c28225e-d492-4964-8551-1b0a3c65dda0" providerId="ADAL" clId="{B51051FD-B662-4950-A8DE-03955686CC57}" dt="2020-07-14T14:54:46.930" v="815" actId="1035"/>
          <ac:picMkLst>
            <pc:docMk/>
            <pc:sldMk cId="2455207283" sldId="288"/>
            <ac:picMk id="12" creationId="{943E8B39-E031-44AB-9F2C-3DABDE84DDF0}"/>
          </ac:picMkLst>
        </pc:picChg>
        <pc:picChg chg="add mod modCrop">
          <ac:chgData name="Antonio Osamu" userId="2c28225e-d492-4964-8551-1b0a3c65dda0" providerId="ADAL" clId="{B51051FD-B662-4950-A8DE-03955686CC57}" dt="2020-07-14T14:46:12.268" v="707" actId="164"/>
          <ac:picMkLst>
            <pc:docMk/>
            <pc:sldMk cId="2455207283" sldId="288"/>
            <ac:picMk id="13" creationId="{580167BC-058A-4D81-967C-31A8F96E83A7}"/>
          </ac:picMkLst>
        </pc:picChg>
        <pc:picChg chg="add mod modCrop">
          <ac:chgData name="Antonio Osamu" userId="2c28225e-d492-4964-8551-1b0a3c65dda0" providerId="ADAL" clId="{B51051FD-B662-4950-A8DE-03955686CC57}" dt="2020-07-14T15:00:10.884" v="852" actId="1076"/>
          <ac:picMkLst>
            <pc:docMk/>
            <pc:sldMk cId="2455207283" sldId="288"/>
            <ac:picMk id="15" creationId="{18252D29-4753-4DC2-BDD1-815617F7885E}"/>
          </ac:picMkLst>
        </pc:picChg>
        <pc:cxnChg chg="add mod">
          <ac:chgData name="Antonio Osamu" userId="2c28225e-d492-4964-8551-1b0a3c65dda0" providerId="ADAL" clId="{B51051FD-B662-4950-A8DE-03955686CC57}" dt="2020-07-14T14:52:29.682" v="754" actId="692"/>
          <ac:cxnSpMkLst>
            <pc:docMk/>
            <pc:sldMk cId="2455207283" sldId="288"/>
            <ac:cxnSpMk id="17" creationId="{5A04A355-ED81-4C4E-83C1-B80D7AB1D5FE}"/>
          </ac:cxnSpMkLst>
        </pc:cxnChg>
      </pc:sldChg>
      <pc:sldChg chg="addSp delSp modSp add mod">
        <pc:chgData name="Antonio Osamu" userId="2c28225e-d492-4964-8551-1b0a3c65dda0" providerId="ADAL" clId="{B51051FD-B662-4950-A8DE-03955686CC57}" dt="2020-07-14T15:52:33.361" v="1965" actId="113"/>
        <pc:sldMkLst>
          <pc:docMk/>
          <pc:sldMk cId="2942035422" sldId="289"/>
        </pc:sldMkLst>
        <pc:spChg chg="mod">
          <ac:chgData name="Antonio Osamu" userId="2c28225e-d492-4964-8551-1b0a3c65dda0" providerId="ADAL" clId="{B51051FD-B662-4950-A8DE-03955686CC57}" dt="2020-07-14T15:38:48.003" v="1834" actId="790"/>
          <ac:spMkLst>
            <pc:docMk/>
            <pc:sldMk cId="2942035422" sldId="289"/>
            <ac:spMk id="2" creationId="{FF8B1EDC-6C77-4197-B6C2-2D602679E956}"/>
          </ac:spMkLst>
        </pc:spChg>
        <pc:spChg chg="mod">
          <ac:chgData name="Antonio Osamu" userId="2c28225e-d492-4964-8551-1b0a3c65dda0" providerId="ADAL" clId="{B51051FD-B662-4950-A8DE-03955686CC57}" dt="2020-07-14T15:38:48.003" v="1834" actId="790"/>
          <ac:spMkLst>
            <pc:docMk/>
            <pc:sldMk cId="2942035422" sldId="289"/>
            <ac:spMk id="6" creationId="{438892A2-F58C-479B-93B3-BDD2A80D348B}"/>
          </ac:spMkLst>
        </pc:spChg>
        <pc:spChg chg="add mod">
          <ac:chgData name="Antonio Osamu" userId="2c28225e-d492-4964-8551-1b0a3c65dda0" providerId="ADAL" clId="{B51051FD-B662-4950-A8DE-03955686CC57}" dt="2020-07-14T15:38:48.003" v="1834" actId="790"/>
          <ac:spMkLst>
            <pc:docMk/>
            <pc:sldMk cId="2942035422" sldId="289"/>
            <ac:spMk id="7" creationId="{0DFA306F-9874-403D-89A3-1762855E1775}"/>
          </ac:spMkLst>
        </pc:spChg>
        <pc:spChg chg="del mod">
          <ac:chgData name="Antonio Osamu" userId="2c28225e-d492-4964-8551-1b0a3c65dda0" providerId="ADAL" clId="{B51051FD-B662-4950-A8DE-03955686CC57}" dt="2020-07-14T15:02:52.723" v="912" actId="478"/>
          <ac:spMkLst>
            <pc:docMk/>
            <pc:sldMk cId="2942035422" sldId="289"/>
            <ac:spMk id="9" creationId="{0FC53D1B-C253-48C9-8164-465A1C5AD2B9}"/>
          </ac:spMkLst>
        </pc:spChg>
        <pc:spChg chg="del mod">
          <ac:chgData name="Antonio Osamu" userId="2c28225e-d492-4964-8551-1b0a3c65dda0" providerId="ADAL" clId="{B51051FD-B662-4950-A8DE-03955686CC57}" dt="2020-07-14T15:02:52.723" v="912" actId="478"/>
          <ac:spMkLst>
            <pc:docMk/>
            <pc:sldMk cId="2942035422" sldId="289"/>
            <ac:spMk id="14" creationId="{B1FDEF3E-1872-41D3-A841-FBE14801F476}"/>
          </ac:spMkLst>
        </pc:spChg>
        <pc:spChg chg="add del mod">
          <ac:chgData name="Antonio Osamu" userId="2c28225e-d492-4964-8551-1b0a3c65dda0" providerId="ADAL" clId="{B51051FD-B662-4950-A8DE-03955686CC57}" dt="2020-07-14T15:20:30.895" v="1462" actId="478"/>
          <ac:spMkLst>
            <pc:docMk/>
            <pc:sldMk cId="2942035422" sldId="289"/>
            <ac:spMk id="16" creationId="{03A3C4F2-193C-4130-BF1A-E1C3C47FAA4A}"/>
          </ac:spMkLst>
        </pc:spChg>
        <pc:spChg chg="add mod">
          <ac:chgData name="Antonio Osamu" userId="2c28225e-d492-4964-8551-1b0a3c65dda0" providerId="ADAL" clId="{B51051FD-B662-4950-A8DE-03955686CC57}" dt="2020-07-14T15:52:33.361" v="1965" actId="113"/>
          <ac:spMkLst>
            <pc:docMk/>
            <pc:sldMk cId="2942035422" sldId="289"/>
            <ac:spMk id="19" creationId="{CCFEAC05-2221-43D6-B1C1-79BA1357FE2D}"/>
          </ac:spMkLst>
        </pc:spChg>
        <pc:spChg chg="del mod">
          <ac:chgData name="Antonio Osamu" userId="2c28225e-d492-4964-8551-1b0a3c65dda0" providerId="ADAL" clId="{B51051FD-B662-4950-A8DE-03955686CC57}" dt="2020-07-14T15:02:52.723" v="912" actId="478"/>
          <ac:spMkLst>
            <pc:docMk/>
            <pc:sldMk cId="2942035422" sldId="289"/>
            <ac:spMk id="21" creationId="{ADB9B01B-7D1F-4BF7-878B-37E12E3EB42F}"/>
          </ac:spMkLst>
        </pc:spChg>
        <pc:spChg chg="mod">
          <ac:chgData name="Antonio Osamu" userId="2c28225e-d492-4964-8551-1b0a3c65dda0" providerId="ADAL" clId="{B51051FD-B662-4950-A8DE-03955686CC57}" dt="2020-07-14T15:50:41.917" v="1946" actId="20577"/>
          <ac:spMkLst>
            <pc:docMk/>
            <pc:sldMk cId="2942035422" sldId="289"/>
            <ac:spMk id="22" creationId="{E1CBB6AC-49DF-45C0-9247-B69E8697CC0B}"/>
          </ac:spMkLst>
        </pc:spChg>
        <pc:spChg chg="del mod">
          <ac:chgData name="Antonio Osamu" userId="2c28225e-d492-4964-8551-1b0a3c65dda0" providerId="ADAL" clId="{B51051FD-B662-4950-A8DE-03955686CC57}" dt="2020-07-14T15:02:52.723" v="912" actId="478"/>
          <ac:spMkLst>
            <pc:docMk/>
            <pc:sldMk cId="2942035422" sldId="289"/>
            <ac:spMk id="23" creationId="{CA43E26E-D50A-4022-B49C-D148E3505433}"/>
          </ac:spMkLst>
        </pc:spChg>
        <pc:spChg chg="add mod">
          <ac:chgData name="Antonio Osamu" userId="2c28225e-d492-4964-8551-1b0a3c65dda0" providerId="ADAL" clId="{B51051FD-B662-4950-A8DE-03955686CC57}" dt="2020-07-14T15:38:48.003" v="1834" actId="790"/>
          <ac:spMkLst>
            <pc:docMk/>
            <pc:sldMk cId="2942035422" sldId="289"/>
            <ac:spMk id="30" creationId="{BB1C3259-2181-4802-991D-BD963DE96762}"/>
          </ac:spMkLst>
        </pc:spChg>
        <pc:grpChg chg="del mod">
          <ac:chgData name="Antonio Osamu" userId="2c28225e-d492-4964-8551-1b0a3c65dda0" providerId="ADAL" clId="{B51051FD-B662-4950-A8DE-03955686CC57}" dt="2020-07-14T15:02:52.723" v="912" actId="478"/>
          <ac:grpSpMkLst>
            <pc:docMk/>
            <pc:sldMk cId="2942035422" sldId="289"/>
            <ac:grpSpMk id="11" creationId="{62AFE8B5-A32D-43CC-B84C-C0517901E396}"/>
          </ac:grpSpMkLst>
        </pc:grpChg>
        <pc:picChg chg="del mod">
          <ac:chgData name="Antonio Osamu" userId="2c28225e-d492-4964-8551-1b0a3c65dda0" providerId="ADAL" clId="{B51051FD-B662-4950-A8DE-03955686CC57}" dt="2020-07-14T15:02:52.723" v="912" actId="478"/>
          <ac:picMkLst>
            <pc:docMk/>
            <pc:sldMk cId="2942035422" sldId="289"/>
            <ac:picMk id="4" creationId="{8D500FA7-8B37-4A19-85BC-920906113D53}"/>
          </ac:picMkLst>
        </pc:picChg>
        <pc:picChg chg="add mod">
          <ac:chgData name="Antonio Osamu" userId="2c28225e-d492-4964-8551-1b0a3c65dda0" providerId="ADAL" clId="{B51051FD-B662-4950-A8DE-03955686CC57}" dt="2020-07-14T15:20:25.396" v="1461" actId="1076"/>
          <ac:picMkLst>
            <pc:docMk/>
            <pc:sldMk cId="2942035422" sldId="289"/>
            <ac:picMk id="5" creationId="{31CC0534-B61A-445C-BACA-C6A951F3EE7C}"/>
          </ac:picMkLst>
        </pc:picChg>
        <pc:picChg chg="del mod">
          <ac:chgData name="Antonio Osamu" userId="2c28225e-d492-4964-8551-1b0a3c65dda0" providerId="ADAL" clId="{B51051FD-B662-4950-A8DE-03955686CC57}" dt="2020-07-14T15:02:52.723" v="912" actId="478"/>
          <ac:picMkLst>
            <pc:docMk/>
            <pc:sldMk cId="2942035422" sldId="289"/>
            <ac:picMk id="12" creationId="{943E8B39-E031-44AB-9F2C-3DABDE84DDF0}"/>
          </ac:picMkLst>
        </pc:picChg>
        <pc:picChg chg="del mod">
          <ac:chgData name="Antonio Osamu" userId="2c28225e-d492-4964-8551-1b0a3c65dda0" providerId="ADAL" clId="{B51051FD-B662-4950-A8DE-03955686CC57}" dt="2020-07-14T15:02:52.723" v="912" actId="478"/>
          <ac:picMkLst>
            <pc:docMk/>
            <pc:sldMk cId="2942035422" sldId="289"/>
            <ac:picMk id="15" creationId="{18252D29-4753-4DC2-BDD1-815617F7885E}"/>
          </ac:picMkLst>
        </pc:picChg>
        <pc:picChg chg="add mod">
          <ac:chgData name="Antonio Osamu" userId="2c28225e-d492-4964-8551-1b0a3c65dda0" providerId="ADAL" clId="{B51051FD-B662-4950-A8DE-03955686CC57}" dt="2020-07-14T15:24:23.802" v="1636" actId="1038"/>
          <ac:picMkLst>
            <pc:docMk/>
            <pc:sldMk cId="2942035422" sldId="289"/>
            <ac:picMk id="18" creationId="{0CCD1BB1-FAD2-4132-A2E2-5FAEDFCF9315}"/>
          </ac:picMkLst>
        </pc:picChg>
        <pc:cxnChg chg="del mod">
          <ac:chgData name="Antonio Osamu" userId="2c28225e-d492-4964-8551-1b0a3c65dda0" providerId="ADAL" clId="{B51051FD-B662-4950-A8DE-03955686CC57}" dt="2020-07-14T15:02:52.723" v="912" actId="478"/>
          <ac:cxnSpMkLst>
            <pc:docMk/>
            <pc:sldMk cId="2942035422" sldId="289"/>
            <ac:cxnSpMk id="17" creationId="{5A04A355-ED81-4C4E-83C1-B80D7AB1D5FE}"/>
          </ac:cxnSpMkLst>
        </pc:cxnChg>
        <pc:cxnChg chg="add mod">
          <ac:chgData name="Antonio Osamu" userId="2c28225e-d492-4964-8551-1b0a3c65dda0" providerId="ADAL" clId="{B51051FD-B662-4950-A8DE-03955686CC57}" dt="2020-07-14T15:20:25.396" v="1461" actId="1076"/>
          <ac:cxnSpMkLst>
            <pc:docMk/>
            <pc:sldMk cId="2942035422" sldId="289"/>
            <ac:cxnSpMk id="20" creationId="{58DE9DD2-AE32-4967-86B7-67B999A2E9C7}"/>
          </ac:cxnSpMkLst>
        </pc:cxnChg>
        <pc:cxnChg chg="add mod">
          <ac:chgData name="Antonio Osamu" userId="2c28225e-d492-4964-8551-1b0a3c65dda0" providerId="ADAL" clId="{B51051FD-B662-4950-A8DE-03955686CC57}" dt="2020-07-14T15:25:10.925" v="1662" actId="14100"/>
          <ac:cxnSpMkLst>
            <pc:docMk/>
            <pc:sldMk cId="2942035422" sldId="289"/>
            <ac:cxnSpMk id="26" creationId="{5260F998-974B-4E3C-AEAC-35B89A30A05D}"/>
          </ac:cxnSpMkLst>
        </pc:cxnChg>
      </pc:sldChg>
      <pc:sldChg chg="addSp modSp add mod">
        <pc:chgData name="Antonio Osamu" userId="2c28225e-d492-4964-8551-1b0a3c65dda0" providerId="ADAL" clId="{B51051FD-B662-4950-A8DE-03955686CC57}" dt="2020-07-14T16:40:58.487" v="1968" actId="14100"/>
        <pc:sldMkLst>
          <pc:docMk/>
          <pc:sldMk cId="3053200839" sldId="290"/>
        </pc:sldMkLst>
        <pc:spChg chg="mod">
          <ac:chgData name="Antonio Osamu" userId="2c28225e-d492-4964-8551-1b0a3c65dda0" providerId="ADAL" clId="{B51051FD-B662-4950-A8DE-03955686CC57}" dt="2020-07-14T15:38:27.995" v="1833" actId="790"/>
          <ac:spMkLst>
            <pc:docMk/>
            <pc:sldMk cId="3053200839" sldId="290"/>
            <ac:spMk id="2" creationId="{DAC67B46-6493-4536-8742-98DBC603997F}"/>
          </ac:spMkLst>
        </pc:spChg>
        <pc:spChg chg="add mod">
          <ac:chgData name="Antonio Osamu" userId="2c28225e-d492-4964-8551-1b0a3c65dda0" providerId="ADAL" clId="{B51051FD-B662-4950-A8DE-03955686CC57}" dt="2020-07-14T15:47:04.261" v="1933" actId="20577"/>
          <ac:spMkLst>
            <pc:docMk/>
            <pc:sldMk cId="3053200839" sldId="290"/>
            <ac:spMk id="3" creationId="{7914319F-641A-4FC7-89DE-EAC95B06E7C3}"/>
          </ac:spMkLst>
        </pc:spChg>
        <pc:spChg chg="add mod">
          <ac:chgData name="Antonio Osamu" userId="2c28225e-d492-4964-8551-1b0a3c65dda0" providerId="ADAL" clId="{B51051FD-B662-4950-A8DE-03955686CC57}" dt="2020-07-14T15:38:27.995" v="1833" actId="790"/>
          <ac:spMkLst>
            <pc:docMk/>
            <pc:sldMk cId="3053200839" sldId="290"/>
            <ac:spMk id="8" creationId="{45CE297E-7CB0-4DF1-B525-33F4365CA12B}"/>
          </ac:spMkLst>
        </pc:spChg>
        <pc:picChg chg="add mod">
          <ac:chgData name="Antonio Osamu" userId="2c28225e-d492-4964-8551-1b0a3c65dda0" providerId="ADAL" clId="{B51051FD-B662-4950-A8DE-03955686CC57}" dt="2020-07-14T15:37:10.862" v="1831" actId="1076"/>
          <ac:picMkLst>
            <pc:docMk/>
            <pc:sldMk cId="3053200839" sldId="290"/>
            <ac:picMk id="9" creationId="{2A50B222-F4C4-4CF1-9656-3013ECEC9C02}"/>
          </ac:picMkLst>
        </pc:picChg>
        <pc:cxnChg chg="mod">
          <ac:chgData name="Antonio Osamu" userId="2c28225e-d492-4964-8551-1b0a3c65dda0" providerId="ADAL" clId="{B51051FD-B662-4950-A8DE-03955686CC57}" dt="2020-07-14T15:34:32.383" v="1788" actId="1076"/>
          <ac:cxnSpMkLst>
            <pc:docMk/>
            <pc:sldMk cId="3053200839" sldId="290"/>
            <ac:cxnSpMk id="6" creationId="{273FA253-4034-40ED-AE57-828B546F86CC}"/>
          </ac:cxnSpMkLst>
        </pc:cxnChg>
        <pc:cxnChg chg="add mod">
          <ac:chgData name="Antonio Osamu" userId="2c28225e-d492-4964-8551-1b0a3c65dda0" providerId="ADAL" clId="{B51051FD-B662-4950-A8DE-03955686CC57}" dt="2020-07-14T16:40:58.487" v="1968" actId="14100"/>
          <ac:cxnSpMkLst>
            <pc:docMk/>
            <pc:sldMk cId="3053200839" sldId="290"/>
            <ac:cxnSpMk id="10" creationId="{FB2D8D38-A60E-4E3C-A729-58EF9BBADEC0}"/>
          </ac:cxnSpMkLst>
        </pc:cxnChg>
      </pc:sldChg>
      <pc:sldChg chg="addSp modSp add mod">
        <pc:chgData name="Antonio Osamu" userId="2c28225e-d492-4964-8551-1b0a3c65dda0" providerId="ADAL" clId="{B51051FD-B662-4950-A8DE-03955686CC57}" dt="2020-07-14T16:41:12.935" v="1970" actId="1076"/>
        <pc:sldMkLst>
          <pc:docMk/>
          <pc:sldMk cId="4167264101" sldId="291"/>
        </pc:sldMkLst>
        <pc:spChg chg="add mod">
          <ac:chgData name="Antonio Osamu" userId="2c28225e-d492-4964-8551-1b0a3c65dda0" providerId="ADAL" clId="{B51051FD-B662-4950-A8DE-03955686CC57}" dt="2020-07-14T15:43:03.554" v="1848" actId="1076"/>
          <ac:spMkLst>
            <pc:docMk/>
            <pc:sldMk cId="4167264101" sldId="291"/>
            <ac:spMk id="3" creationId="{5DB65148-2416-4059-99D8-A11A4C7FAEC5}"/>
          </ac:spMkLst>
        </pc:spChg>
        <pc:spChg chg="add mod">
          <ac:chgData name="Antonio Osamu" userId="2c28225e-d492-4964-8551-1b0a3c65dda0" providerId="ADAL" clId="{B51051FD-B662-4950-A8DE-03955686CC57}" dt="2020-07-14T16:41:12.935" v="1970" actId="1076"/>
          <ac:spMkLst>
            <pc:docMk/>
            <pc:sldMk cId="4167264101" sldId="291"/>
            <ac:spMk id="7" creationId="{B38C3280-B2E3-4D82-B230-8D4BC29FCA6D}"/>
          </ac:spMkLst>
        </pc:spChg>
        <pc:picChg chg="mod">
          <ac:chgData name="Antonio Osamu" userId="2c28225e-d492-4964-8551-1b0a3c65dda0" providerId="ADAL" clId="{B51051FD-B662-4950-A8DE-03955686CC57}" dt="2020-07-14T15:42:58.854" v="1847" actId="1076"/>
          <ac:picMkLst>
            <pc:docMk/>
            <pc:sldMk cId="4167264101" sldId="291"/>
            <ac:picMk id="6" creationId="{9E07DAB1-280E-4D8C-AEEE-3F58FD4D20F3}"/>
          </ac:picMkLst>
        </pc:picChg>
      </pc:sldChg>
      <pc:sldChg chg="addSp modSp add mod">
        <pc:chgData name="Antonio Osamu" userId="2c28225e-d492-4964-8551-1b0a3c65dda0" providerId="ADAL" clId="{B51051FD-B662-4950-A8DE-03955686CC57}" dt="2020-07-14T16:41:21.761" v="1972" actId="1076"/>
        <pc:sldMkLst>
          <pc:docMk/>
          <pc:sldMk cId="1801077297" sldId="292"/>
        </pc:sldMkLst>
        <pc:spChg chg="add mod">
          <ac:chgData name="Antonio Osamu" userId="2c28225e-d492-4964-8551-1b0a3c65dda0" providerId="ADAL" clId="{B51051FD-B662-4950-A8DE-03955686CC57}" dt="2020-07-14T15:47:28.787" v="1937" actId="1076"/>
          <ac:spMkLst>
            <pc:docMk/>
            <pc:sldMk cId="1801077297" sldId="292"/>
            <ac:spMk id="3" creationId="{A94C4C8B-ECEA-4161-B302-0AEC5062CC6F}"/>
          </ac:spMkLst>
        </pc:spChg>
        <pc:spChg chg="add mod">
          <ac:chgData name="Antonio Osamu" userId="2c28225e-d492-4964-8551-1b0a3c65dda0" providerId="ADAL" clId="{B51051FD-B662-4950-A8DE-03955686CC57}" dt="2020-07-14T16:41:21.761" v="1972" actId="1076"/>
          <ac:spMkLst>
            <pc:docMk/>
            <pc:sldMk cId="1801077297" sldId="292"/>
            <ac:spMk id="7" creationId="{CDB448DB-B64A-4352-99CF-8BBD430D1FCB}"/>
          </ac:spMkLst>
        </pc:spChg>
      </pc:sldChg>
      <pc:sldChg chg="addSp modSp add mod">
        <pc:chgData name="Antonio Osamu" userId="2c28225e-d492-4964-8551-1b0a3c65dda0" providerId="ADAL" clId="{B51051FD-B662-4950-A8DE-03955686CC57}" dt="2020-07-14T15:47:53.052" v="1941"/>
        <pc:sldMkLst>
          <pc:docMk/>
          <pc:sldMk cId="2536067469" sldId="293"/>
        </pc:sldMkLst>
        <pc:spChg chg="mod">
          <ac:chgData name="Antonio Osamu" userId="2c28225e-d492-4964-8551-1b0a3c65dda0" providerId="ADAL" clId="{B51051FD-B662-4950-A8DE-03955686CC57}" dt="2020-07-14T15:38:11.568" v="1832" actId="790"/>
          <ac:spMkLst>
            <pc:docMk/>
            <pc:sldMk cId="2536067469" sldId="293"/>
            <ac:spMk id="2" creationId="{DAC67B46-6493-4536-8742-98DBC603997F}"/>
          </ac:spMkLst>
        </pc:spChg>
        <pc:spChg chg="add mod">
          <ac:chgData name="Antonio Osamu" userId="2c28225e-d492-4964-8551-1b0a3c65dda0" providerId="ADAL" clId="{B51051FD-B662-4950-A8DE-03955686CC57}" dt="2020-07-14T15:38:11.568" v="1832" actId="790"/>
          <ac:spMkLst>
            <pc:docMk/>
            <pc:sldMk cId="2536067469" sldId="293"/>
            <ac:spMk id="11" creationId="{DE5258FF-B4C4-42FD-811F-FCAA40CE4497}"/>
          </ac:spMkLst>
        </pc:spChg>
        <pc:spChg chg="add mod">
          <ac:chgData name="Antonio Osamu" userId="2c28225e-d492-4964-8551-1b0a3c65dda0" providerId="ADAL" clId="{B51051FD-B662-4950-A8DE-03955686CC57}" dt="2020-07-14T15:38:11.568" v="1832" actId="790"/>
          <ac:spMkLst>
            <pc:docMk/>
            <pc:sldMk cId="2536067469" sldId="293"/>
            <ac:spMk id="14" creationId="{3B893B6F-B3A0-4BCE-AB70-0C75890014ED}"/>
          </ac:spMkLst>
        </pc:spChg>
        <pc:spChg chg="add mod">
          <ac:chgData name="Antonio Osamu" userId="2c28225e-d492-4964-8551-1b0a3c65dda0" providerId="ADAL" clId="{B51051FD-B662-4950-A8DE-03955686CC57}" dt="2020-07-14T15:47:53.052" v="1941"/>
          <ac:spMkLst>
            <pc:docMk/>
            <pc:sldMk cId="2536067469" sldId="293"/>
            <ac:spMk id="18" creationId="{390740AF-0A2C-41AB-B1B6-64BBB2308466}"/>
          </ac:spMkLst>
        </pc:spChg>
        <pc:picChg chg="add mod modCrop">
          <ac:chgData name="Antonio Osamu" userId="2c28225e-d492-4964-8551-1b0a3c65dda0" providerId="ADAL" clId="{B51051FD-B662-4950-A8DE-03955686CC57}" dt="2020-07-14T15:27:56.378" v="1688" actId="1076"/>
          <ac:picMkLst>
            <pc:docMk/>
            <pc:sldMk cId="2536067469" sldId="293"/>
            <ac:picMk id="7" creationId="{46C1A5D4-B2A1-4D5A-BE71-F92FE5082C1D}"/>
          </ac:picMkLst>
        </pc:picChg>
        <pc:picChg chg="add mod modCrop">
          <ac:chgData name="Antonio Osamu" userId="2c28225e-d492-4964-8551-1b0a3c65dda0" providerId="ADAL" clId="{B51051FD-B662-4950-A8DE-03955686CC57}" dt="2020-07-14T15:27:36.648" v="1684" actId="1076"/>
          <ac:picMkLst>
            <pc:docMk/>
            <pc:sldMk cId="2536067469" sldId="293"/>
            <ac:picMk id="8" creationId="{3783EB4C-8AA1-47D2-9C62-EBFAB6122D71}"/>
          </ac:picMkLst>
        </pc:picChg>
        <pc:picChg chg="add mod modCrop">
          <ac:chgData name="Antonio Osamu" userId="2c28225e-d492-4964-8551-1b0a3c65dda0" providerId="ADAL" clId="{B51051FD-B662-4950-A8DE-03955686CC57}" dt="2020-07-14T15:28:06.511" v="1689" actId="1076"/>
          <ac:picMkLst>
            <pc:docMk/>
            <pc:sldMk cId="2536067469" sldId="293"/>
            <ac:picMk id="9" creationId="{76C8CC46-B00D-4159-A319-B32F500128AE}"/>
          </ac:picMkLst>
        </pc:picChg>
        <pc:cxnChg chg="add mod">
          <ac:chgData name="Antonio Osamu" userId="2c28225e-d492-4964-8551-1b0a3c65dda0" providerId="ADAL" clId="{B51051FD-B662-4950-A8DE-03955686CC57}" dt="2020-07-14T15:29:07.019" v="1704" actId="692"/>
          <ac:cxnSpMkLst>
            <pc:docMk/>
            <pc:sldMk cId="2536067469" sldId="293"/>
            <ac:cxnSpMk id="5" creationId="{B98027F8-592C-42DD-A56A-E937AE5ACF0F}"/>
          </ac:cxnSpMkLst>
        </pc:cxnChg>
        <pc:cxnChg chg="mod">
          <ac:chgData name="Antonio Osamu" userId="2c28225e-d492-4964-8551-1b0a3c65dda0" providerId="ADAL" clId="{B51051FD-B662-4950-A8DE-03955686CC57}" dt="2020-07-14T15:30:11.432" v="1747" actId="1076"/>
          <ac:cxnSpMkLst>
            <pc:docMk/>
            <pc:sldMk cId="2536067469" sldId="293"/>
            <ac:cxnSpMk id="6" creationId="{6BC5719B-ACCB-4225-B96F-94F7245A4010}"/>
          </ac:cxnSpMkLst>
        </pc:cxnChg>
        <pc:cxnChg chg="add mod">
          <ac:chgData name="Antonio Osamu" userId="2c28225e-d492-4964-8551-1b0a3c65dda0" providerId="ADAL" clId="{B51051FD-B662-4950-A8DE-03955686CC57}" dt="2020-07-14T15:31:22.294" v="1781" actId="1035"/>
          <ac:cxnSpMkLst>
            <pc:docMk/>
            <pc:sldMk cId="2536067469" sldId="293"/>
            <ac:cxnSpMk id="15" creationId="{F19DBA23-3B01-4738-B078-F336544E6FC1}"/>
          </ac:cxnSpMkLst>
        </pc:cxnChg>
        <pc:cxnChg chg="add mod">
          <ac:chgData name="Antonio Osamu" userId="2c28225e-d492-4964-8551-1b0a3c65dda0" providerId="ADAL" clId="{B51051FD-B662-4950-A8DE-03955686CC57}" dt="2020-07-14T15:31:43.618" v="1784" actId="14100"/>
          <ac:cxnSpMkLst>
            <pc:docMk/>
            <pc:sldMk cId="2536067469" sldId="293"/>
            <ac:cxnSpMk id="17" creationId="{CCACA872-22D0-47DB-B39B-EAF9F95E570E}"/>
          </ac:cxnSpMkLst>
        </pc:cxnChg>
      </pc:sldChg>
      <pc:sldChg chg="addSp delSp modSp add mod ord">
        <pc:chgData name="Antonio Osamu" userId="2c28225e-d492-4964-8551-1b0a3c65dda0" providerId="ADAL" clId="{B51051FD-B662-4950-A8DE-03955686CC57}" dt="2020-07-14T15:46:39.520" v="1927" actId="1038"/>
        <pc:sldMkLst>
          <pc:docMk/>
          <pc:sldMk cId="734354993" sldId="294"/>
        </pc:sldMkLst>
        <pc:spChg chg="add mod">
          <ac:chgData name="Antonio Osamu" userId="2c28225e-d492-4964-8551-1b0a3c65dda0" providerId="ADAL" clId="{B51051FD-B662-4950-A8DE-03955686CC57}" dt="2020-07-14T15:46:39.520" v="1927" actId="1038"/>
          <ac:spMkLst>
            <pc:docMk/>
            <pc:sldMk cId="734354993" sldId="294"/>
            <ac:spMk id="10" creationId="{D5EDB9B5-9835-48E6-9164-3F5A15635E74}"/>
          </ac:spMkLst>
        </pc:spChg>
        <pc:grpChg chg="add del mod">
          <ac:chgData name="Antonio Osamu" userId="2c28225e-d492-4964-8551-1b0a3c65dda0" providerId="ADAL" clId="{B51051FD-B662-4950-A8DE-03955686CC57}" dt="2020-07-14T15:46:22.756" v="1873" actId="165"/>
          <ac:grpSpMkLst>
            <pc:docMk/>
            <pc:sldMk cId="734354993" sldId="294"/>
            <ac:grpSpMk id="3" creationId="{923F50A9-D5C4-4232-8973-97DF104462A4}"/>
          </ac:grpSpMkLst>
        </pc:grpChg>
        <pc:grpChg chg="del">
          <ac:chgData name="Antonio Osamu" userId="2c28225e-d492-4964-8551-1b0a3c65dda0" providerId="ADAL" clId="{B51051FD-B662-4950-A8DE-03955686CC57}" dt="2020-07-14T15:44:52.918" v="1856" actId="165"/>
          <ac:grpSpMkLst>
            <pc:docMk/>
            <pc:sldMk cId="734354993" sldId="294"/>
            <ac:grpSpMk id="4" creationId="{12274C88-12D3-421F-9F62-E0A48467AE4F}"/>
          </ac:grpSpMkLst>
        </pc:grpChg>
        <pc:grpChg chg="del mod topLvl">
          <ac:chgData name="Antonio Osamu" userId="2c28225e-d492-4964-8551-1b0a3c65dda0" providerId="ADAL" clId="{B51051FD-B662-4950-A8DE-03955686CC57}" dt="2020-07-14T15:45:01.254" v="1858" actId="165"/>
          <ac:grpSpMkLst>
            <pc:docMk/>
            <pc:sldMk cId="734354993" sldId="294"/>
            <ac:grpSpMk id="5" creationId="{122E9C92-B0C6-4B36-B92D-6C0D49507414}"/>
          </ac:grpSpMkLst>
        </pc:grpChg>
        <pc:grpChg chg="add mod">
          <ac:chgData name="Antonio Osamu" userId="2c28225e-d492-4964-8551-1b0a3c65dda0" providerId="ADAL" clId="{B51051FD-B662-4950-A8DE-03955686CC57}" dt="2020-07-14T15:46:39.520" v="1927" actId="1038"/>
          <ac:grpSpMkLst>
            <pc:docMk/>
            <pc:sldMk cId="734354993" sldId="294"/>
            <ac:grpSpMk id="9" creationId="{E5C64FC9-A937-4824-933D-D9522E41A916}"/>
          </ac:grpSpMkLst>
        </pc:grpChg>
        <pc:picChg chg="del mod topLvl">
          <ac:chgData name="Antonio Osamu" userId="2c28225e-d492-4964-8551-1b0a3c65dda0" providerId="ADAL" clId="{B51051FD-B662-4950-A8DE-03955686CC57}" dt="2020-07-14T15:44:55.641" v="1857" actId="478"/>
          <ac:picMkLst>
            <pc:docMk/>
            <pc:sldMk cId="734354993" sldId="294"/>
            <ac:picMk id="6" creationId="{6B885D32-7349-4650-81A8-7C9A7D7DD44A}"/>
          </ac:picMkLst>
        </pc:picChg>
        <pc:picChg chg="mod topLvl modCrop">
          <ac:chgData name="Antonio Osamu" userId="2c28225e-d492-4964-8551-1b0a3c65dda0" providerId="ADAL" clId="{B51051FD-B662-4950-A8DE-03955686CC57}" dt="2020-07-14T15:46:29.127" v="1874" actId="338"/>
          <ac:picMkLst>
            <pc:docMk/>
            <pc:sldMk cId="734354993" sldId="294"/>
            <ac:picMk id="7" creationId="{B193A029-B2EC-4A4D-9645-B393B0B58B5A}"/>
          </ac:picMkLst>
        </pc:picChg>
        <pc:picChg chg="mod topLvl">
          <ac:chgData name="Antonio Osamu" userId="2c28225e-d492-4964-8551-1b0a3c65dda0" providerId="ADAL" clId="{B51051FD-B662-4950-A8DE-03955686CC57}" dt="2020-07-14T15:46:29.127" v="1874" actId="338"/>
          <ac:picMkLst>
            <pc:docMk/>
            <pc:sldMk cId="734354993" sldId="294"/>
            <ac:picMk id="8" creationId="{AA9B2EBB-6385-4899-88A8-6B9E7FF83997}"/>
          </ac:picMkLst>
        </pc:pic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7T16:59:39.076" v="294" actId="113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mod">
        <pc:chgData name="Antonio Osamu Katagiri Tanaka" userId="2c28225e-d492-4964-8551-1b0a3c65dda0" providerId="ADAL" clId="{D962D6D7-454A-41C7-98A7-DA876A9E1509}" dt="2020-05-07T16:59:39.076" v="294" actId="113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D962D6D7-454A-41C7-98A7-DA876A9E1509}" dt="2020-05-07T16:59:39.076" v="294" actId="113"/>
          <ac:spMkLst>
            <pc:docMk/>
            <pc:sldMk cId="4056039362" sldId="260"/>
            <ac:spMk id="14" creationId="{B1FDEF3E-1872-41D3-A841-FBE14801F476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14/07/2020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14/07/2020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Electrospunable Concentrations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Osamu Katagiri-Tanaka</a:t>
            </a:r>
            <a:b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14 Jul 2020</a:t>
            </a:r>
          </a:p>
        </p:txBody>
      </p:sp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10</a:t>
            </a:fld>
            <a:endParaRPr lang="en-GB"/>
          </a:p>
        </p:txBody>
      </p:sp>
      <p:pic>
        <p:nvPicPr>
          <p:cNvPr id="4" name="Picture 3" descr="A picture containing boat&#10;&#10;Description automatically generated">
            <a:extLst>
              <a:ext uri="{FF2B5EF4-FFF2-40B4-BE49-F238E27FC236}">
                <a16:creationId xmlns:a16="http://schemas.microsoft.com/office/drawing/2014/main" id="{83056806-28EF-4DDD-8B6A-FD1A22444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3" y="0"/>
            <a:ext cx="10287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C5719B-ACCB-4225-B96F-94F7245A4010}"/>
              </a:ext>
            </a:extLst>
          </p:cNvPr>
          <p:cNvCxnSpPr>
            <a:cxnSpLocks/>
          </p:cNvCxnSpPr>
          <p:nvPr/>
        </p:nvCxnSpPr>
        <p:spPr>
          <a:xfrm flipH="1">
            <a:off x="8050848" y="4693119"/>
            <a:ext cx="148369" cy="29715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6C1A5D4-B2A1-4D5A-BE71-F92FE5082C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4432" b="20732"/>
          <a:stretch/>
        </p:blipFill>
        <p:spPr>
          <a:xfrm>
            <a:off x="2885538" y="4522933"/>
            <a:ext cx="960698" cy="1193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83EB4C-8AA1-47D2-9C62-EBFAB6122D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422" b="20732"/>
          <a:stretch/>
        </p:blipFill>
        <p:spPr>
          <a:xfrm>
            <a:off x="8199217" y="838705"/>
            <a:ext cx="1411998" cy="1193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C8CC46-B00D-4159-A319-B32F500128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468" r="40416" b="20732"/>
          <a:stretch/>
        </p:blipFill>
        <p:spPr>
          <a:xfrm>
            <a:off x="6795717" y="4063596"/>
            <a:ext cx="981307" cy="11930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8027F8-592C-42DD-A56A-E937AE5ACF0F}"/>
              </a:ext>
            </a:extLst>
          </p:cNvPr>
          <p:cNvCxnSpPr>
            <a:cxnSpLocks/>
          </p:cNvCxnSpPr>
          <p:nvPr/>
        </p:nvCxnSpPr>
        <p:spPr>
          <a:xfrm flipV="1">
            <a:off x="7788175" y="970156"/>
            <a:ext cx="6527" cy="488423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258FF-B4C4-42FD-811F-FCAA40CE4497}"/>
              </a:ext>
            </a:extLst>
          </p:cNvPr>
          <p:cNvSpPr/>
          <p:nvPr/>
        </p:nvSpPr>
        <p:spPr>
          <a:xfrm>
            <a:off x="7794702" y="5323970"/>
            <a:ext cx="2882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002060"/>
                </a:solidFill>
                <a:latin typeface="Arial Nova Light" panose="020B0304020202020204" pitchFamily="34" charset="0"/>
              </a:rPr>
              <a:t>spunable concentrations</a:t>
            </a:r>
            <a:endParaRPr lang="en-GB" sz="200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893B6F-B3A0-4BCE-AB70-0C75890014ED}"/>
              </a:ext>
            </a:extLst>
          </p:cNvPr>
          <p:cNvSpPr/>
          <p:nvPr/>
        </p:nvSpPr>
        <p:spPr>
          <a:xfrm>
            <a:off x="3407417" y="970156"/>
            <a:ext cx="3388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002060"/>
                </a:solidFill>
                <a:latin typeface="Arial Nova Light" panose="020B0304020202020204" pitchFamily="34" charset="0"/>
              </a:rPr>
              <a:t>non-spunable concentrations</a:t>
            </a:r>
            <a:endParaRPr lang="en-GB" sz="200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DBA23-3B01-4738-B078-F336544E6FC1}"/>
              </a:ext>
            </a:extLst>
          </p:cNvPr>
          <p:cNvCxnSpPr/>
          <p:nvPr/>
        </p:nvCxnSpPr>
        <p:spPr>
          <a:xfrm>
            <a:off x="2885538" y="1346351"/>
            <a:ext cx="4670962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ACA872-22D0-47DB-B39B-EAF9F95E570E}"/>
              </a:ext>
            </a:extLst>
          </p:cNvPr>
          <p:cNvCxnSpPr>
            <a:cxnSpLocks/>
          </p:cNvCxnSpPr>
          <p:nvPr/>
        </p:nvCxnSpPr>
        <p:spPr>
          <a:xfrm>
            <a:off x="7912100" y="5724080"/>
            <a:ext cx="2622598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0740AF-0A2C-41AB-B1B6-64BBB2308466}"/>
              </a:ext>
            </a:extLst>
          </p:cNvPr>
          <p:cNvSpPr/>
          <p:nvPr/>
        </p:nvSpPr>
        <p:spPr>
          <a:xfrm>
            <a:off x="1420813" y="0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POLY(STYRENE-CO-ALPHA-METHYLSTYRENE)</a:t>
            </a:r>
          </a:p>
          <a:p>
            <a:r>
              <a:rPr lang="en-GB" dirty="0"/>
              <a:t>N,N-DIMETHYLFORMAMIDE  </a:t>
            </a:r>
          </a:p>
        </p:txBody>
      </p:sp>
    </p:spTree>
    <p:extLst>
      <p:ext uri="{BB962C8B-B14F-4D97-AF65-F5344CB8AC3E}">
        <p14:creationId xmlns:p14="http://schemas.microsoft.com/office/powerpoint/2010/main" val="253606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3794845" y="1519571"/>
            <a:ext cx="5538936" cy="3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12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C64FC9-A937-4824-933D-D9522E41A916}"/>
              </a:ext>
            </a:extLst>
          </p:cNvPr>
          <p:cNvGrpSpPr/>
          <p:nvPr/>
        </p:nvGrpSpPr>
        <p:grpSpPr>
          <a:xfrm>
            <a:off x="2900363" y="0"/>
            <a:ext cx="7759700" cy="6861480"/>
            <a:chOff x="2684463" y="0"/>
            <a:chExt cx="7759700" cy="68614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93A029-B2EC-4A4D-9645-B393B0B58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277" b="66582"/>
            <a:stretch/>
          </p:blipFill>
          <p:spPr>
            <a:xfrm>
              <a:off x="2684463" y="0"/>
              <a:ext cx="7759700" cy="15042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9B2EBB-6385-4899-88A8-6B9E7FF83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6076"/>
            <a:stretch/>
          </p:blipFill>
          <p:spPr>
            <a:xfrm>
              <a:off x="2684463" y="1504201"/>
              <a:ext cx="7759700" cy="5357279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D5EDB9B5-9835-48E6-9164-3F5A1563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91418" y="2766217"/>
            <a:ext cx="6857999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SU-8</a:t>
            </a:r>
          </a:p>
        </p:txBody>
      </p:sp>
    </p:spTree>
    <p:extLst>
      <p:ext uri="{BB962C8B-B14F-4D97-AF65-F5344CB8AC3E}">
        <p14:creationId xmlns:p14="http://schemas.microsoft.com/office/powerpoint/2010/main" val="73435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3096D-A30D-4C6A-BF79-9EB1125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3" y="0"/>
            <a:ext cx="11242960" cy="1325563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Title</a:t>
            </a:r>
            <a:endParaRPr lang="en-GB" sz="3200" dirty="0">
              <a:solidFill>
                <a:schemeClr val="accent4"/>
              </a:solidFill>
              <a:latin typeface="Arial Nova Light" panose="020B03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9040" y="1325563"/>
            <a:ext cx="11242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4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&lt;key concept&gt;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0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0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BD6F-5EC3-42E2-B061-A46734E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75E4391-2B93-4BD2-8B97-10F7D5B3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31" y="2426534"/>
            <a:ext cx="5604862" cy="37994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3" y="0"/>
            <a:ext cx="11242960" cy="1325563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Let’s focus on </a:t>
            </a:r>
            <a:r>
              <a:rPr lang="en-GB" sz="3200">
                <a:solidFill>
                  <a:schemeClr val="accent4"/>
                </a:solidFill>
                <a:latin typeface="Arial Nova Light" panose="020B0304020202020204" pitchFamily="34" charset="0"/>
                <a:ea typeface="+mn-ea"/>
                <a:cs typeface="+mn-cs"/>
              </a:rPr>
              <a:t>polymer concentration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9040" y="1325563"/>
            <a:ext cx="11242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chemeClr val="accent4"/>
                </a:solidFill>
                <a:latin typeface="Arial Nova Light" panose="020B0304020202020204" pitchFamily="34" charset="0"/>
              </a:rPr>
              <a:t>Polymer concentration </a:t>
            </a:r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is the most reliable process parameter to control the morphology of electrospun fibers. (regardless the type of NFES process)</a:t>
            </a:r>
            <a:endParaRPr lang="en-GB" sz="2400" b="1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CA5BCA-D3E6-4C91-9DFE-4095B19AE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12" y="2426534"/>
            <a:ext cx="5641119" cy="37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  <p:pic>
        <p:nvPicPr>
          <p:cNvPr id="13" name="Picture 12" descr="A screenshot of a map&#10;&#10;Description automatically generated">
            <a:extLst>
              <a:ext uri="{FF2B5EF4-FFF2-40B4-BE49-F238E27FC236}">
                <a16:creationId xmlns:a16="http://schemas.microsoft.com/office/drawing/2014/main" id="{4853743C-066A-42B4-B5DB-B63DB52A2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3" y="2401134"/>
            <a:ext cx="5621480" cy="3799420"/>
          </a:xfrm>
          <a:prstGeom prst="rect">
            <a:avLst/>
          </a:prstGeom>
        </p:spPr>
      </p:pic>
      <p:pic>
        <p:nvPicPr>
          <p:cNvPr id="14" name="Picture 13" descr="A screenshot of a map&#10;&#10;Description automatically generated">
            <a:extLst>
              <a:ext uri="{FF2B5EF4-FFF2-40B4-BE49-F238E27FC236}">
                <a16:creationId xmlns:a16="http://schemas.microsoft.com/office/drawing/2014/main" id="{485297F7-9FC9-44C3-B724-06365D04D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13" y="2398079"/>
            <a:ext cx="5632722" cy="379942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D21DC20-1627-413F-B126-C74BBBD2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3" y="0"/>
            <a:ext cx="11242960" cy="1325563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Let’s focus on </a:t>
            </a:r>
            <a:r>
              <a:rPr lang="en-GB" sz="3200">
                <a:solidFill>
                  <a:schemeClr val="accent4"/>
                </a:solidFill>
                <a:latin typeface="Arial Nova Light" panose="020B0304020202020204" pitchFamily="34" charset="0"/>
                <a:ea typeface="+mn-ea"/>
                <a:cs typeface="+mn-cs"/>
              </a:rPr>
              <a:t>polymer concentration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036BB-532A-4A64-8A80-F66259338C73}"/>
              </a:ext>
            </a:extLst>
          </p:cNvPr>
          <p:cNvSpPr/>
          <p:nvPr/>
        </p:nvSpPr>
        <p:spPr>
          <a:xfrm>
            <a:off x="949040" y="1325563"/>
            <a:ext cx="11242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chemeClr val="accent4"/>
                </a:solidFill>
                <a:latin typeface="Arial Nova Light" panose="020B0304020202020204" pitchFamily="34" charset="0"/>
              </a:rPr>
              <a:t>Polymer concentration </a:t>
            </a:r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is the most reliable process parameter to control the morphology of electrospun fibers. (regardless the type of NFES process)</a:t>
            </a:r>
            <a:endParaRPr lang="en-GB" sz="2400" b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8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3" y="0"/>
            <a:ext cx="11242960" cy="1325563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Literature claims</a:t>
            </a:r>
            <a:endParaRPr lang="en-GB" sz="3200">
              <a:solidFill>
                <a:schemeClr val="accent4"/>
              </a:solidFill>
              <a:latin typeface="Arial Nova Light" panose="020B03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9040" y="1325563"/>
            <a:ext cx="5615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u="sng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Under</a:t>
            </a:r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2400" b="1">
                <a:solidFill>
                  <a:schemeClr val="accent4"/>
                </a:solidFill>
                <a:latin typeface="Arial Nova Light" panose="020B0304020202020204" pitchFamily="34" charset="0"/>
              </a:rPr>
              <a:t>some critical concentration</a:t>
            </a:r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NFES yields beads or small fibres</a:t>
            </a:r>
            <a:r>
              <a:rPr lang="en-GB" sz="2400" b="1">
                <a:solidFill>
                  <a:schemeClr val="accent4"/>
                </a:solidFill>
                <a:latin typeface="Arial Nova Light" panose="020B0304020202020204" pitchFamily="34" charset="0"/>
              </a:rPr>
              <a:t> </a:t>
            </a:r>
            <a:endParaRPr lang="en-GB" sz="2400" b="1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 descr="A star in the dark&#10;&#10;Description automatically generated">
            <a:extLst>
              <a:ext uri="{FF2B5EF4-FFF2-40B4-BE49-F238E27FC236}">
                <a16:creationId xmlns:a16="http://schemas.microsoft.com/office/drawing/2014/main" id="{8D500FA7-8B37-4A19-85BC-92090611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18" y="2169063"/>
            <a:ext cx="2858623" cy="2578864"/>
          </a:xfrm>
          <a:prstGeom prst="rect">
            <a:avLst/>
          </a:prstGeom>
          <a:solidFill>
            <a:schemeClr val="bg1">
              <a:alpha val="99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C53D1B-C253-48C9-8164-465A1C5AD2B9}"/>
              </a:ext>
            </a:extLst>
          </p:cNvPr>
          <p:cNvSpPr/>
          <p:nvPr/>
        </p:nvSpPr>
        <p:spPr>
          <a:xfrm>
            <a:off x="942833" y="2989351"/>
            <a:ext cx="5615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u="sng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Over</a:t>
            </a:r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2400" b="1">
                <a:solidFill>
                  <a:schemeClr val="accent4"/>
                </a:solidFill>
                <a:latin typeface="Arial Nova Light" panose="020B0304020202020204" pitchFamily="34" charset="0"/>
              </a:rPr>
              <a:t>some critical concentration</a:t>
            </a:r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NFES continuous fibres</a:t>
            </a:r>
            <a:r>
              <a:rPr lang="en-GB" sz="2400" b="1">
                <a:solidFill>
                  <a:schemeClr val="accent4"/>
                </a:solidFill>
                <a:latin typeface="Arial Nova Light" panose="020B0304020202020204" pitchFamily="34" charset="0"/>
              </a:rPr>
              <a:t> </a:t>
            </a:r>
            <a:endParaRPr lang="en-GB" sz="2400" b="1">
              <a:solidFill>
                <a:schemeClr val="accent4"/>
              </a:solidFill>
            </a:endParaRPr>
          </a:p>
        </p:txBody>
      </p:sp>
      <p:pic>
        <p:nvPicPr>
          <p:cNvPr id="12" name="Picture 11" descr="A picture containing sitting, large, clock&#10;&#10;Description automatically generated">
            <a:extLst>
              <a:ext uri="{FF2B5EF4-FFF2-40B4-BE49-F238E27FC236}">
                <a16:creationId xmlns:a16="http://schemas.microsoft.com/office/drawing/2014/main" id="{943E8B39-E031-44AB-9F2C-3DABDE84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9" t="56583" b="17221"/>
          <a:stretch/>
        </p:blipFill>
        <p:spPr>
          <a:xfrm>
            <a:off x="2465482" y="3820349"/>
            <a:ext cx="2569973" cy="83099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FE8B5-A32D-43CC-B84C-C0517901E396}"/>
              </a:ext>
            </a:extLst>
          </p:cNvPr>
          <p:cNvGrpSpPr/>
          <p:nvPr/>
        </p:nvGrpSpPr>
        <p:grpSpPr>
          <a:xfrm>
            <a:off x="2465482" y="2156560"/>
            <a:ext cx="2569973" cy="832204"/>
            <a:chOff x="1105730" y="2235627"/>
            <a:chExt cx="2569973" cy="832204"/>
          </a:xfrm>
        </p:grpSpPr>
        <p:pic>
          <p:nvPicPr>
            <p:cNvPr id="10" name="Picture 9" descr="A picture containing sitting, large, clock&#10;&#10;Description automatically generated">
              <a:extLst>
                <a:ext uri="{FF2B5EF4-FFF2-40B4-BE49-F238E27FC236}">
                  <a16:creationId xmlns:a16="http://schemas.microsoft.com/office/drawing/2014/main" id="{301A67DB-B37E-4E7C-B1ED-BFA7F97A0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66" r="75513" b="19688"/>
            <a:stretch/>
          </p:blipFill>
          <p:spPr>
            <a:xfrm>
              <a:off x="1105730" y="2235627"/>
              <a:ext cx="1284985" cy="83099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" name="Picture 12" descr="A picture containing sitting, large, clock&#10;&#10;Description automatically generated">
              <a:extLst>
                <a:ext uri="{FF2B5EF4-FFF2-40B4-BE49-F238E27FC236}">
                  <a16:creationId xmlns:a16="http://schemas.microsoft.com/office/drawing/2014/main" id="{580167BC-058A-4D81-967C-31A8F96E8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4" t="56565" r="51081" b="6188"/>
            <a:stretch/>
          </p:blipFill>
          <p:spPr>
            <a:xfrm rot="16200000">
              <a:off x="2617108" y="2009236"/>
              <a:ext cx="832204" cy="1284986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8252D29-4753-4DC2-BDD1-815617F788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32"/>
          <a:stretch/>
        </p:blipFill>
        <p:spPr>
          <a:xfrm>
            <a:off x="1871712" y="4968982"/>
            <a:ext cx="3757509" cy="11930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04A355-ED81-4C4E-83C1-B80D7AB1D5F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564313" y="1325563"/>
            <a:ext cx="0" cy="534987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B9B01B-7D1F-4BF7-878B-37E12E3EB42F}"/>
              </a:ext>
            </a:extLst>
          </p:cNvPr>
          <p:cNvSpPr/>
          <p:nvPr/>
        </p:nvSpPr>
        <p:spPr>
          <a:xfrm>
            <a:off x="6576727" y="1325563"/>
            <a:ext cx="5615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Viscosity increases with molecular weight</a:t>
            </a:r>
            <a:endParaRPr lang="en-GB" sz="2400">
              <a:solidFill>
                <a:schemeClr val="accent4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CBB6AC-49DF-45C0-9247-B69E8697CC0B}"/>
              </a:ext>
            </a:extLst>
          </p:cNvPr>
          <p:cNvSpPr/>
          <p:nvPr/>
        </p:nvSpPr>
        <p:spPr>
          <a:xfrm>
            <a:off x="942833" y="6479711"/>
            <a:ext cx="10730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D.R. Flores, Role of rheological properties in near field electrospun fibers morphology, (2017) 130.</a:t>
            </a:r>
          </a:p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G.L. Wilkes, An overview of the basic rheological behavior of polymer fluids with an emphasis on polymer melts, J. Chem. Educ. 58 (1981) 880. https://doi.org/10.1021/ed058p880.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43E26E-D50A-4022-B49C-D148E3505433}"/>
              </a:ext>
            </a:extLst>
          </p:cNvPr>
          <p:cNvSpPr/>
          <p:nvPr/>
        </p:nvSpPr>
        <p:spPr>
          <a:xfrm>
            <a:off x="6644705" y="5129762"/>
            <a:ext cx="5596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general belief is that the molecular weight needs to be sufficient enough to create or induce </a:t>
            </a:r>
            <a:r>
              <a:rPr lang="en-GB" sz="2400" b="1">
                <a:solidFill>
                  <a:schemeClr val="accent4"/>
                </a:solidFill>
                <a:latin typeface="Arial Nova Light" panose="020B0304020202020204" pitchFamily="34" charset="0"/>
              </a:rPr>
              <a:t>entanglements</a:t>
            </a:r>
          </a:p>
        </p:txBody>
      </p:sp>
    </p:spTree>
    <p:extLst>
      <p:ext uri="{BB962C8B-B14F-4D97-AF65-F5344CB8AC3E}">
        <p14:creationId xmlns:p14="http://schemas.microsoft.com/office/powerpoint/2010/main" val="245520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3" y="0"/>
            <a:ext cx="11242960" cy="1325563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Regarding the previous slide …</a:t>
            </a:r>
            <a:endParaRPr lang="en-GB" sz="3200">
              <a:solidFill>
                <a:schemeClr val="accent4"/>
              </a:solidFill>
              <a:latin typeface="Arial Nova Light" panose="020B0304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CBB6AC-49DF-45C0-9247-B69E8697CC0B}"/>
              </a:ext>
            </a:extLst>
          </p:cNvPr>
          <p:cNvSpPr/>
          <p:nvPr/>
        </p:nvSpPr>
        <p:spPr>
          <a:xfrm>
            <a:off x="942833" y="6479711"/>
            <a:ext cx="10730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N. Bhardwaj, S.C. Kundu, Electrospinning: A fascinating </a:t>
            </a:r>
            <a:r>
              <a:rPr lang="en-GB" sz="9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fiber</a:t>
            </a:r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fabrication technique, </a:t>
            </a:r>
            <a:r>
              <a:rPr lang="en-GB" sz="9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Biotechnol</a:t>
            </a:r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Adv. 28 (2010) 325–347. https://doi.org/10.1016/j.biotechadv.2010.01.004.G.L. Wilkes, An overview of the basic rheological </a:t>
            </a:r>
            <a:r>
              <a:rPr lang="en-GB" sz="9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behavior</a:t>
            </a:r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of polymer fluids with an emphasis on polymer melts, J. Chem. Educ. 58 (1981) 880. https://doi.org/10.1021/ed058p880.</a:t>
            </a:r>
          </a:p>
        </p:txBody>
      </p:sp>
      <p:pic>
        <p:nvPicPr>
          <p:cNvPr id="18" name="Picture 17" descr="A star in the dark&#10;&#10;Description automatically generated">
            <a:extLst>
              <a:ext uri="{FF2B5EF4-FFF2-40B4-BE49-F238E27FC236}">
                <a16:creationId xmlns:a16="http://schemas.microsoft.com/office/drawing/2014/main" id="{0CCD1BB1-FAD2-4132-A2E2-5FAEDFCF9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95" y="3593446"/>
            <a:ext cx="3097149" cy="2794047"/>
          </a:xfrm>
          <a:prstGeom prst="rect">
            <a:avLst/>
          </a:prstGeom>
          <a:solidFill>
            <a:schemeClr val="bg1">
              <a:alpha val="99000"/>
            </a:schemeClr>
          </a:solidFill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CFEAC05-2221-43D6-B1C1-79BA1357FE2D}"/>
              </a:ext>
            </a:extLst>
          </p:cNvPr>
          <p:cNvSpPr/>
          <p:nvPr/>
        </p:nvSpPr>
        <p:spPr>
          <a:xfrm>
            <a:off x="942833" y="1325563"/>
            <a:ext cx="11242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Hyp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If </a:t>
            </a:r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chain entanglement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is controlled by </a:t>
            </a:r>
            <a:r>
              <a:rPr lang="en-GB" sz="2400" i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molecular weight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increasing </a:t>
            </a:r>
            <a:r>
              <a:rPr lang="en-GB" sz="2400" i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molecular weight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increases </a:t>
            </a:r>
            <a:r>
              <a:rPr lang="en-GB" sz="2400" u="sng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viscosity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u="sng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viscosity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is controlled by </a:t>
            </a:r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polymer concentration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then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</a:t>
            </a:r>
            <a:r>
              <a:rPr lang="en-GB" sz="24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critical concentration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can be found in a </a:t>
            </a:r>
            <a:r>
              <a:rPr lang="en-GB" sz="24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viscosity vs. concentration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plot</a:t>
            </a:r>
          </a:p>
        </p:txBody>
      </p:sp>
      <p:pic>
        <p:nvPicPr>
          <p:cNvPr id="5" name="Picture 4" descr="A picture containing sitting, dark, star, table&#10;&#10;Description automatically generated">
            <a:extLst>
              <a:ext uri="{FF2B5EF4-FFF2-40B4-BE49-F238E27FC236}">
                <a16:creationId xmlns:a16="http://schemas.microsoft.com/office/drawing/2014/main" id="{31CC0534-B61A-445C-BACA-C6A951F3E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47" y="3605503"/>
            <a:ext cx="3134240" cy="27940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FA306F-9874-403D-89A3-1762855E1775}"/>
              </a:ext>
            </a:extLst>
          </p:cNvPr>
          <p:cNvSpPr/>
          <p:nvPr/>
        </p:nvSpPr>
        <p:spPr>
          <a:xfrm>
            <a:off x="9121553" y="5288146"/>
            <a:ext cx="16065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>
                <a:solidFill>
                  <a:srgbClr val="002060"/>
                </a:solidFill>
                <a:latin typeface="Arial Nova Light" panose="020B0304020202020204" pitchFamily="34" charset="0"/>
              </a:rPr>
              <a:t>critical</a:t>
            </a:r>
          </a:p>
          <a:p>
            <a:pPr algn="ctr"/>
            <a:r>
              <a:rPr lang="en-GB" b="1">
                <a:solidFill>
                  <a:srgbClr val="002060"/>
                </a:solidFill>
                <a:latin typeface="Arial Nova Light" panose="020B0304020202020204" pitchFamily="34" charset="0"/>
              </a:rPr>
              <a:t>concentration</a:t>
            </a:r>
            <a:r>
              <a:rPr lang="en-GB">
                <a:solidFill>
                  <a:srgbClr val="002060"/>
                </a:solidFill>
                <a:latin typeface="Arial Nova Light" panose="020B0304020202020204" pitchFamily="34" charset="0"/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8DE9DD2-AE32-4967-86B7-67B999A2E9C7}"/>
              </a:ext>
            </a:extLst>
          </p:cNvPr>
          <p:cNvCxnSpPr/>
          <p:nvPr/>
        </p:nvCxnSpPr>
        <p:spPr>
          <a:xfrm rot="10800000" flipV="1">
            <a:off x="9242334" y="5858277"/>
            <a:ext cx="693420" cy="167734"/>
          </a:xfrm>
          <a:prstGeom prst="curvedConnector3">
            <a:avLst>
              <a:gd name="adj1" fmla="val 93956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60F998-974B-4E3C-AEAC-35B89A30A05D}"/>
              </a:ext>
            </a:extLst>
          </p:cNvPr>
          <p:cNvCxnSpPr>
            <a:cxnSpLocks/>
          </p:cNvCxnSpPr>
          <p:nvPr/>
        </p:nvCxnSpPr>
        <p:spPr>
          <a:xfrm>
            <a:off x="5762625" y="5002526"/>
            <a:ext cx="1577975" cy="0"/>
          </a:xfrm>
          <a:prstGeom prst="straightConnector1">
            <a:avLst/>
          </a:prstGeom>
          <a:ln w="73025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C3259-2181-4802-991D-BD963DE96762}"/>
              </a:ext>
            </a:extLst>
          </p:cNvPr>
          <p:cNvSpPr/>
          <p:nvPr/>
        </p:nvSpPr>
        <p:spPr>
          <a:xfrm>
            <a:off x="6372909" y="4418573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?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94203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998322A-72ED-487E-B4FE-6C7E880CC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3" y="0"/>
            <a:ext cx="10287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FA253-4034-40ED-AE57-828B546F86CC}"/>
              </a:ext>
            </a:extLst>
          </p:cNvPr>
          <p:cNvCxnSpPr>
            <a:cxnSpLocks/>
          </p:cNvCxnSpPr>
          <p:nvPr/>
        </p:nvCxnSpPr>
        <p:spPr>
          <a:xfrm flipH="1" flipV="1">
            <a:off x="9135329" y="4630702"/>
            <a:ext cx="300625" cy="288099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CE297E-7CB0-4DF1-B525-33F4365CA12B}"/>
              </a:ext>
            </a:extLst>
          </p:cNvPr>
          <p:cNvSpPr/>
          <p:nvPr/>
        </p:nvSpPr>
        <p:spPr>
          <a:xfrm>
            <a:off x="7912166" y="4918801"/>
            <a:ext cx="2691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successful NFES fibres</a:t>
            </a:r>
            <a:endParaRPr lang="en-GB" sz="2000" dirty="0">
              <a:solidFill>
                <a:srgbClr val="002060"/>
              </a:solidFill>
            </a:endParaRPr>
          </a:p>
        </p:txBody>
      </p:sp>
      <p:pic>
        <p:nvPicPr>
          <p:cNvPr id="9" name="Picture 8" descr="A picture containing sky&#10;&#10;Description automatically generated">
            <a:extLst>
              <a:ext uri="{FF2B5EF4-FFF2-40B4-BE49-F238E27FC236}">
                <a16:creationId xmlns:a16="http://schemas.microsoft.com/office/drawing/2014/main" id="{2A50B222-F4C4-4CF1-9656-3013ECEC9C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5" r="-3" b="10298"/>
          <a:stretch/>
        </p:blipFill>
        <p:spPr>
          <a:xfrm>
            <a:off x="4482696" y="1939199"/>
            <a:ext cx="4163233" cy="22378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14319F-641A-4FC7-89DE-EAC95B06E7C3}"/>
              </a:ext>
            </a:extLst>
          </p:cNvPr>
          <p:cNvSpPr/>
          <p:nvPr/>
        </p:nvSpPr>
        <p:spPr>
          <a:xfrm>
            <a:off x="2728913" y="829107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POLY(ETHYLENE OXIDE)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SU-8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2D8D38-A60E-4E3C-A729-58EF9BBADEC0}"/>
              </a:ext>
            </a:extLst>
          </p:cNvPr>
          <p:cNvCxnSpPr>
            <a:cxnSpLocks/>
          </p:cNvCxnSpPr>
          <p:nvPr/>
        </p:nvCxnSpPr>
        <p:spPr>
          <a:xfrm>
            <a:off x="8331200" y="4177009"/>
            <a:ext cx="419101" cy="35689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0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07DAB1-280E-4D8C-AEEE-3F58FD4D2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3" y="0"/>
            <a:ext cx="1028700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76E0FA-749F-43B2-A63A-5FE65D0F9015}"/>
              </a:ext>
            </a:extLst>
          </p:cNvPr>
          <p:cNvCxnSpPr>
            <a:cxnSpLocks/>
          </p:cNvCxnSpPr>
          <p:nvPr/>
        </p:nvCxnSpPr>
        <p:spPr>
          <a:xfrm flipH="1" flipV="1">
            <a:off x="9414320" y="5241941"/>
            <a:ext cx="300625" cy="288099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DB65148-2416-4059-99D8-A11A4C7FAEC5}"/>
              </a:ext>
            </a:extLst>
          </p:cNvPr>
          <p:cNvSpPr/>
          <p:nvPr/>
        </p:nvSpPr>
        <p:spPr>
          <a:xfrm>
            <a:off x="2743200" y="857250"/>
            <a:ext cx="3530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POLY(STYRENE-CO-BUTADIENE)</a:t>
            </a:r>
            <a:r>
              <a:rPr lang="en-GB" dirty="0"/>
              <a:t> </a:t>
            </a:r>
          </a:p>
          <a:p>
            <a:r>
              <a:rPr lang="en-GB" dirty="0"/>
              <a:t>1-METHYL-2-PYRROLIDINONE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C3280-B2E3-4D82-B230-8D4BC29FCA6D}"/>
              </a:ext>
            </a:extLst>
          </p:cNvPr>
          <p:cNvSpPr/>
          <p:nvPr/>
        </p:nvSpPr>
        <p:spPr>
          <a:xfrm>
            <a:off x="8068406" y="5530040"/>
            <a:ext cx="2691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successful NFES fibres</a:t>
            </a: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6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9</a:t>
            </a:fld>
            <a:endParaRPr lang="en-GB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EE0ADD37-DF3B-44EC-A58D-BE64D0A2A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44" y="0"/>
            <a:ext cx="10287000" cy="6858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03E938-7098-4A97-A880-9017BFDA5FDC}"/>
              </a:ext>
            </a:extLst>
          </p:cNvPr>
          <p:cNvCxnSpPr>
            <a:cxnSpLocks/>
          </p:cNvCxnSpPr>
          <p:nvPr/>
        </p:nvCxnSpPr>
        <p:spPr>
          <a:xfrm flipH="1" flipV="1">
            <a:off x="9001364" y="5684392"/>
            <a:ext cx="300625" cy="288099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94C4C8B-ECEA-4161-B302-0AEC5062CC6F}"/>
              </a:ext>
            </a:extLst>
          </p:cNvPr>
          <p:cNvSpPr/>
          <p:nvPr/>
        </p:nvSpPr>
        <p:spPr>
          <a:xfrm>
            <a:off x="2714625" y="844550"/>
            <a:ext cx="2166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POLYSTYRENE</a:t>
            </a:r>
            <a:r>
              <a:rPr lang="en-GB" dirty="0"/>
              <a:t> </a:t>
            </a:r>
          </a:p>
          <a:p>
            <a:r>
              <a:rPr lang="en-GB" dirty="0"/>
              <a:t>TETRAHYDROFURAN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448DB-B64A-4352-99CF-8BBD430D1FCB}"/>
              </a:ext>
            </a:extLst>
          </p:cNvPr>
          <p:cNvSpPr/>
          <p:nvPr/>
        </p:nvSpPr>
        <p:spPr>
          <a:xfrm>
            <a:off x="8305866" y="5972491"/>
            <a:ext cx="2691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  <a:latin typeface="Arial Nova Light" panose="020B0304020202020204" pitchFamily="34" charset="0"/>
              </a:rPr>
              <a:t>successful NFES fibres</a:t>
            </a: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7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401</Words>
  <Application>Microsoft Office PowerPoint</Application>
  <PresentationFormat>Widescreen</PresentationFormat>
  <Paragraphs>61</Paragraphs>
  <Slides>15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Nova</vt:lpstr>
      <vt:lpstr>Arial Nova Light</vt:lpstr>
      <vt:lpstr>Calibri</vt:lpstr>
      <vt:lpstr>Consolas</vt:lpstr>
      <vt:lpstr>Office Theme</vt:lpstr>
      <vt:lpstr>Electrospunable Concentrations</vt:lpstr>
      <vt:lpstr>Agenda</vt:lpstr>
      <vt:lpstr>Let’s focus on polymer concentration</vt:lpstr>
      <vt:lpstr>Let’s focus on polymer concentration</vt:lpstr>
      <vt:lpstr>Literature claims</vt:lpstr>
      <vt:lpstr>Regarding the previous slide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SU-8</vt:lpstr>
      <vt:lpstr>References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Antonio Osamu Katagiri Tanaka</cp:lastModifiedBy>
  <cp:revision>10</cp:revision>
  <dcterms:created xsi:type="dcterms:W3CDTF">2019-03-28T22:09:57Z</dcterms:created>
  <dcterms:modified xsi:type="dcterms:W3CDTF">2020-07-14T16:41:24Z</dcterms:modified>
</cp:coreProperties>
</file>