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 showGuides="1">
      <p:cViewPr varScale="1">
        <p:scale>
          <a:sx n="55" d="100"/>
          <a:sy n="55" d="100"/>
        </p:scale>
        <p:origin x="78" y="12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B927F-EC90-4973-88C5-652094DED0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B7629A-54F6-448E-BC27-EF810B2D51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A8689A-0354-4091-851D-4E5C5AA82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7D01C-D4B6-469A-9B32-80479312C884}" type="datetimeFigureOut">
              <a:rPr lang="en-GB" smtClean="0"/>
              <a:t>21/01/2020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6DE355-7E7C-4A5B-BF66-1FDA00719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0AFD40-5429-4EFC-903B-E18F264B4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3E573-BBE7-445D-B14E-C0443D562A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7465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EF9BD-3A6A-49D5-995C-654233171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41D46C-657C-4028-90BA-8B8BC3593E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F8A1BB-1554-4273-8A82-845522444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7D01C-D4B6-469A-9B32-80479312C884}" type="datetimeFigureOut">
              <a:rPr lang="en-GB" smtClean="0"/>
              <a:t>21/01/2020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C5445E-1C38-469F-94D7-38B0DE797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DF3A90-EF7E-480D-BCD9-79D0C142C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3E573-BBE7-445D-B14E-C0443D562A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9904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6DFFD7-5753-4AFE-A53E-8DAA3EB83B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A6A8EC-7E8A-416D-B1DC-7D360A86B9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60A8E7-4290-4826-8CC9-CE028019E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7D01C-D4B6-469A-9B32-80479312C884}" type="datetimeFigureOut">
              <a:rPr lang="en-GB" smtClean="0"/>
              <a:t>21/01/2020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2E825C-FB7F-435E-A92F-DEDE8CE12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9B5640-3C67-4471-86E6-D654E8D58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3E573-BBE7-445D-B14E-C0443D562A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3734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4B288-357E-4DAD-AB9C-DE8DAE671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C255C-8744-4562-A8C8-D8E3F4B4B5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EA62E5-972C-47D2-BFAF-FDF890F16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7D01C-D4B6-469A-9B32-80479312C884}" type="datetimeFigureOut">
              <a:rPr lang="en-GB" smtClean="0"/>
              <a:t>21/01/2020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DA1C44-2DDD-492B-8E8F-76CEDEAF1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361D0F-0A84-41C1-9054-8D1640437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3E573-BBE7-445D-B14E-C0443D562A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7025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7617C-D013-48A4-B7F2-6697905BA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0341E6-D36B-4DE0-99A8-1AF2E3D27E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D0A7B9-720B-46D7-B4BE-A5F62E9FF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7D01C-D4B6-469A-9B32-80479312C884}" type="datetimeFigureOut">
              <a:rPr lang="en-GB" smtClean="0"/>
              <a:t>21/01/2020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FC04B9-0F60-4630-8C79-CBA240D8C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0C564D-6A16-458A-ADDC-B28041ABB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3E573-BBE7-445D-B14E-C0443D562A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7405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BF85A-C9D6-43CB-9003-0EB55DBCB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D5390-030C-4E14-A022-02FED32852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453A32-C6E8-4E4A-B22E-C61FB04183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A55229-22DA-4B19-B07D-80E83B688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7D01C-D4B6-469A-9B32-80479312C884}" type="datetimeFigureOut">
              <a:rPr lang="en-GB" smtClean="0"/>
              <a:t>21/01/2020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31B41D-7F78-4CFE-A725-AC43A1893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55BD95-C9AD-4CC2-8C3B-42718E759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3E573-BBE7-445D-B14E-C0443D562A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9193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6B0CD-BE99-4824-9A5A-ECC409BE3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2D83A5-C4FB-4661-B02F-FFA0F43004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F77669-9F18-4685-BA6F-D29ED6579A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613448-8B45-4BBB-8DD7-B69EF65F75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D76F63-57F0-4A47-B507-8EEFBAE9FE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71F17F-A01D-43EF-B5F0-F55FA893E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7D01C-D4B6-469A-9B32-80479312C884}" type="datetimeFigureOut">
              <a:rPr lang="en-GB" smtClean="0"/>
              <a:t>21/01/2020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16DC8E-D38B-4494-9E9C-2F10BF67C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09E385-4563-466B-A4CD-8A61924C0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3E573-BBE7-445D-B14E-C0443D562A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6336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12BF7-2759-400C-A6B0-CBE21A990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124861-79B9-4882-96E2-81397E318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7D01C-D4B6-469A-9B32-80479312C884}" type="datetimeFigureOut">
              <a:rPr lang="en-GB" smtClean="0"/>
              <a:t>21/01/2020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B36196-DE62-43B5-853E-1923C391D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B97CAA-BD80-4C9A-BFF3-BC29DD8B8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3E573-BBE7-445D-B14E-C0443D562A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0042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07690D-F3A0-44CC-B893-BDB0ECDA0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7D01C-D4B6-469A-9B32-80479312C884}" type="datetimeFigureOut">
              <a:rPr lang="en-GB" smtClean="0"/>
              <a:t>21/01/2020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613E2F-7C0D-47B1-AA44-211E78EE3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F51988-04CF-4C15-95CC-C3C2E7F8F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3E573-BBE7-445D-B14E-C0443D562A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2520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82E2B-99B7-482C-9A82-3DFFAD0A5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6703E5-1E59-4FFA-BCC5-1CDC819E4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750E82-98A0-4946-9F0F-F53796FE46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AB2C8B-71F4-4E22-8229-17C38B5A9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7D01C-D4B6-469A-9B32-80479312C884}" type="datetimeFigureOut">
              <a:rPr lang="en-GB" smtClean="0"/>
              <a:t>21/01/2020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F23227-F80C-4DF9-B852-63C0B0DA5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77AABC-D39A-4FA6-B752-B01962DE7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3E573-BBE7-445D-B14E-C0443D562A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9242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AA4F5-B7BE-4B58-8A9E-19C60E3A1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1CFBD0-3AD2-481A-A172-E9C35AE490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BDC69F-406A-45F4-9FF1-A1583A9365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3B3B94-F65D-4DEF-8296-A16402B52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7D01C-D4B6-469A-9B32-80479312C884}" type="datetimeFigureOut">
              <a:rPr lang="en-GB" smtClean="0"/>
              <a:t>21/01/2020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EB0F4E-0BA1-4CFE-BB0E-96D7F1E2A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999DE4-40CB-455E-B2F0-CCACCEB4C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3E573-BBE7-445D-B14E-C0443D562A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3755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7CC7FA-3506-4090-8733-50A9B9F3B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DC99CB-CDF4-4957-B7FB-47674D9543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D332B0-DA8B-41C7-8009-380203481C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D7D01C-D4B6-469A-9B32-80479312C884}" type="datetimeFigureOut">
              <a:rPr lang="en-GB" smtClean="0"/>
              <a:t>21/01/2020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093D2A-67D1-4FEE-B23E-61FA14A28F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317FD4-7A0F-4F7A-8072-B99DAFE9EA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73E573-BBE7-445D-B14E-C0443D562A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6880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48A8B-4C91-42B5-83D2-8B4E60664D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"/>
            <a:ext cx="12192000" cy="2743200"/>
          </a:xfrm>
        </p:spPr>
        <p:txBody>
          <a:bodyPr>
            <a:normAutofit/>
          </a:bodyPr>
          <a:lstStyle/>
          <a:p>
            <a:r>
              <a:rPr lang="en-GB" b="1" dirty="0">
                <a:latin typeface="Consolas" panose="020B0609020204030204" pitchFamily="49" charset="0"/>
              </a:rPr>
              <a:t>Caution:</a:t>
            </a:r>
            <a:br>
              <a:rPr lang="en-GB" dirty="0">
                <a:latin typeface="Consolas" panose="020B0609020204030204" pitchFamily="49" charset="0"/>
              </a:rPr>
            </a:br>
            <a:r>
              <a:rPr lang="en-GB" dirty="0">
                <a:latin typeface="Consolas" panose="020B0609020204030204" pitchFamily="49" charset="0"/>
              </a:rPr>
              <a:t>rabid programmers inside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C6680B-6304-4C54-8507-BBD16D2BCB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3354" y="3042138"/>
            <a:ext cx="10105292" cy="3815861"/>
          </a:xfrm>
        </p:spPr>
        <p:txBody>
          <a:bodyPr>
            <a:normAutofit/>
          </a:bodyPr>
          <a:lstStyle/>
          <a:p>
            <a:r>
              <a:rPr lang="en-GB" sz="2800" b="1" dirty="0">
                <a:latin typeface="Consolas" panose="020B0609020204030204" pitchFamily="49" charset="0"/>
              </a:rPr>
              <a:t>Please do not tap on glass, programmers are easily frightened by outsiders.</a:t>
            </a:r>
          </a:p>
          <a:p>
            <a:r>
              <a:rPr lang="en-GB" sz="2800" b="1" dirty="0">
                <a:latin typeface="Consolas" panose="020B0609020204030204" pitchFamily="49" charset="0"/>
              </a:rPr>
              <a:t>Enter SLOWLY while singing ‘Ave Maria’ to avoid an incident.</a:t>
            </a:r>
          </a:p>
          <a:p>
            <a:endParaRPr lang="en-GB" sz="2800" dirty="0">
              <a:latin typeface="Consolas" panose="020B0609020204030204" pitchFamily="49" charset="0"/>
            </a:endParaRPr>
          </a:p>
          <a:p>
            <a:r>
              <a:rPr lang="en-GB" sz="2800" dirty="0">
                <a:latin typeface="Consolas" panose="020B0609020204030204" pitchFamily="49" charset="0"/>
              </a:rPr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36155770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36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Caution: rabid programmers inside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Caution: rabid programmers inside</dc:title>
  <dc:creator>KiraSensei 13</dc:creator>
  <cp:lastModifiedBy>KiraSensei 13</cp:lastModifiedBy>
  <cp:revision>2</cp:revision>
  <dcterms:created xsi:type="dcterms:W3CDTF">2020-01-21T13:44:57Z</dcterms:created>
  <dcterms:modified xsi:type="dcterms:W3CDTF">2020-01-21T14:08:38Z</dcterms:modified>
</cp:coreProperties>
</file>