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528" r:id="rId5"/>
    <p:sldId id="522" r:id="rId6"/>
    <p:sldId id="444" r:id="rId7"/>
    <p:sldId id="524" r:id="rId8"/>
    <p:sldId id="523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F731"/>
    <a:srgbClr val="FFE070"/>
    <a:srgbClr val="FFAA00"/>
    <a:srgbClr val="FF733C"/>
    <a:srgbClr val="E18300"/>
    <a:srgbClr val="FFDA70"/>
    <a:srgbClr val="FFC800"/>
    <a:srgbClr val="0A7832"/>
    <a:srgbClr val="0A7828"/>
    <a:srgbClr val="0A7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76887F-C434-409C-A8D8-EE13312426A6}" v="1665" dt="2020-07-29T16:47:32.381"/>
    <p1510:client id="{A48CA925-1A6A-46C5-8A3C-370824A9023A}" v="92" dt="2020-07-29T05:52:40.025"/>
    <p1510:client id="{B83E7904-826C-7559-8FCE-E5710B872C75}" v="370" dt="2020-07-29T06:06:54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150"/>
      </p:cViewPr>
      <p:guideLst>
        <p:guide orient="horz" pos="2176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Osamu Katagiri Tanaka" userId="2c28225e-d492-4964-8551-1b0a3c65dda0" providerId="ADAL" clId="{2376887F-C434-409C-A8D8-EE13312426A6}"/>
    <pc:docChg chg="undo redo custSel delSld modSld sldOrd delMainMaster">
      <pc:chgData name="Antonio Osamu Katagiri Tanaka" userId="2c28225e-d492-4964-8551-1b0a3c65dda0" providerId="ADAL" clId="{2376887F-C434-409C-A8D8-EE13312426A6}" dt="2020-07-29T16:50:36.491" v="2933" actId="1076"/>
      <pc:docMkLst>
        <pc:docMk/>
      </pc:docMkLst>
      <pc:sldChg chg="del">
        <pc:chgData name="Antonio Osamu Katagiri Tanaka" userId="2c28225e-d492-4964-8551-1b0a3c65dda0" providerId="ADAL" clId="{2376887F-C434-409C-A8D8-EE13312426A6}" dt="2020-07-29T15:07:52.972" v="1857" actId="47"/>
        <pc:sldMkLst>
          <pc:docMk/>
          <pc:sldMk cId="1400457580" sldId="256"/>
        </pc:sldMkLst>
      </pc:sldChg>
      <pc:sldChg chg="del">
        <pc:chgData name="Antonio Osamu Katagiri Tanaka" userId="2c28225e-d492-4964-8551-1b0a3c65dda0" providerId="ADAL" clId="{2376887F-C434-409C-A8D8-EE13312426A6}" dt="2020-07-29T15:07:52.972" v="1857" actId="47"/>
        <pc:sldMkLst>
          <pc:docMk/>
          <pc:sldMk cId="1029125166" sldId="257"/>
        </pc:sldMkLst>
      </pc:sldChg>
      <pc:sldChg chg="del">
        <pc:chgData name="Antonio Osamu Katagiri Tanaka" userId="2c28225e-d492-4964-8551-1b0a3c65dda0" providerId="ADAL" clId="{2376887F-C434-409C-A8D8-EE13312426A6}" dt="2020-07-29T15:07:52.972" v="1857" actId="47"/>
        <pc:sldMkLst>
          <pc:docMk/>
          <pc:sldMk cId="3456297610" sldId="258"/>
        </pc:sldMkLst>
      </pc:sldChg>
      <pc:sldChg chg="addSp delSp modSp mod ord">
        <pc:chgData name="Antonio Osamu Katagiri Tanaka" userId="2c28225e-d492-4964-8551-1b0a3c65dda0" providerId="ADAL" clId="{2376887F-C434-409C-A8D8-EE13312426A6}" dt="2020-07-29T16:47:59.332" v="2931" actId="1076"/>
        <pc:sldMkLst>
          <pc:docMk/>
          <pc:sldMk cId="4196303924" sldId="444"/>
        </pc:sldMkLst>
        <pc:spChg chg="mod">
          <ac:chgData name="Antonio Osamu Katagiri Tanaka" userId="2c28225e-d492-4964-8551-1b0a3c65dda0" providerId="ADAL" clId="{2376887F-C434-409C-A8D8-EE13312426A6}" dt="2020-07-29T16:17:17.174" v="2900" actId="1076"/>
          <ac:spMkLst>
            <pc:docMk/>
            <pc:sldMk cId="4196303924" sldId="444"/>
            <ac:spMk id="2" creationId="{00000000-0000-0000-0000-000000000000}"/>
          </ac:spMkLst>
        </pc:spChg>
        <pc:spChg chg="del">
          <ac:chgData name="Antonio Osamu Katagiri Tanaka" userId="2c28225e-d492-4964-8551-1b0a3c65dda0" providerId="ADAL" clId="{2376887F-C434-409C-A8D8-EE13312426A6}" dt="2020-07-29T15:05:46.874" v="1836" actId="478"/>
          <ac:spMkLst>
            <pc:docMk/>
            <pc:sldMk cId="4196303924" sldId="444"/>
            <ac:spMk id="4" creationId="{00000000-0000-0000-0000-000000000000}"/>
          </ac:spMkLst>
        </pc:spChg>
        <pc:spChg chg="del">
          <ac:chgData name="Antonio Osamu Katagiri Tanaka" userId="2c28225e-d492-4964-8551-1b0a3c65dda0" providerId="ADAL" clId="{2376887F-C434-409C-A8D8-EE13312426A6}" dt="2020-07-29T15:05:50.575" v="1837" actId="478"/>
          <ac:spMkLst>
            <pc:docMk/>
            <pc:sldMk cId="4196303924" sldId="444"/>
            <ac:spMk id="29" creationId="{00000000-0000-0000-0000-000000000000}"/>
          </ac:spMkLst>
        </pc:spChg>
        <pc:spChg chg="add mod">
          <ac:chgData name="Antonio Osamu Katagiri Tanaka" userId="2c28225e-d492-4964-8551-1b0a3c65dda0" providerId="ADAL" clId="{2376887F-C434-409C-A8D8-EE13312426A6}" dt="2020-07-29T16:16:58.421" v="2897" actId="1076"/>
          <ac:spMkLst>
            <pc:docMk/>
            <pc:sldMk cId="4196303924" sldId="444"/>
            <ac:spMk id="31" creationId="{BA80E628-0B4B-4192-BE21-0F415BDE1433}"/>
          </ac:spMkLst>
        </pc:spChg>
        <pc:spChg chg="del">
          <ac:chgData name="Antonio Osamu Katagiri Tanaka" userId="2c28225e-d492-4964-8551-1b0a3c65dda0" providerId="ADAL" clId="{2376887F-C434-409C-A8D8-EE13312426A6}" dt="2020-07-29T15:05:50.575" v="1837" actId="478"/>
          <ac:spMkLst>
            <pc:docMk/>
            <pc:sldMk cId="4196303924" sldId="444"/>
            <ac:spMk id="45" creationId="{00000000-0000-0000-0000-000000000000}"/>
          </ac:spMkLst>
        </pc:spChg>
        <pc:grpChg chg="del">
          <ac:chgData name="Antonio Osamu Katagiri Tanaka" userId="2c28225e-d492-4964-8551-1b0a3c65dda0" providerId="ADAL" clId="{2376887F-C434-409C-A8D8-EE13312426A6}" dt="2020-07-29T15:05:50.575" v="1837" actId="478"/>
          <ac:grpSpMkLst>
            <pc:docMk/>
            <pc:sldMk cId="4196303924" sldId="444"/>
            <ac:grpSpMk id="6" creationId="{00000000-0000-0000-0000-000000000000}"/>
          </ac:grpSpMkLst>
        </pc:grpChg>
        <pc:grpChg chg="del">
          <ac:chgData name="Antonio Osamu Katagiri Tanaka" userId="2c28225e-d492-4964-8551-1b0a3c65dda0" providerId="ADAL" clId="{2376887F-C434-409C-A8D8-EE13312426A6}" dt="2020-07-29T15:05:50.575" v="1837" actId="478"/>
          <ac:grpSpMkLst>
            <pc:docMk/>
            <pc:sldMk cId="4196303924" sldId="444"/>
            <ac:grpSpMk id="28" creationId="{00000000-0000-0000-0000-000000000000}"/>
          </ac:grpSpMkLst>
        </pc:grpChg>
        <pc:grpChg chg="del">
          <ac:chgData name="Antonio Osamu Katagiri Tanaka" userId="2c28225e-d492-4964-8551-1b0a3c65dda0" providerId="ADAL" clId="{2376887F-C434-409C-A8D8-EE13312426A6}" dt="2020-07-29T15:05:50.575" v="1837" actId="478"/>
          <ac:grpSpMkLst>
            <pc:docMk/>
            <pc:sldMk cId="4196303924" sldId="444"/>
            <ac:grpSpMk id="38" creationId="{00000000-0000-0000-0000-000000000000}"/>
          </ac:grpSpMkLst>
        </pc:grpChg>
        <pc:picChg chg="add del mod">
          <ac:chgData name="Antonio Osamu Katagiri Tanaka" userId="2c28225e-d492-4964-8551-1b0a3c65dda0" providerId="ADAL" clId="{2376887F-C434-409C-A8D8-EE13312426A6}" dt="2020-07-29T15:32:25" v="2355"/>
          <ac:picMkLst>
            <pc:docMk/>
            <pc:sldMk cId="4196303924" sldId="444"/>
            <ac:picMk id="5" creationId="{8037F170-D50D-4F5C-A9F7-DF8EC5DF02B9}"/>
          </ac:picMkLst>
        </pc:picChg>
        <pc:picChg chg="add del mod">
          <ac:chgData name="Antonio Osamu Katagiri Tanaka" userId="2c28225e-d492-4964-8551-1b0a3c65dda0" providerId="ADAL" clId="{2376887F-C434-409C-A8D8-EE13312426A6}" dt="2020-07-29T15:32:25" v="2355"/>
          <ac:picMkLst>
            <pc:docMk/>
            <pc:sldMk cId="4196303924" sldId="444"/>
            <ac:picMk id="9" creationId="{73EDBAB4-3753-497A-A263-AC38FBBF2ED0}"/>
          </ac:picMkLst>
        </pc:picChg>
        <pc:picChg chg="add del mod">
          <ac:chgData name="Antonio Osamu Katagiri Tanaka" userId="2c28225e-d492-4964-8551-1b0a3c65dda0" providerId="ADAL" clId="{2376887F-C434-409C-A8D8-EE13312426A6}" dt="2020-07-29T15:32:31.892" v="2359" actId="478"/>
          <ac:picMkLst>
            <pc:docMk/>
            <pc:sldMk cId="4196303924" sldId="444"/>
            <ac:picMk id="11" creationId="{BFF7BB62-2B7B-4486-BD03-0317CCD5D55A}"/>
          </ac:picMkLst>
        </pc:picChg>
        <pc:picChg chg="add del mod">
          <ac:chgData name="Antonio Osamu Katagiri Tanaka" userId="2c28225e-d492-4964-8551-1b0a3c65dda0" providerId="ADAL" clId="{2376887F-C434-409C-A8D8-EE13312426A6}" dt="2020-07-29T15:41:29.921" v="2371" actId="478"/>
          <ac:picMkLst>
            <pc:docMk/>
            <pc:sldMk cId="4196303924" sldId="444"/>
            <ac:picMk id="13" creationId="{29885A21-F1EB-4FCC-BBEE-2FAC11464D39}"/>
          </ac:picMkLst>
        </pc:picChg>
        <pc:picChg chg="add mod">
          <ac:chgData name="Antonio Osamu Katagiri Tanaka" userId="2c28225e-d492-4964-8551-1b0a3c65dda0" providerId="ADAL" clId="{2376887F-C434-409C-A8D8-EE13312426A6}" dt="2020-07-29T16:08:23.020" v="2449" actId="1076"/>
          <ac:picMkLst>
            <pc:docMk/>
            <pc:sldMk cId="4196303924" sldId="444"/>
            <ac:picMk id="17" creationId="{5EC643B2-C3E8-4106-ABCB-9B1DA1FCC151}"/>
          </ac:picMkLst>
        </pc:picChg>
        <pc:picChg chg="add mod">
          <ac:chgData name="Antonio Osamu Katagiri Tanaka" userId="2c28225e-d492-4964-8551-1b0a3c65dda0" providerId="ADAL" clId="{2376887F-C434-409C-A8D8-EE13312426A6}" dt="2020-07-29T16:08:32.170" v="2452" actId="14100"/>
          <ac:picMkLst>
            <pc:docMk/>
            <pc:sldMk cId="4196303924" sldId="444"/>
            <ac:picMk id="24" creationId="{44809438-B4DD-4875-A2E5-7B335A252402}"/>
          </ac:picMkLst>
        </pc:picChg>
        <pc:picChg chg="add mod">
          <ac:chgData name="Antonio Osamu Katagiri Tanaka" userId="2c28225e-d492-4964-8551-1b0a3c65dda0" providerId="ADAL" clId="{2376887F-C434-409C-A8D8-EE13312426A6}" dt="2020-07-29T16:16:44.885" v="2893" actId="14100"/>
          <ac:picMkLst>
            <pc:docMk/>
            <pc:sldMk cId="4196303924" sldId="444"/>
            <ac:picMk id="26" creationId="{4E146E05-7D89-4CA0-8FFA-B55F87091DB6}"/>
          </ac:picMkLst>
        </pc:picChg>
        <pc:picChg chg="add mod">
          <ac:chgData name="Antonio Osamu Katagiri Tanaka" userId="2c28225e-d492-4964-8551-1b0a3c65dda0" providerId="ADAL" clId="{2376887F-C434-409C-A8D8-EE13312426A6}" dt="2020-07-29T16:07:49.685" v="2441" actId="1076"/>
          <ac:picMkLst>
            <pc:docMk/>
            <pc:sldMk cId="4196303924" sldId="444"/>
            <ac:picMk id="32" creationId="{A572B79A-540B-4CD0-A5C8-7BDA4E88F5AE}"/>
          </ac:picMkLst>
        </pc:picChg>
        <pc:picChg chg="del">
          <ac:chgData name="Antonio Osamu Katagiri Tanaka" userId="2c28225e-d492-4964-8551-1b0a3c65dda0" providerId="ADAL" clId="{2376887F-C434-409C-A8D8-EE13312426A6}" dt="2020-07-29T15:05:50.575" v="1837" actId="478"/>
          <ac:picMkLst>
            <pc:docMk/>
            <pc:sldMk cId="4196303924" sldId="444"/>
            <ac:picMk id="40" creationId="{00000000-0000-0000-0000-000000000000}"/>
          </ac:picMkLst>
        </pc:picChg>
        <pc:picChg chg="del">
          <ac:chgData name="Antonio Osamu Katagiri Tanaka" userId="2c28225e-d492-4964-8551-1b0a3c65dda0" providerId="ADAL" clId="{2376887F-C434-409C-A8D8-EE13312426A6}" dt="2020-07-29T15:05:50.575" v="1837" actId="478"/>
          <ac:picMkLst>
            <pc:docMk/>
            <pc:sldMk cId="4196303924" sldId="444"/>
            <ac:picMk id="41" creationId="{00000000-0000-0000-0000-000000000000}"/>
          </ac:picMkLst>
        </pc:picChg>
        <pc:picChg chg="del">
          <ac:chgData name="Antonio Osamu Katagiri Tanaka" userId="2c28225e-d492-4964-8551-1b0a3c65dda0" providerId="ADAL" clId="{2376887F-C434-409C-A8D8-EE13312426A6}" dt="2020-07-29T15:05:50.575" v="1837" actId="478"/>
          <ac:picMkLst>
            <pc:docMk/>
            <pc:sldMk cId="4196303924" sldId="444"/>
            <ac:picMk id="42" creationId="{00000000-0000-0000-0000-000000000000}"/>
          </ac:picMkLst>
        </pc:picChg>
        <pc:picChg chg="del">
          <ac:chgData name="Antonio Osamu Katagiri Tanaka" userId="2c28225e-d492-4964-8551-1b0a3c65dda0" providerId="ADAL" clId="{2376887F-C434-409C-A8D8-EE13312426A6}" dt="2020-07-29T15:05:46.874" v="1836" actId="478"/>
          <ac:picMkLst>
            <pc:docMk/>
            <pc:sldMk cId="4196303924" sldId="444"/>
            <ac:picMk id="43" creationId="{00000000-0000-0000-0000-000000000000}"/>
          </ac:picMkLst>
        </pc:picChg>
        <pc:picChg chg="del">
          <ac:chgData name="Antonio Osamu Katagiri Tanaka" userId="2c28225e-d492-4964-8551-1b0a3c65dda0" providerId="ADAL" clId="{2376887F-C434-409C-A8D8-EE13312426A6}" dt="2020-07-29T15:05:50.575" v="1837" actId="478"/>
          <ac:picMkLst>
            <pc:docMk/>
            <pc:sldMk cId="4196303924" sldId="444"/>
            <ac:picMk id="44" creationId="{00000000-0000-0000-0000-000000000000}"/>
          </ac:picMkLst>
        </pc:picChg>
        <pc:picChg chg="add del mod">
          <ac:chgData name="Antonio Osamu Katagiri Tanaka" userId="2c28225e-d492-4964-8551-1b0a3c65dda0" providerId="ADAL" clId="{2376887F-C434-409C-A8D8-EE13312426A6}" dt="2020-07-29T16:16:53.255" v="2895" actId="1076"/>
          <ac:picMkLst>
            <pc:docMk/>
            <pc:sldMk cId="4196303924" sldId="444"/>
            <ac:picMk id="46" creationId="{29990888-D78D-457F-9020-E6716E1CB419}"/>
          </ac:picMkLst>
        </pc:picChg>
        <pc:picChg chg="add mod">
          <ac:chgData name="Antonio Osamu Katagiri Tanaka" userId="2c28225e-d492-4964-8551-1b0a3c65dda0" providerId="ADAL" clId="{2376887F-C434-409C-A8D8-EE13312426A6}" dt="2020-07-29T16:09:04.206" v="2459" actId="1076"/>
          <ac:picMkLst>
            <pc:docMk/>
            <pc:sldMk cId="4196303924" sldId="444"/>
            <ac:picMk id="48" creationId="{8C01255A-E186-4805-8A51-AE35A76FEBB3}"/>
          </ac:picMkLst>
        </pc:picChg>
        <pc:picChg chg="add mod">
          <ac:chgData name="Antonio Osamu Katagiri Tanaka" userId="2c28225e-d492-4964-8551-1b0a3c65dda0" providerId="ADAL" clId="{2376887F-C434-409C-A8D8-EE13312426A6}" dt="2020-07-29T16:45:34.758" v="2912" actId="1076"/>
          <ac:picMkLst>
            <pc:docMk/>
            <pc:sldMk cId="4196303924" sldId="444"/>
            <ac:picMk id="50" creationId="{E34D1F24-37CD-418F-84B4-61D506DE3869}"/>
          </ac:picMkLst>
        </pc:picChg>
        <pc:picChg chg="add mod">
          <ac:chgData name="Antonio Osamu Katagiri Tanaka" userId="2c28225e-d492-4964-8551-1b0a3c65dda0" providerId="ADAL" clId="{2376887F-C434-409C-A8D8-EE13312426A6}" dt="2020-07-29T16:24:59.840" v="2904" actId="1076"/>
          <ac:picMkLst>
            <pc:docMk/>
            <pc:sldMk cId="4196303924" sldId="444"/>
            <ac:picMk id="52" creationId="{374DF161-9A4E-4C8B-9BF0-0EB89348420F}"/>
          </ac:picMkLst>
        </pc:picChg>
        <pc:picChg chg="add mod">
          <ac:chgData name="Antonio Osamu Katagiri Tanaka" userId="2c28225e-d492-4964-8551-1b0a3c65dda0" providerId="ADAL" clId="{2376887F-C434-409C-A8D8-EE13312426A6}" dt="2020-07-29T16:46:14.456" v="2918"/>
          <ac:picMkLst>
            <pc:docMk/>
            <pc:sldMk cId="4196303924" sldId="444"/>
            <ac:picMk id="54" creationId="{66D33B66-4596-4028-8C12-A8FD3C38D17C}"/>
          </ac:picMkLst>
        </pc:picChg>
        <pc:picChg chg="add mod">
          <ac:chgData name="Antonio Osamu Katagiri Tanaka" userId="2c28225e-d492-4964-8551-1b0a3c65dda0" providerId="ADAL" clId="{2376887F-C434-409C-A8D8-EE13312426A6}" dt="2020-07-29T16:47:59.332" v="2931" actId="1076"/>
          <ac:picMkLst>
            <pc:docMk/>
            <pc:sldMk cId="4196303924" sldId="444"/>
            <ac:picMk id="56" creationId="{34E79E08-9B64-47B1-A7F8-23CB3A373BCF}"/>
          </ac:picMkLst>
        </pc:picChg>
        <pc:picChg chg="add mod">
          <ac:chgData name="Antonio Osamu Katagiri Tanaka" userId="2c28225e-d492-4964-8551-1b0a3c65dda0" providerId="ADAL" clId="{2376887F-C434-409C-A8D8-EE13312426A6}" dt="2020-07-29T16:47:49.429" v="2928" actId="1076"/>
          <ac:picMkLst>
            <pc:docMk/>
            <pc:sldMk cId="4196303924" sldId="444"/>
            <ac:picMk id="58" creationId="{1319302F-F690-41A2-89F5-E6D076A525A2}"/>
          </ac:picMkLst>
        </pc:picChg>
        <pc:picChg chg="add mod">
          <ac:chgData name="Antonio Osamu Katagiri Tanaka" userId="2c28225e-d492-4964-8551-1b0a3c65dda0" providerId="ADAL" clId="{2376887F-C434-409C-A8D8-EE13312426A6}" dt="2020-07-29T16:47:51.288" v="2929" actId="1076"/>
          <ac:picMkLst>
            <pc:docMk/>
            <pc:sldMk cId="4196303924" sldId="444"/>
            <ac:picMk id="60" creationId="{67FEE70F-5CDA-4976-932F-A58D02DC9A9F}"/>
          </ac:picMkLst>
        </pc:picChg>
      </pc:sldChg>
      <pc:sldChg chg="addSp delSp modSp del mod delAnim">
        <pc:chgData name="Antonio Osamu Katagiri Tanaka" userId="2c28225e-d492-4964-8551-1b0a3c65dda0" providerId="ADAL" clId="{2376887F-C434-409C-A8D8-EE13312426A6}" dt="2020-07-29T15:07:04.357" v="1855" actId="47"/>
        <pc:sldMkLst>
          <pc:docMk/>
          <pc:sldMk cId="427273925" sldId="521"/>
        </pc:sldMkLst>
        <pc:spChg chg="add mod">
          <ac:chgData name="Antonio Osamu Katagiri Tanaka" userId="2c28225e-d492-4964-8551-1b0a3c65dda0" providerId="ADAL" clId="{2376887F-C434-409C-A8D8-EE13312426A6}" dt="2020-07-29T15:05:28.115" v="1835" actId="20577"/>
          <ac:spMkLst>
            <pc:docMk/>
            <pc:sldMk cId="427273925" sldId="521"/>
            <ac:spMk id="4" creationId="{A7DDA399-E8B1-4187-A23D-F6B121E2D3C6}"/>
          </ac:spMkLst>
        </pc:spChg>
        <pc:spChg chg="mod">
          <ac:chgData name="Antonio Osamu Katagiri Tanaka" userId="2c28225e-d492-4964-8551-1b0a3c65dda0" providerId="ADAL" clId="{2376887F-C434-409C-A8D8-EE13312426A6}" dt="2020-07-29T14:47:27.816" v="1529" actId="1076"/>
          <ac:spMkLst>
            <pc:docMk/>
            <pc:sldMk cId="427273925" sldId="521"/>
            <ac:spMk id="189" creationId="{00000000-0000-0000-0000-000000000000}"/>
          </ac:spMkLst>
        </pc:spChg>
        <pc:spChg chg="del">
          <ac:chgData name="Antonio Osamu Katagiri Tanaka" userId="2c28225e-d492-4964-8551-1b0a3c65dda0" providerId="ADAL" clId="{2376887F-C434-409C-A8D8-EE13312426A6}" dt="2020-07-29T05:20:27.424" v="327" actId="478"/>
          <ac:spMkLst>
            <pc:docMk/>
            <pc:sldMk cId="427273925" sldId="521"/>
            <ac:spMk id="201" creationId="{00000000-0000-0000-0000-000000000000}"/>
          </ac:spMkLst>
        </pc:spChg>
        <pc:spChg chg="del">
          <ac:chgData name="Antonio Osamu Katagiri Tanaka" userId="2c28225e-d492-4964-8551-1b0a3c65dda0" providerId="ADAL" clId="{2376887F-C434-409C-A8D8-EE13312426A6}" dt="2020-07-29T05:20:38.353" v="333" actId="478"/>
          <ac:spMkLst>
            <pc:docMk/>
            <pc:sldMk cId="427273925" sldId="521"/>
            <ac:spMk id="207" creationId="{00000000-0000-0000-0000-000000000000}"/>
          </ac:spMkLst>
        </pc:spChg>
        <pc:spChg chg="del">
          <ac:chgData name="Antonio Osamu Katagiri Tanaka" userId="2c28225e-d492-4964-8551-1b0a3c65dda0" providerId="ADAL" clId="{2376887F-C434-409C-A8D8-EE13312426A6}" dt="2020-07-29T05:20:30.409" v="329" actId="478"/>
          <ac:spMkLst>
            <pc:docMk/>
            <pc:sldMk cId="427273925" sldId="521"/>
            <ac:spMk id="295" creationId="{00000000-0000-0000-0000-000000000000}"/>
          </ac:spMkLst>
        </pc:spChg>
        <pc:spChg chg="del mod">
          <ac:chgData name="Antonio Osamu Katagiri Tanaka" userId="2c28225e-d492-4964-8551-1b0a3c65dda0" providerId="ADAL" clId="{2376887F-C434-409C-A8D8-EE13312426A6}" dt="2020-07-29T05:20:35.495" v="332" actId="478"/>
          <ac:spMkLst>
            <pc:docMk/>
            <pc:sldMk cId="427273925" sldId="521"/>
            <ac:spMk id="297" creationId="{00000000-0000-0000-0000-000000000000}"/>
          </ac:spMkLst>
        </pc:spChg>
        <pc:spChg chg="del">
          <ac:chgData name="Antonio Osamu Katagiri Tanaka" userId="2c28225e-d492-4964-8551-1b0a3c65dda0" providerId="ADAL" clId="{2376887F-C434-409C-A8D8-EE13312426A6}" dt="2020-07-29T05:20:42.590" v="335" actId="478"/>
          <ac:spMkLst>
            <pc:docMk/>
            <pc:sldMk cId="427273925" sldId="521"/>
            <ac:spMk id="298" creationId="{00000000-0000-0000-0000-000000000000}"/>
          </ac:spMkLst>
        </pc:spChg>
        <pc:spChg chg="del mod">
          <ac:chgData name="Antonio Osamu Katagiri Tanaka" userId="2c28225e-d492-4964-8551-1b0a3c65dda0" providerId="ADAL" clId="{2376887F-C434-409C-A8D8-EE13312426A6}" dt="2020-07-29T05:20:43.840" v="337" actId="478"/>
          <ac:spMkLst>
            <pc:docMk/>
            <pc:sldMk cId="427273925" sldId="521"/>
            <ac:spMk id="299" creationId="{00000000-0000-0000-0000-000000000000}"/>
          </ac:spMkLst>
        </pc:spChg>
        <pc:spChg chg="del">
          <ac:chgData name="Antonio Osamu Katagiri Tanaka" userId="2c28225e-d492-4964-8551-1b0a3c65dda0" providerId="ADAL" clId="{2376887F-C434-409C-A8D8-EE13312426A6}" dt="2020-07-29T05:20:29.075" v="328" actId="478"/>
          <ac:spMkLst>
            <pc:docMk/>
            <pc:sldMk cId="427273925" sldId="521"/>
            <ac:spMk id="300" creationId="{00000000-0000-0000-0000-000000000000}"/>
          </ac:spMkLst>
        </pc:spChg>
        <pc:grpChg chg="del">
          <ac:chgData name="Antonio Osamu Katagiri Tanaka" userId="2c28225e-d492-4964-8551-1b0a3c65dda0" providerId="ADAL" clId="{2376887F-C434-409C-A8D8-EE13312426A6}" dt="2020-07-29T05:20:31.958" v="330" actId="478"/>
          <ac:grpSpMkLst>
            <pc:docMk/>
            <pc:sldMk cId="427273925" sldId="521"/>
            <ac:grpSpMk id="2" creationId="{00000000-0000-0000-0000-000000000000}"/>
          </ac:grpSpMkLst>
        </pc:grpChg>
        <pc:grpChg chg="del">
          <ac:chgData name="Antonio Osamu Katagiri Tanaka" userId="2c28225e-d492-4964-8551-1b0a3c65dda0" providerId="ADAL" clId="{2376887F-C434-409C-A8D8-EE13312426A6}" dt="2020-07-29T05:20:41.251" v="334" actId="478"/>
          <ac:grpSpMkLst>
            <pc:docMk/>
            <pc:sldMk cId="427273925" sldId="521"/>
            <ac:grpSpMk id="4" creationId="{00000000-0000-0000-0000-000000000000}"/>
          </ac:grpSpMkLst>
        </pc:grpChg>
      </pc:sldChg>
      <pc:sldChg chg="addSp delSp modSp mod delAnim">
        <pc:chgData name="Antonio Osamu Katagiri Tanaka" userId="2c28225e-d492-4964-8551-1b0a3c65dda0" providerId="ADAL" clId="{2376887F-C434-409C-A8D8-EE13312426A6}" dt="2020-07-29T15:01:53.428" v="1796" actId="1076"/>
        <pc:sldMkLst>
          <pc:docMk/>
          <pc:sldMk cId="1287457047" sldId="522"/>
        </pc:sldMkLst>
        <pc:spChg chg="add mod topLvl">
          <ac:chgData name="Antonio Osamu Katagiri Tanaka" userId="2c28225e-d492-4964-8551-1b0a3c65dda0" providerId="ADAL" clId="{2376887F-C434-409C-A8D8-EE13312426A6}" dt="2020-07-29T06:10:21.700" v="1049" actId="164"/>
          <ac:spMkLst>
            <pc:docMk/>
            <pc:sldMk cId="1287457047" sldId="522"/>
            <ac:spMk id="3" creationId="{AD033039-9D38-4D9D-8E07-05C43B14E368}"/>
          </ac:spMkLst>
        </pc:spChg>
        <pc:spChg chg="add mod">
          <ac:chgData name="Antonio Osamu Katagiri Tanaka" userId="2c28225e-d492-4964-8551-1b0a3c65dda0" providerId="ADAL" clId="{2376887F-C434-409C-A8D8-EE13312426A6}" dt="2020-07-29T05:42:06.064" v="835" actId="164"/>
          <ac:spMkLst>
            <pc:docMk/>
            <pc:sldMk cId="1287457047" sldId="522"/>
            <ac:spMk id="4" creationId="{EA98CED5-9F39-4736-9C09-ECF782C9F48A}"/>
          </ac:spMkLst>
        </pc:spChg>
        <pc:spChg chg="add mod">
          <ac:chgData name="Antonio Osamu Katagiri Tanaka" userId="2c28225e-d492-4964-8551-1b0a3c65dda0" providerId="ADAL" clId="{2376887F-C434-409C-A8D8-EE13312426A6}" dt="2020-07-29T05:48:54.598" v="890" actId="164"/>
          <ac:spMkLst>
            <pc:docMk/>
            <pc:sldMk cId="1287457047" sldId="522"/>
            <ac:spMk id="10" creationId="{CA0D8A86-982F-4438-9887-EC8C78A5195B}"/>
          </ac:spMkLst>
        </pc:spChg>
        <pc:spChg chg="add mod">
          <ac:chgData name="Antonio Osamu Katagiri Tanaka" userId="2c28225e-d492-4964-8551-1b0a3c65dda0" providerId="ADAL" clId="{2376887F-C434-409C-A8D8-EE13312426A6}" dt="2020-07-29T14:47:11.358" v="1527" actId="164"/>
          <ac:spMkLst>
            <pc:docMk/>
            <pc:sldMk cId="1287457047" sldId="522"/>
            <ac:spMk id="13" creationId="{D8DC8AAD-F83D-44C4-84E7-ADD27B48C8A1}"/>
          </ac:spMkLst>
        </pc:spChg>
        <pc:spChg chg="add mod">
          <ac:chgData name="Antonio Osamu Katagiri Tanaka" userId="2c28225e-d492-4964-8551-1b0a3c65dda0" providerId="ADAL" clId="{2376887F-C434-409C-A8D8-EE13312426A6}" dt="2020-07-29T06:06:06.503" v="1018" actId="164"/>
          <ac:spMkLst>
            <pc:docMk/>
            <pc:sldMk cId="1287457047" sldId="522"/>
            <ac:spMk id="16" creationId="{9CC6F8F6-82BF-4A3F-8EFE-39E78051900F}"/>
          </ac:spMkLst>
        </pc:spChg>
        <pc:spChg chg="add mod">
          <ac:chgData name="Antonio Osamu Katagiri Tanaka" userId="2c28225e-d492-4964-8551-1b0a3c65dda0" providerId="ADAL" clId="{2376887F-C434-409C-A8D8-EE13312426A6}" dt="2020-07-29T14:41:33.981" v="1384" actId="1036"/>
          <ac:spMkLst>
            <pc:docMk/>
            <pc:sldMk cId="1287457047" sldId="522"/>
            <ac:spMk id="22" creationId="{0F6EA09B-6438-418A-AB2C-12E5013B78EE}"/>
          </ac:spMkLst>
        </pc:spChg>
        <pc:spChg chg="add mod topLvl">
          <ac:chgData name="Antonio Osamu Katagiri Tanaka" userId="2c28225e-d492-4964-8551-1b0a3c65dda0" providerId="ADAL" clId="{2376887F-C434-409C-A8D8-EE13312426A6}" dt="2020-07-29T14:58:28.015" v="1751" actId="164"/>
          <ac:spMkLst>
            <pc:docMk/>
            <pc:sldMk cId="1287457047" sldId="522"/>
            <ac:spMk id="38" creationId="{6355D647-9BD3-40EB-9FA5-60D4762C5CF5}"/>
          </ac:spMkLst>
        </pc:spChg>
        <pc:spChg chg="add mod">
          <ac:chgData name="Antonio Osamu Katagiri Tanaka" userId="2c28225e-d492-4964-8551-1b0a3c65dda0" providerId="ADAL" clId="{2376887F-C434-409C-A8D8-EE13312426A6}" dt="2020-07-29T14:36:34.607" v="1271" actId="164"/>
          <ac:spMkLst>
            <pc:docMk/>
            <pc:sldMk cId="1287457047" sldId="522"/>
            <ac:spMk id="46" creationId="{B6E5E60A-8B42-4BBB-821C-D07DFA360291}"/>
          </ac:spMkLst>
        </pc:spChg>
        <pc:spChg chg="add mod">
          <ac:chgData name="Antonio Osamu Katagiri Tanaka" userId="2c28225e-d492-4964-8551-1b0a3c65dda0" providerId="ADAL" clId="{2376887F-C434-409C-A8D8-EE13312426A6}" dt="2020-07-29T14:36:19.040" v="1270" actId="164"/>
          <ac:spMkLst>
            <pc:docMk/>
            <pc:sldMk cId="1287457047" sldId="522"/>
            <ac:spMk id="47" creationId="{17A7B4F8-43C1-4061-B326-D4866BD365AB}"/>
          </ac:spMkLst>
        </pc:spChg>
        <pc:spChg chg="add mod">
          <ac:chgData name="Antonio Osamu Katagiri Tanaka" userId="2c28225e-d492-4964-8551-1b0a3c65dda0" providerId="ADAL" clId="{2376887F-C434-409C-A8D8-EE13312426A6}" dt="2020-07-29T14:36:34.607" v="1271" actId="164"/>
          <ac:spMkLst>
            <pc:docMk/>
            <pc:sldMk cId="1287457047" sldId="522"/>
            <ac:spMk id="48" creationId="{CA7C216D-18DC-49B0-B49B-27244BEFE929}"/>
          </ac:spMkLst>
        </pc:spChg>
        <pc:spChg chg="add mod">
          <ac:chgData name="Antonio Osamu Katagiri Tanaka" userId="2c28225e-d492-4964-8551-1b0a3c65dda0" providerId="ADAL" clId="{2376887F-C434-409C-A8D8-EE13312426A6}" dt="2020-07-29T14:36:19.040" v="1270" actId="164"/>
          <ac:spMkLst>
            <pc:docMk/>
            <pc:sldMk cId="1287457047" sldId="522"/>
            <ac:spMk id="50" creationId="{D163CCD1-B2E0-44AE-BD9B-ADDB99B84FA1}"/>
          </ac:spMkLst>
        </pc:spChg>
        <pc:spChg chg="add mod">
          <ac:chgData name="Antonio Osamu Katagiri Tanaka" userId="2c28225e-d492-4964-8551-1b0a3c65dda0" providerId="ADAL" clId="{2376887F-C434-409C-A8D8-EE13312426A6}" dt="2020-07-29T14:33:12.873" v="1190" actId="164"/>
          <ac:spMkLst>
            <pc:docMk/>
            <pc:sldMk cId="1287457047" sldId="522"/>
            <ac:spMk id="51" creationId="{B8A6B564-4A77-4E3B-AF20-5DE94A9F8CDE}"/>
          </ac:spMkLst>
        </pc:spChg>
        <pc:spChg chg="mod">
          <ac:chgData name="Antonio Osamu Katagiri Tanaka" userId="2c28225e-d492-4964-8551-1b0a3c65dda0" providerId="ADAL" clId="{2376887F-C434-409C-A8D8-EE13312426A6}" dt="2020-07-29T14:35:26.659" v="1244"/>
          <ac:spMkLst>
            <pc:docMk/>
            <pc:sldMk cId="1287457047" sldId="522"/>
            <ac:spMk id="59" creationId="{D805454D-8A8F-4514-A852-72803826C081}"/>
          </ac:spMkLst>
        </pc:spChg>
        <pc:spChg chg="mod">
          <ac:chgData name="Antonio Osamu Katagiri Tanaka" userId="2c28225e-d492-4964-8551-1b0a3c65dda0" providerId="ADAL" clId="{2376887F-C434-409C-A8D8-EE13312426A6}" dt="2020-07-29T14:41:38.224" v="1386" actId="1036"/>
          <ac:spMkLst>
            <pc:docMk/>
            <pc:sldMk cId="1287457047" sldId="522"/>
            <ac:spMk id="60" creationId="{67A03E22-68CE-4494-9B62-EE9CF979E5EC}"/>
          </ac:spMkLst>
        </pc:spChg>
        <pc:spChg chg="mod">
          <ac:chgData name="Antonio Osamu Katagiri Tanaka" userId="2c28225e-d492-4964-8551-1b0a3c65dda0" providerId="ADAL" clId="{2376887F-C434-409C-A8D8-EE13312426A6}" dt="2020-07-29T14:37:17.804" v="1322"/>
          <ac:spMkLst>
            <pc:docMk/>
            <pc:sldMk cId="1287457047" sldId="522"/>
            <ac:spMk id="64" creationId="{2A3164EB-BB16-4EDF-AFC2-278C38456AF5}"/>
          </ac:spMkLst>
        </pc:spChg>
        <pc:spChg chg="mod">
          <ac:chgData name="Antonio Osamu Katagiri Tanaka" userId="2c28225e-d492-4964-8551-1b0a3c65dda0" providerId="ADAL" clId="{2376887F-C434-409C-A8D8-EE13312426A6}" dt="2020-07-29T14:37:17.804" v="1322"/>
          <ac:spMkLst>
            <pc:docMk/>
            <pc:sldMk cId="1287457047" sldId="522"/>
            <ac:spMk id="65" creationId="{9641E277-1093-4AFC-9BA0-3DF6F896B269}"/>
          </ac:spMkLst>
        </pc:spChg>
        <pc:spChg chg="mod">
          <ac:chgData name="Antonio Osamu Katagiri Tanaka" userId="2c28225e-d492-4964-8551-1b0a3c65dda0" providerId="ADAL" clId="{2376887F-C434-409C-A8D8-EE13312426A6}" dt="2020-07-29T14:37:17.804" v="1322"/>
          <ac:spMkLst>
            <pc:docMk/>
            <pc:sldMk cId="1287457047" sldId="522"/>
            <ac:spMk id="69" creationId="{02C8F72A-A9C2-4699-858C-0254CC1892F7}"/>
          </ac:spMkLst>
        </pc:spChg>
        <pc:spChg chg="mod">
          <ac:chgData name="Antonio Osamu Katagiri Tanaka" userId="2c28225e-d492-4964-8551-1b0a3c65dda0" providerId="ADAL" clId="{2376887F-C434-409C-A8D8-EE13312426A6}" dt="2020-07-29T14:37:17.804" v="1322"/>
          <ac:spMkLst>
            <pc:docMk/>
            <pc:sldMk cId="1287457047" sldId="522"/>
            <ac:spMk id="70" creationId="{277FBE80-4AC5-4DEB-B6DD-2A5E12F44DE4}"/>
          </ac:spMkLst>
        </pc:spChg>
        <pc:spChg chg="mod">
          <ac:chgData name="Antonio Osamu Katagiri Tanaka" userId="2c28225e-d492-4964-8551-1b0a3c65dda0" providerId="ADAL" clId="{2376887F-C434-409C-A8D8-EE13312426A6}" dt="2020-07-29T14:37:17.804" v="1322"/>
          <ac:spMkLst>
            <pc:docMk/>
            <pc:sldMk cId="1287457047" sldId="522"/>
            <ac:spMk id="72" creationId="{2FE84F32-65E5-4D6B-B00B-88F14A53D414}"/>
          </ac:spMkLst>
        </pc:spChg>
        <pc:spChg chg="mod">
          <ac:chgData name="Antonio Osamu Katagiri Tanaka" userId="2c28225e-d492-4964-8551-1b0a3c65dda0" providerId="ADAL" clId="{2376887F-C434-409C-A8D8-EE13312426A6}" dt="2020-07-29T14:37:17.804" v="1322"/>
          <ac:spMkLst>
            <pc:docMk/>
            <pc:sldMk cId="1287457047" sldId="522"/>
            <ac:spMk id="73" creationId="{8399DD70-BAE9-41A2-B573-8B97DA0481F7}"/>
          </ac:spMkLst>
        </pc:spChg>
        <pc:spChg chg="mod">
          <ac:chgData name="Antonio Osamu Katagiri Tanaka" userId="2c28225e-d492-4964-8551-1b0a3c65dda0" providerId="ADAL" clId="{2376887F-C434-409C-A8D8-EE13312426A6}" dt="2020-07-29T14:37:17.804" v="1322"/>
          <ac:spMkLst>
            <pc:docMk/>
            <pc:sldMk cId="1287457047" sldId="522"/>
            <ac:spMk id="77" creationId="{79974281-E225-4C9C-BCF1-267A39204EF8}"/>
          </ac:spMkLst>
        </pc:spChg>
        <pc:spChg chg="mod">
          <ac:chgData name="Antonio Osamu Katagiri Tanaka" userId="2c28225e-d492-4964-8551-1b0a3c65dda0" providerId="ADAL" clId="{2376887F-C434-409C-A8D8-EE13312426A6}" dt="2020-07-29T14:37:17.804" v="1322"/>
          <ac:spMkLst>
            <pc:docMk/>
            <pc:sldMk cId="1287457047" sldId="522"/>
            <ac:spMk id="78" creationId="{71D72CEB-F9D5-461F-87EE-A485A059D772}"/>
          </ac:spMkLst>
        </pc:spChg>
        <pc:spChg chg="mod topLvl">
          <ac:chgData name="Antonio Osamu Katagiri Tanaka" userId="2c28225e-d492-4964-8551-1b0a3c65dda0" providerId="ADAL" clId="{2376887F-C434-409C-A8D8-EE13312426A6}" dt="2020-07-29T14:40:06.162" v="1375" actId="164"/>
          <ac:spMkLst>
            <pc:docMk/>
            <pc:sldMk cId="1287457047" sldId="522"/>
            <ac:spMk id="80" creationId="{3DBD62B4-9BD6-4B16-AEAF-12E484CF8379}"/>
          </ac:spMkLst>
        </pc:spChg>
        <pc:spChg chg="mod topLvl">
          <ac:chgData name="Antonio Osamu Katagiri Tanaka" userId="2c28225e-d492-4964-8551-1b0a3c65dda0" providerId="ADAL" clId="{2376887F-C434-409C-A8D8-EE13312426A6}" dt="2020-07-29T14:40:06.162" v="1375" actId="164"/>
          <ac:spMkLst>
            <pc:docMk/>
            <pc:sldMk cId="1287457047" sldId="522"/>
            <ac:spMk id="81" creationId="{7716D99E-A2CA-4F9B-8267-98E60DF65637}"/>
          </ac:spMkLst>
        </pc:spChg>
        <pc:spChg chg="mod">
          <ac:chgData name="Antonio Osamu Katagiri Tanaka" userId="2c28225e-d492-4964-8551-1b0a3c65dda0" providerId="ADAL" clId="{2376887F-C434-409C-A8D8-EE13312426A6}" dt="2020-07-29T14:50:46.555" v="1568" actId="1076"/>
          <ac:spMkLst>
            <pc:docMk/>
            <pc:sldMk cId="1287457047" sldId="522"/>
            <ac:spMk id="82" creationId="{00000000-0000-0000-0000-000000000000}"/>
          </ac:spMkLst>
        </pc:spChg>
        <pc:spChg chg="mod">
          <ac:chgData name="Antonio Osamu Katagiri Tanaka" userId="2c28225e-d492-4964-8551-1b0a3c65dda0" providerId="ADAL" clId="{2376887F-C434-409C-A8D8-EE13312426A6}" dt="2020-07-29T14:39:55.535" v="1373" actId="165"/>
          <ac:spMkLst>
            <pc:docMk/>
            <pc:sldMk cId="1287457047" sldId="522"/>
            <ac:spMk id="86" creationId="{9176319A-D417-48E9-9397-60D8BC866FA8}"/>
          </ac:spMkLst>
        </pc:spChg>
        <pc:spChg chg="mod">
          <ac:chgData name="Antonio Osamu Katagiri Tanaka" userId="2c28225e-d492-4964-8551-1b0a3c65dda0" providerId="ADAL" clId="{2376887F-C434-409C-A8D8-EE13312426A6}" dt="2020-07-29T14:41:45.012" v="1390" actId="1035"/>
          <ac:spMkLst>
            <pc:docMk/>
            <pc:sldMk cId="1287457047" sldId="522"/>
            <ac:spMk id="87" creationId="{C2B9A4E2-057F-4B78-95C5-72D9EE15C898}"/>
          </ac:spMkLst>
        </pc:spChg>
        <pc:spChg chg="del">
          <ac:chgData name="Antonio Osamu Katagiri Tanaka" userId="2c28225e-d492-4964-8551-1b0a3c65dda0" providerId="ADAL" clId="{2376887F-C434-409C-A8D8-EE13312426A6}" dt="2020-07-29T05:20:56.631" v="338" actId="478"/>
          <ac:spMkLst>
            <pc:docMk/>
            <pc:sldMk cId="1287457047" sldId="522"/>
            <ac:spMk id="89" creationId="{00000000-0000-0000-0000-000000000000}"/>
          </ac:spMkLst>
        </pc:spChg>
        <pc:spChg chg="mod">
          <ac:chgData name="Antonio Osamu Katagiri Tanaka" userId="2c28225e-d492-4964-8551-1b0a3c65dda0" providerId="ADAL" clId="{2376887F-C434-409C-A8D8-EE13312426A6}" dt="2020-07-29T14:37:31.534" v="1328"/>
          <ac:spMkLst>
            <pc:docMk/>
            <pc:sldMk cId="1287457047" sldId="522"/>
            <ac:spMk id="89" creationId="{3506D615-B5DF-4EE1-8E5B-A26ED1102F6A}"/>
          </ac:spMkLst>
        </pc:spChg>
        <pc:spChg chg="mod">
          <ac:chgData name="Antonio Osamu Katagiri Tanaka" userId="2c28225e-d492-4964-8551-1b0a3c65dda0" providerId="ADAL" clId="{2376887F-C434-409C-A8D8-EE13312426A6}" dt="2020-07-29T14:37:31.534" v="1328"/>
          <ac:spMkLst>
            <pc:docMk/>
            <pc:sldMk cId="1287457047" sldId="522"/>
            <ac:spMk id="90" creationId="{AEC5AEAD-587B-4A76-B3C3-73FACC777501}"/>
          </ac:spMkLst>
        </pc:spChg>
        <pc:spChg chg="mod">
          <ac:chgData name="Antonio Osamu Katagiri Tanaka" userId="2c28225e-d492-4964-8551-1b0a3c65dda0" providerId="ADAL" clId="{2376887F-C434-409C-A8D8-EE13312426A6}" dt="2020-07-29T05:21:26.231" v="344"/>
          <ac:spMkLst>
            <pc:docMk/>
            <pc:sldMk cId="1287457047" sldId="522"/>
            <ac:spMk id="93" creationId="{4D7FB07F-B4E7-41D4-A1B3-2FAB617795A9}"/>
          </ac:spMkLst>
        </pc:spChg>
        <pc:spChg chg="mod">
          <ac:chgData name="Antonio Osamu Katagiri Tanaka" userId="2c28225e-d492-4964-8551-1b0a3c65dda0" providerId="ADAL" clId="{2376887F-C434-409C-A8D8-EE13312426A6}" dt="2020-07-29T14:37:31.534" v="1328"/>
          <ac:spMkLst>
            <pc:docMk/>
            <pc:sldMk cId="1287457047" sldId="522"/>
            <ac:spMk id="94" creationId="{562D1A0B-7971-4FD5-8A48-825448144500}"/>
          </ac:spMkLst>
        </pc:spChg>
        <pc:spChg chg="mod">
          <ac:chgData name="Antonio Osamu Katagiri Tanaka" userId="2c28225e-d492-4964-8551-1b0a3c65dda0" providerId="ADAL" clId="{2376887F-C434-409C-A8D8-EE13312426A6}" dt="2020-07-29T05:21:26.231" v="344"/>
          <ac:spMkLst>
            <pc:docMk/>
            <pc:sldMk cId="1287457047" sldId="522"/>
            <ac:spMk id="94" creationId="{DDB1CA15-AFA0-427B-92A7-45E46C9A5A91}"/>
          </ac:spMkLst>
        </pc:spChg>
        <pc:spChg chg="mod">
          <ac:chgData name="Antonio Osamu Katagiri Tanaka" userId="2c28225e-d492-4964-8551-1b0a3c65dda0" providerId="ADAL" clId="{2376887F-C434-409C-A8D8-EE13312426A6}" dt="2020-07-29T05:21:26.231" v="344"/>
          <ac:spMkLst>
            <pc:docMk/>
            <pc:sldMk cId="1287457047" sldId="522"/>
            <ac:spMk id="95" creationId="{43B11EE8-D2CB-4320-982D-F718C00557DE}"/>
          </ac:spMkLst>
        </pc:spChg>
        <pc:spChg chg="mod">
          <ac:chgData name="Antonio Osamu Katagiri Tanaka" userId="2c28225e-d492-4964-8551-1b0a3c65dda0" providerId="ADAL" clId="{2376887F-C434-409C-A8D8-EE13312426A6}" dt="2020-07-29T14:37:31.534" v="1328"/>
          <ac:spMkLst>
            <pc:docMk/>
            <pc:sldMk cId="1287457047" sldId="522"/>
            <ac:spMk id="95" creationId="{88770F0C-7CFA-467F-B72B-78BB65AC861F}"/>
          </ac:spMkLst>
        </pc:spChg>
        <pc:spChg chg="mod">
          <ac:chgData name="Antonio Osamu Katagiri Tanaka" userId="2c28225e-d492-4964-8551-1b0a3c65dda0" providerId="ADAL" clId="{2376887F-C434-409C-A8D8-EE13312426A6}" dt="2020-07-29T05:21:26.231" v="344"/>
          <ac:spMkLst>
            <pc:docMk/>
            <pc:sldMk cId="1287457047" sldId="522"/>
            <ac:spMk id="96" creationId="{17383DC9-B3CD-4190-A77C-DBBF046C68CA}"/>
          </ac:spMkLst>
        </pc:spChg>
        <pc:spChg chg="del">
          <ac:chgData name="Antonio Osamu Katagiri Tanaka" userId="2c28225e-d492-4964-8551-1b0a3c65dda0" providerId="ADAL" clId="{2376887F-C434-409C-A8D8-EE13312426A6}" dt="2020-07-29T05:21:01.453" v="339" actId="478"/>
          <ac:spMkLst>
            <pc:docMk/>
            <pc:sldMk cId="1287457047" sldId="522"/>
            <ac:spMk id="97" creationId="{00000000-0000-0000-0000-000000000000}"/>
          </ac:spMkLst>
        </pc:spChg>
        <pc:spChg chg="mod topLvl">
          <ac:chgData name="Antonio Osamu Katagiri Tanaka" userId="2c28225e-d492-4964-8551-1b0a3c65dda0" providerId="ADAL" clId="{2376887F-C434-409C-A8D8-EE13312426A6}" dt="2020-07-29T14:43:50.695" v="1476" actId="164"/>
          <ac:spMkLst>
            <pc:docMk/>
            <pc:sldMk cId="1287457047" sldId="522"/>
            <ac:spMk id="97" creationId="{C91A7DA2-E5D9-4A72-844C-CC6514FD22D4}"/>
          </ac:spMkLst>
        </pc:spChg>
        <pc:spChg chg="del mod topLvl">
          <ac:chgData name="Antonio Osamu Katagiri Tanaka" userId="2c28225e-d492-4964-8551-1b0a3c65dda0" providerId="ADAL" clId="{2376887F-C434-409C-A8D8-EE13312426A6}" dt="2020-07-29T14:41:51.544" v="1391" actId="478"/>
          <ac:spMkLst>
            <pc:docMk/>
            <pc:sldMk cId="1287457047" sldId="522"/>
            <ac:spMk id="98" creationId="{1609FD9B-7899-4B81-94BA-369CCB545642}"/>
          </ac:spMkLst>
        </pc:spChg>
        <pc:spChg chg="mod">
          <ac:chgData name="Antonio Osamu Katagiri Tanaka" userId="2c28225e-d492-4964-8551-1b0a3c65dda0" providerId="ADAL" clId="{2376887F-C434-409C-A8D8-EE13312426A6}" dt="2020-07-29T05:21:26.231" v="344"/>
          <ac:spMkLst>
            <pc:docMk/>
            <pc:sldMk cId="1287457047" sldId="522"/>
            <ac:spMk id="98" creationId="{19762521-E3E0-4A08-B3BE-44BB22DD9336}"/>
          </ac:spMkLst>
        </pc:spChg>
        <pc:spChg chg="mod">
          <ac:chgData name="Antonio Osamu Katagiri Tanaka" userId="2c28225e-d492-4964-8551-1b0a3c65dda0" providerId="ADAL" clId="{2376887F-C434-409C-A8D8-EE13312426A6}" dt="2020-07-29T05:21:26.231" v="344"/>
          <ac:spMkLst>
            <pc:docMk/>
            <pc:sldMk cId="1287457047" sldId="522"/>
            <ac:spMk id="99" creationId="{4E891F58-BC32-4127-9BFC-02FC9FE69CA7}"/>
          </ac:spMkLst>
        </pc:spChg>
        <pc:spChg chg="mod">
          <ac:chgData name="Antonio Osamu Katagiri Tanaka" userId="2c28225e-d492-4964-8551-1b0a3c65dda0" providerId="ADAL" clId="{2376887F-C434-409C-A8D8-EE13312426A6}" dt="2020-07-29T14:41:09.789" v="1378" actId="165"/>
          <ac:spMkLst>
            <pc:docMk/>
            <pc:sldMk cId="1287457047" sldId="522"/>
            <ac:spMk id="102" creationId="{A88D909F-D580-4543-8DDC-F9135565A3A6}"/>
          </ac:spMkLst>
        </pc:spChg>
        <pc:spChg chg="mod">
          <ac:chgData name="Antonio Osamu Katagiri Tanaka" userId="2c28225e-d492-4964-8551-1b0a3c65dda0" providerId="ADAL" clId="{2376887F-C434-409C-A8D8-EE13312426A6}" dt="2020-07-29T05:21:39.054" v="347"/>
          <ac:spMkLst>
            <pc:docMk/>
            <pc:sldMk cId="1287457047" sldId="522"/>
            <ac:spMk id="103" creationId="{6FE17C73-2AB5-4C94-9691-8F8EAE0554F3}"/>
          </ac:spMkLst>
        </pc:spChg>
        <pc:spChg chg="mod">
          <ac:chgData name="Antonio Osamu Katagiri Tanaka" userId="2c28225e-d492-4964-8551-1b0a3c65dda0" providerId="ADAL" clId="{2376887F-C434-409C-A8D8-EE13312426A6}" dt="2020-07-29T14:41:25.041" v="1381" actId="1036"/>
          <ac:spMkLst>
            <pc:docMk/>
            <pc:sldMk cId="1287457047" sldId="522"/>
            <ac:spMk id="103" creationId="{E2703F89-3C34-440B-92A2-255D8D39F5ED}"/>
          </ac:spMkLst>
        </pc:spChg>
        <pc:spChg chg="mod">
          <ac:chgData name="Antonio Osamu Katagiri Tanaka" userId="2c28225e-d492-4964-8551-1b0a3c65dda0" providerId="ADAL" clId="{2376887F-C434-409C-A8D8-EE13312426A6}" dt="2020-07-29T05:21:39.054" v="347"/>
          <ac:spMkLst>
            <pc:docMk/>
            <pc:sldMk cId="1287457047" sldId="522"/>
            <ac:spMk id="104" creationId="{2C71E91F-B50A-4CBE-B8DE-124D89E5B04F}"/>
          </ac:spMkLst>
        </pc:spChg>
        <pc:spChg chg="del">
          <ac:chgData name="Antonio Osamu Katagiri Tanaka" userId="2c28225e-d492-4964-8551-1b0a3c65dda0" providerId="ADAL" clId="{2376887F-C434-409C-A8D8-EE13312426A6}" dt="2020-07-29T05:21:01.453" v="339" actId="478"/>
          <ac:spMkLst>
            <pc:docMk/>
            <pc:sldMk cId="1287457047" sldId="522"/>
            <ac:spMk id="105" creationId="{00000000-0000-0000-0000-000000000000}"/>
          </ac:spMkLst>
        </pc:spChg>
        <pc:spChg chg="mod topLvl">
          <ac:chgData name="Antonio Osamu Katagiri Tanaka" userId="2c28225e-d492-4964-8551-1b0a3c65dda0" providerId="ADAL" clId="{2376887F-C434-409C-A8D8-EE13312426A6}" dt="2020-07-29T14:43:50.695" v="1476" actId="164"/>
          <ac:spMkLst>
            <pc:docMk/>
            <pc:sldMk cId="1287457047" sldId="522"/>
            <ac:spMk id="105" creationId="{B1695F22-7F2A-43F7-A84E-A45E4BF70095}"/>
          </ac:spMkLst>
        </pc:spChg>
        <pc:spChg chg="mod topLvl">
          <ac:chgData name="Antonio Osamu Katagiri Tanaka" userId="2c28225e-d492-4964-8551-1b0a3c65dda0" providerId="ADAL" clId="{2376887F-C434-409C-A8D8-EE13312426A6}" dt="2020-07-29T14:43:50.695" v="1476" actId="164"/>
          <ac:spMkLst>
            <pc:docMk/>
            <pc:sldMk cId="1287457047" sldId="522"/>
            <ac:spMk id="106" creationId="{1B36D3AD-2C2A-4B33-B7E9-1B523881F735}"/>
          </ac:spMkLst>
        </pc:spChg>
        <pc:spChg chg="mod">
          <ac:chgData name="Antonio Osamu Katagiri Tanaka" userId="2c28225e-d492-4964-8551-1b0a3c65dda0" providerId="ADAL" clId="{2376887F-C434-409C-A8D8-EE13312426A6}" dt="2020-07-29T05:21:39.054" v="347"/>
          <ac:spMkLst>
            <pc:docMk/>
            <pc:sldMk cId="1287457047" sldId="522"/>
            <ac:spMk id="106" creationId="{CE662F34-8012-4C2D-B78C-AB2A14902DA6}"/>
          </ac:spMkLst>
        </pc:spChg>
        <pc:spChg chg="mod">
          <ac:chgData name="Antonio Osamu Katagiri Tanaka" userId="2c28225e-d492-4964-8551-1b0a3c65dda0" providerId="ADAL" clId="{2376887F-C434-409C-A8D8-EE13312426A6}" dt="2020-07-29T05:21:39.054" v="347"/>
          <ac:spMkLst>
            <pc:docMk/>
            <pc:sldMk cId="1287457047" sldId="522"/>
            <ac:spMk id="107" creationId="{9684BE28-839E-4ECF-89F4-04033AC0386F}"/>
          </ac:spMkLst>
        </pc:spChg>
        <pc:spChg chg="del">
          <ac:chgData name="Antonio Osamu Katagiri Tanaka" userId="2c28225e-d492-4964-8551-1b0a3c65dda0" providerId="ADAL" clId="{2376887F-C434-409C-A8D8-EE13312426A6}" dt="2020-07-29T05:21:01.453" v="339" actId="478"/>
          <ac:spMkLst>
            <pc:docMk/>
            <pc:sldMk cId="1287457047" sldId="522"/>
            <ac:spMk id="108" creationId="{00000000-0000-0000-0000-000000000000}"/>
          </ac:spMkLst>
        </pc:spChg>
        <pc:spChg chg="mod">
          <ac:chgData name="Antonio Osamu Katagiri Tanaka" userId="2c28225e-d492-4964-8551-1b0a3c65dda0" providerId="ADAL" clId="{2376887F-C434-409C-A8D8-EE13312426A6}" dt="2020-07-29T05:21:39.054" v="347"/>
          <ac:spMkLst>
            <pc:docMk/>
            <pc:sldMk cId="1287457047" sldId="522"/>
            <ac:spMk id="109" creationId="{72784223-507D-4453-8C55-5D1EA9962002}"/>
          </ac:spMkLst>
        </pc:spChg>
        <pc:spChg chg="mod">
          <ac:chgData name="Antonio Osamu Katagiri Tanaka" userId="2c28225e-d492-4964-8551-1b0a3c65dda0" providerId="ADAL" clId="{2376887F-C434-409C-A8D8-EE13312426A6}" dt="2020-07-29T14:41:04.170" v="1377" actId="165"/>
          <ac:spMkLst>
            <pc:docMk/>
            <pc:sldMk cId="1287457047" sldId="522"/>
            <ac:spMk id="110" creationId="{D8FB99BD-0621-4DE1-B19D-86DD4884BC90}"/>
          </ac:spMkLst>
        </pc:spChg>
        <pc:spChg chg="mod">
          <ac:chgData name="Antonio Osamu Katagiri Tanaka" userId="2c28225e-d492-4964-8551-1b0a3c65dda0" providerId="ADAL" clId="{2376887F-C434-409C-A8D8-EE13312426A6}" dt="2020-07-29T05:21:39.054" v="347"/>
          <ac:spMkLst>
            <pc:docMk/>
            <pc:sldMk cId="1287457047" sldId="522"/>
            <ac:spMk id="110" creationId="{DB1A546E-E3E6-4EFB-A5D9-075AD12D5D92}"/>
          </ac:spMkLst>
        </pc:spChg>
        <pc:spChg chg="mod">
          <ac:chgData name="Antonio Osamu Katagiri Tanaka" userId="2c28225e-d492-4964-8551-1b0a3c65dda0" providerId="ADAL" clId="{2376887F-C434-409C-A8D8-EE13312426A6}" dt="2020-07-29T14:41:29.688" v="1383" actId="1036"/>
          <ac:spMkLst>
            <pc:docMk/>
            <pc:sldMk cId="1287457047" sldId="522"/>
            <ac:spMk id="111" creationId="{0A6DAE99-D18F-420E-9C5F-CED07A5F0555}"/>
          </ac:spMkLst>
        </pc:spChg>
        <pc:spChg chg="del">
          <ac:chgData name="Antonio Osamu Katagiri Tanaka" userId="2c28225e-d492-4964-8551-1b0a3c65dda0" providerId="ADAL" clId="{2376887F-C434-409C-A8D8-EE13312426A6}" dt="2020-07-29T05:21:01.453" v="339" actId="478"/>
          <ac:spMkLst>
            <pc:docMk/>
            <pc:sldMk cId="1287457047" sldId="522"/>
            <ac:spMk id="113" creationId="{00000000-0000-0000-0000-000000000000}"/>
          </ac:spMkLst>
        </pc:spChg>
        <pc:spChg chg="mod">
          <ac:chgData name="Antonio Osamu Katagiri Tanaka" userId="2c28225e-d492-4964-8551-1b0a3c65dda0" providerId="ADAL" clId="{2376887F-C434-409C-A8D8-EE13312426A6}" dt="2020-07-29T14:37:39.999" v="1332"/>
          <ac:spMkLst>
            <pc:docMk/>
            <pc:sldMk cId="1287457047" sldId="522"/>
            <ac:spMk id="113" creationId="{16867172-54CF-4D16-8A79-043A43B788D5}"/>
          </ac:spMkLst>
        </pc:spChg>
        <pc:spChg chg="mod">
          <ac:chgData name="Antonio Osamu Katagiri Tanaka" userId="2c28225e-d492-4964-8551-1b0a3c65dda0" providerId="ADAL" clId="{2376887F-C434-409C-A8D8-EE13312426A6}" dt="2020-07-29T05:21:49.135" v="348"/>
          <ac:spMkLst>
            <pc:docMk/>
            <pc:sldMk cId="1287457047" sldId="522"/>
            <ac:spMk id="114" creationId="{212A6631-0BD8-42C2-A941-01E406A16BC9}"/>
          </ac:spMkLst>
        </pc:spChg>
        <pc:spChg chg="mod">
          <ac:chgData name="Antonio Osamu Katagiri Tanaka" userId="2c28225e-d492-4964-8551-1b0a3c65dda0" providerId="ADAL" clId="{2376887F-C434-409C-A8D8-EE13312426A6}" dt="2020-07-29T14:37:39.999" v="1332"/>
          <ac:spMkLst>
            <pc:docMk/>
            <pc:sldMk cId="1287457047" sldId="522"/>
            <ac:spMk id="114" creationId="{D5B412D1-BAA8-41D5-8C14-9D6007EBB84B}"/>
          </ac:spMkLst>
        </pc:spChg>
        <pc:spChg chg="mod">
          <ac:chgData name="Antonio Osamu Katagiri Tanaka" userId="2c28225e-d492-4964-8551-1b0a3c65dda0" providerId="ADAL" clId="{2376887F-C434-409C-A8D8-EE13312426A6}" dt="2020-07-29T05:21:49.135" v="348"/>
          <ac:spMkLst>
            <pc:docMk/>
            <pc:sldMk cId="1287457047" sldId="522"/>
            <ac:spMk id="115" creationId="{0909B445-CF72-4B5E-891C-42F726AA62EE}"/>
          </ac:spMkLst>
        </pc:spChg>
        <pc:spChg chg="mod">
          <ac:chgData name="Antonio Osamu Katagiri Tanaka" userId="2c28225e-d492-4964-8551-1b0a3c65dda0" providerId="ADAL" clId="{2376887F-C434-409C-A8D8-EE13312426A6}" dt="2020-07-29T05:21:49.135" v="348"/>
          <ac:spMkLst>
            <pc:docMk/>
            <pc:sldMk cId="1287457047" sldId="522"/>
            <ac:spMk id="116" creationId="{B79DD3F8-210C-496D-AE50-867D1C50CED2}"/>
          </ac:spMkLst>
        </pc:spChg>
        <pc:spChg chg="mod">
          <ac:chgData name="Antonio Osamu Katagiri Tanaka" userId="2c28225e-d492-4964-8551-1b0a3c65dda0" providerId="ADAL" clId="{2376887F-C434-409C-A8D8-EE13312426A6}" dt="2020-07-29T05:21:49.135" v="348"/>
          <ac:spMkLst>
            <pc:docMk/>
            <pc:sldMk cId="1287457047" sldId="522"/>
            <ac:spMk id="117" creationId="{859AC065-80C6-4412-8916-2CFB7E81891E}"/>
          </ac:spMkLst>
        </pc:spChg>
        <pc:spChg chg="del">
          <ac:chgData name="Antonio Osamu Katagiri Tanaka" userId="2c28225e-d492-4964-8551-1b0a3c65dda0" providerId="ADAL" clId="{2376887F-C434-409C-A8D8-EE13312426A6}" dt="2020-07-29T05:21:01.453" v="339" actId="478"/>
          <ac:spMkLst>
            <pc:docMk/>
            <pc:sldMk cId="1287457047" sldId="522"/>
            <ac:spMk id="118" creationId="{00000000-0000-0000-0000-000000000000}"/>
          </ac:spMkLst>
        </pc:spChg>
        <pc:spChg chg="mod">
          <ac:chgData name="Antonio Osamu Katagiri Tanaka" userId="2c28225e-d492-4964-8551-1b0a3c65dda0" providerId="ADAL" clId="{2376887F-C434-409C-A8D8-EE13312426A6}" dt="2020-07-29T14:37:39.999" v="1332"/>
          <ac:spMkLst>
            <pc:docMk/>
            <pc:sldMk cId="1287457047" sldId="522"/>
            <ac:spMk id="118" creationId="{C4C4C059-3110-4057-B687-479A634605CE}"/>
          </ac:spMkLst>
        </pc:spChg>
        <pc:spChg chg="del">
          <ac:chgData name="Antonio Osamu Katagiri Tanaka" userId="2c28225e-d492-4964-8551-1b0a3c65dda0" providerId="ADAL" clId="{2376887F-C434-409C-A8D8-EE13312426A6}" dt="2020-07-29T05:21:01.453" v="339" actId="478"/>
          <ac:spMkLst>
            <pc:docMk/>
            <pc:sldMk cId="1287457047" sldId="522"/>
            <ac:spMk id="119" creationId="{00000000-0000-0000-0000-000000000000}"/>
          </ac:spMkLst>
        </pc:spChg>
        <pc:spChg chg="mod">
          <ac:chgData name="Antonio Osamu Katagiri Tanaka" userId="2c28225e-d492-4964-8551-1b0a3c65dda0" providerId="ADAL" clId="{2376887F-C434-409C-A8D8-EE13312426A6}" dt="2020-07-29T14:37:39.999" v="1332"/>
          <ac:spMkLst>
            <pc:docMk/>
            <pc:sldMk cId="1287457047" sldId="522"/>
            <ac:spMk id="119" creationId="{1845EB26-4D9F-404F-959E-217E65D1BA74}"/>
          </ac:spMkLst>
        </pc:spChg>
        <pc:spChg chg="mod">
          <ac:chgData name="Antonio Osamu Katagiri Tanaka" userId="2c28225e-d492-4964-8551-1b0a3c65dda0" providerId="ADAL" clId="{2376887F-C434-409C-A8D8-EE13312426A6}" dt="2020-07-29T05:21:49.135" v="348"/>
          <ac:spMkLst>
            <pc:docMk/>
            <pc:sldMk cId="1287457047" sldId="522"/>
            <ac:spMk id="120" creationId="{94DCC096-D967-4747-836A-C37749F73772}"/>
          </ac:spMkLst>
        </pc:spChg>
        <pc:spChg chg="mod">
          <ac:chgData name="Antonio Osamu Katagiri Tanaka" userId="2c28225e-d492-4964-8551-1b0a3c65dda0" providerId="ADAL" clId="{2376887F-C434-409C-A8D8-EE13312426A6}" dt="2020-07-29T14:37:39.999" v="1332"/>
          <ac:spMkLst>
            <pc:docMk/>
            <pc:sldMk cId="1287457047" sldId="522"/>
            <ac:spMk id="121" creationId="{19F6C13F-096D-47AA-840D-7ED09016C3B2}"/>
          </ac:spMkLst>
        </pc:spChg>
        <pc:spChg chg="mod">
          <ac:chgData name="Antonio Osamu Katagiri Tanaka" userId="2c28225e-d492-4964-8551-1b0a3c65dda0" providerId="ADAL" clId="{2376887F-C434-409C-A8D8-EE13312426A6}" dt="2020-07-29T05:21:49.135" v="348"/>
          <ac:spMkLst>
            <pc:docMk/>
            <pc:sldMk cId="1287457047" sldId="522"/>
            <ac:spMk id="121" creationId="{800C03B7-0E9F-4D7C-A7F2-6C2333706204}"/>
          </ac:spMkLst>
        </pc:spChg>
        <pc:spChg chg="mod">
          <ac:chgData name="Antonio Osamu Katagiri Tanaka" userId="2c28225e-d492-4964-8551-1b0a3c65dda0" providerId="ADAL" clId="{2376887F-C434-409C-A8D8-EE13312426A6}" dt="2020-07-29T14:37:39.999" v="1332"/>
          <ac:spMkLst>
            <pc:docMk/>
            <pc:sldMk cId="1287457047" sldId="522"/>
            <ac:spMk id="122" creationId="{8078C3CB-3157-4E0D-9C98-AB7FD123FF7F}"/>
          </ac:spMkLst>
        </pc:spChg>
        <pc:spChg chg="mod">
          <ac:chgData name="Antonio Osamu Katagiri Tanaka" userId="2c28225e-d492-4964-8551-1b0a3c65dda0" providerId="ADAL" clId="{2376887F-C434-409C-A8D8-EE13312426A6}" dt="2020-07-29T05:22:28.738" v="349"/>
          <ac:spMkLst>
            <pc:docMk/>
            <pc:sldMk cId="1287457047" sldId="522"/>
            <ac:spMk id="125" creationId="{CDA7B8A8-BC1D-4F51-8C5A-6E80AA5AF396}"/>
          </ac:spMkLst>
        </pc:spChg>
        <pc:spChg chg="mod">
          <ac:chgData name="Antonio Osamu Katagiri Tanaka" userId="2c28225e-d492-4964-8551-1b0a3c65dda0" providerId="ADAL" clId="{2376887F-C434-409C-A8D8-EE13312426A6}" dt="2020-07-29T05:22:28.738" v="349"/>
          <ac:spMkLst>
            <pc:docMk/>
            <pc:sldMk cId="1287457047" sldId="522"/>
            <ac:spMk id="126" creationId="{2D88E683-318A-42D5-A1CB-87EBC6D850A1}"/>
          </ac:spMkLst>
        </pc:spChg>
        <pc:spChg chg="mod">
          <ac:chgData name="Antonio Osamu Katagiri Tanaka" userId="2c28225e-d492-4964-8551-1b0a3c65dda0" providerId="ADAL" clId="{2376887F-C434-409C-A8D8-EE13312426A6}" dt="2020-07-29T14:37:39.999" v="1332"/>
          <ac:spMkLst>
            <pc:docMk/>
            <pc:sldMk cId="1287457047" sldId="522"/>
            <ac:spMk id="126" creationId="{86F197E9-14A5-4C0C-8FCE-25C580FC1CF3}"/>
          </ac:spMkLst>
        </pc:spChg>
        <pc:spChg chg="mod">
          <ac:chgData name="Antonio Osamu Katagiri Tanaka" userId="2c28225e-d492-4964-8551-1b0a3c65dda0" providerId="ADAL" clId="{2376887F-C434-409C-A8D8-EE13312426A6}" dt="2020-07-29T05:22:28.738" v="349"/>
          <ac:spMkLst>
            <pc:docMk/>
            <pc:sldMk cId="1287457047" sldId="522"/>
            <ac:spMk id="127" creationId="{1700EE0A-7E79-42BC-9053-6035F1270E02}"/>
          </ac:spMkLst>
        </pc:spChg>
        <pc:spChg chg="mod">
          <ac:chgData name="Antonio Osamu Katagiri Tanaka" userId="2c28225e-d492-4964-8551-1b0a3c65dda0" providerId="ADAL" clId="{2376887F-C434-409C-A8D8-EE13312426A6}" dt="2020-07-29T14:37:39.999" v="1332"/>
          <ac:spMkLst>
            <pc:docMk/>
            <pc:sldMk cId="1287457047" sldId="522"/>
            <ac:spMk id="127" creationId="{4E8E7A96-93CC-40E9-A2D8-6925E3CDC83C}"/>
          </ac:spMkLst>
        </pc:spChg>
        <pc:spChg chg="mod">
          <ac:chgData name="Antonio Osamu Katagiri Tanaka" userId="2c28225e-d492-4964-8551-1b0a3c65dda0" providerId="ADAL" clId="{2376887F-C434-409C-A8D8-EE13312426A6}" dt="2020-07-29T05:22:28.738" v="349"/>
          <ac:spMkLst>
            <pc:docMk/>
            <pc:sldMk cId="1287457047" sldId="522"/>
            <ac:spMk id="128" creationId="{D06AD388-4AEC-43B5-86A3-4868CACADAC1}"/>
          </ac:spMkLst>
        </pc:spChg>
        <pc:spChg chg="mod">
          <ac:chgData name="Antonio Osamu Katagiri Tanaka" userId="2c28225e-d492-4964-8551-1b0a3c65dda0" providerId="ADAL" clId="{2376887F-C434-409C-A8D8-EE13312426A6}" dt="2020-07-29T05:22:28.738" v="349"/>
          <ac:spMkLst>
            <pc:docMk/>
            <pc:sldMk cId="1287457047" sldId="522"/>
            <ac:spMk id="129" creationId="{22A34971-ABD2-4887-B730-5DA7FA2600D5}"/>
          </ac:spMkLst>
        </pc:spChg>
        <pc:spChg chg="del">
          <ac:chgData name="Antonio Osamu Katagiri Tanaka" userId="2c28225e-d492-4964-8551-1b0a3c65dda0" providerId="ADAL" clId="{2376887F-C434-409C-A8D8-EE13312426A6}" dt="2020-07-29T05:21:01.453" v="339" actId="478"/>
          <ac:spMkLst>
            <pc:docMk/>
            <pc:sldMk cId="1287457047" sldId="522"/>
            <ac:spMk id="130" creationId="{00000000-0000-0000-0000-000000000000}"/>
          </ac:spMkLst>
        </pc:spChg>
        <pc:spChg chg="mod">
          <ac:chgData name="Antonio Osamu Katagiri Tanaka" userId="2c28225e-d492-4964-8551-1b0a3c65dda0" providerId="ADAL" clId="{2376887F-C434-409C-A8D8-EE13312426A6}" dt="2020-07-29T05:22:28.738" v="349"/>
          <ac:spMkLst>
            <pc:docMk/>
            <pc:sldMk cId="1287457047" sldId="522"/>
            <ac:spMk id="131" creationId="{454D6933-CBAB-4E4A-BCD9-740BE4F0635F}"/>
          </ac:spMkLst>
        </pc:spChg>
        <pc:spChg chg="del">
          <ac:chgData name="Antonio Osamu Katagiri Tanaka" userId="2c28225e-d492-4964-8551-1b0a3c65dda0" providerId="ADAL" clId="{2376887F-C434-409C-A8D8-EE13312426A6}" dt="2020-07-29T05:21:01.453" v="339" actId="478"/>
          <ac:spMkLst>
            <pc:docMk/>
            <pc:sldMk cId="1287457047" sldId="522"/>
            <ac:spMk id="133" creationId="{00000000-0000-0000-0000-000000000000}"/>
          </ac:spMkLst>
        </pc:spChg>
        <pc:spChg chg="mod">
          <ac:chgData name="Antonio Osamu Katagiri Tanaka" userId="2c28225e-d492-4964-8551-1b0a3c65dda0" providerId="ADAL" clId="{2376887F-C434-409C-A8D8-EE13312426A6}" dt="2020-07-29T05:22:44.366" v="354"/>
          <ac:spMkLst>
            <pc:docMk/>
            <pc:sldMk cId="1287457047" sldId="522"/>
            <ac:spMk id="135" creationId="{223A0ABB-53C6-4852-BFF2-0856EEBAD421}"/>
          </ac:spMkLst>
        </pc:spChg>
        <pc:spChg chg="del">
          <ac:chgData name="Antonio Osamu Katagiri Tanaka" userId="2c28225e-d492-4964-8551-1b0a3c65dda0" providerId="ADAL" clId="{2376887F-C434-409C-A8D8-EE13312426A6}" dt="2020-07-29T05:21:01.453" v="339" actId="478"/>
          <ac:spMkLst>
            <pc:docMk/>
            <pc:sldMk cId="1287457047" sldId="522"/>
            <ac:spMk id="136" creationId="{00000000-0000-0000-0000-000000000000}"/>
          </ac:spMkLst>
        </pc:spChg>
        <pc:spChg chg="mod topLvl">
          <ac:chgData name="Antonio Osamu Katagiri Tanaka" userId="2c28225e-d492-4964-8551-1b0a3c65dda0" providerId="ADAL" clId="{2376887F-C434-409C-A8D8-EE13312426A6}" dt="2020-07-29T14:46:08.711" v="1517" actId="164"/>
          <ac:spMkLst>
            <pc:docMk/>
            <pc:sldMk cId="1287457047" sldId="522"/>
            <ac:spMk id="136" creationId="{7B6EA3A4-7AC2-49E9-BA09-3947543D1D1F}"/>
          </ac:spMkLst>
        </pc:spChg>
        <pc:spChg chg="mod">
          <ac:chgData name="Antonio Osamu Katagiri Tanaka" userId="2c28225e-d492-4964-8551-1b0a3c65dda0" providerId="ADAL" clId="{2376887F-C434-409C-A8D8-EE13312426A6}" dt="2020-07-29T05:22:44.366" v="354"/>
          <ac:spMkLst>
            <pc:docMk/>
            <pc:sldMk cId="1287457047" sldId="522"/>
            <ac:spMk id="137" creationId="{67ED803F-2504-43D3-82E9-917E3B50D7FC}"/>
          </ac:spMkLst>
        </pc:spChg>
        <pc:spChg chg="mod">
          <ac:chgData name="Antonio Osamu Katagiri Tanaka" userId="2c28225e-d492-4964-8551-1b0a3c65dda0" providerId="ADAL" clId="{2376887F-C434-409C-A8D8-EE13312426A6}" dt="2020-07-29T05:22:44.366" v="354"/>
          <ac:spMkLst>
            <pc:docMk/>
            <pc:sldMk cId="1287457047" sldId="522"/>
            <ac:spMk id="138" creationId="{692E1EBD-052A-4675-96EB-A9F4C1AC94F4}"/>
          </ac:spMkLst>
        </pc:spChg>
        <pc:spChg chg="mod topLvl">
          <ac:chgData name="Antonio Osamu Katagiri Tanaka" userId="2c28225e-d492-4964-8551-1b0a3c65dda0" providerId="ADAL" clId="{2376887F-C434-409C-A8D8-EE13312426A6}" dt="2020-07-29T14:46:08.711" v="1517" actId="164"/>
          <ac:spMkLst>
            <pc:docMk/>
            <pc:sldMk cId="1287457047" sldId="522"/>
            <ac:spMk id="139" creationId="{7FF1FFD7-D1D9-4522-A1C2-9A0846C0091C}"/>
          </ac:spMkLst>
        </pc:spChg>
        <pc:spChg chg="mod">
          <ac:chgData name="Antonio Osamu Katagiri Tanaka" userId="2c28225e-d492-4964-8551-1b0a3c65dda0" providerId="ADAL" clId="{2376887F-C434-409C-A8D8-EE13312426A6}" dt="2020-07-29T05:22:44.366" v="354"/>
          <ac:spMkLst>
            <pc:docMk/>
            <pc:sldMk cId="1287457047" sldId="522"/>
            <ac:spMk id="140" creationId="{C4317991-DAD7-485D-90CF-95500B6E529D}"/>
          </ac:spMkLst>
        </pc:spChg>
        <pc:spChg chg="mod topLvl">
          <ac:chgData name="Antonio Osamu Katagiri Tanaka" userId="2c28225e-d492-4964-8551-1b0a3c65dda0" providerId="ADAL" clId="{2376887F-C434-409C-A8D8-EE13312426A6}" dt="2020-07-29T14:46:08.711" v="1517" actId="164"/>
          <ac:spMkLst>
            <pc:docMk/>
            <pc:sldMk cId="1287457047" sldId="522"/>
            <ac:spMk id="140" creationId="{FB3F196B-1640-4939-905C-690E7EB62B34}"/>
          </ac:spMkLst>
        </pc:spChg>
        <pc:spChg chg="mod">
          <ac:chgData name="Antonio Osamu Katagiri Tanaka" userId="2c28225e-d492-4964-8551-1b0a3c65dda0" providerId="ADAL" clId="{2376887F-C434-409C-A8D8-EE13312426A6}" dt="2020-07-29T05:22:44.366" v="354"/>
          <ac:spMkLst>
            <pc:docMk/>
            <pc:sldMk cId="1287457047" sldId="522"/>
            <ac:spMk id="141" creationId="{49B95BF8-9351-46CC-BF37-1352B17A85D7}"/>
          </ac:spMkLst>
        </pc:spChg>
        <pc:spChg chg="mod">
          <ac:chgData name="Antonio Osamu Katagiri Tanaka" userId="2c28225e-d492-4964-8551-1b0a3c65dda0" providerId="ADAL" clId="{2376887F-C434-409C-A8D8-EE13312426A6}" dt="2020-07-29T05:22:44.366" v="354"/>
          <ac:spMkLst>
            <pc:docMk/>
            <pc:sldMk cId="1287457047" sldId="522"/>
            <ac:spMk id="142" creationId="{19C4B66E-ECD4-4E06-BBFA-0802ECC4402A}"/>
          </ac:spMkLst>
        </pc:spChg>
        <pc:spChg chg="del">
          <ac:chgData name="Antonio Osamu Katagiri Tanaka" userId="2c28225e-d492-4964-8551-1b0a3c65dda0" providerId="ADAL" clId="{2376887F-C434-409C-A8D8-EE13312426A6}" dt="2020-07-29T05:21:01.453" v="339" actId="478"/>
          <ac:spMkLst>
            <pc:docMk/>
            <pc:sldMk cId="1287457047" sldId="522"/>
            <ac:spMk id="144" creationId="{00000000-0000-0000-0000-000000000000}"/>
          </ac:spMkLst>
        </pc:spChg>
        <pc:spChg chg="mod">
          <ac:chgData name="Antonio Osamu Katagiri Tanaka" userId="2c28225e-d492-4964-8551-1b0a3c65dda0" providerId="ADAL" clId="{2376887F-C434-409C-A8D8-EE13312426A6}" dt="2020-07-29T14:44:39.140" v="1483" actId="165"/>
          <ac:spMkLst>
            <pc:docMk/>
            <pc:sldMk cId="1287457047" sldId="522"/>
            <ac:spMk id="144" creationId="{8B9C8E1C-19B9-4531-8150-B132344D4076}"/>
          </ac:spMkLst>
        </pc:spChg>
        <pc:spChg chg="mod">
          <ac:chgData name="Antonio Osamu Katagiri Tanaka" userId="2c28225e-d492-4964-8551-1b0a3c65dda0" providerId="ADAL" clId="{2376887F-C434-409C-A8D8-EE13312426A6}" dt="2020-07-29T14:44:39.140" v="1483" actId="165"/>
          <ac:spMkLst>
            <pc:docMk/>
            <pc:sldMk cId="1287457047" sldId="522"/>
            <ac:spMk id="145" creationId="{903A963C-00EA-408A-A279-B69C068BF459}"/>
          </ac:spMkLst>
        </pc:spChg>
        <pc:spChg chg="del">
          <ac:chgData name="Antonio Osamu Katagiri Tanaka" userId="2c28225e-d492-4964-8551-1b0a3c65dda0" providerId="ADAL" clId="{2376887F-C434-409C-A8D8-EE13312426A6}" dt="2020-07-29T05:21:01.453" v="339" actId="478"/>
          <ac:spMkLst>
            <pc:docMk/>
            <pc:sldMk cId="1287457047" sldId="522"/>
            <ac:spMk id="146" creationId="{00000000-0000-0000-0000-000000000000}"/>
          </ac:spMkLst>
        </pc:spChg>
        <pc:spChg chg="mod">
          <ac:chgData name="Antonio Osamu Katagiri Tanaka" userId="2c28225e-d492-4964-8551-1b0a3c65dda0" providerId="ADAL" clId="{2376887F-C434-409C-A8D8-EE13312426A6}" dt="2020-07-29T14:44:39.140" v="1483" actId="165"/>
          <ac:spMkLst>
            <pc:docMk/>
            <pc:sldMk cId="1287457047" sldId="522"/>
            <ac:spMk id="146" creationId="{03A552D2-B675-44A8-A8BD-F71578E8537B}"/>
          </ac:spMkLst>
        </pc:spChg>
        <pc:spChg chg="mod">
          <ac:chgData name="Antonio Osamu Katagiri Tanaka" userId="2c28225e-d492-4964-8551-1b0a3c65dda0" providerId="ADAL" clId="{2376887F-C434-409C-A8D8-EE13312426A6}" dt="2020-07-29T14:44:39.140" v="1483" actId="165"/>
          <ac:spMkLst>
            <pc:docMk/>
            <pc:sldMk cId="1287457047" sldId="522"/>
            <ac:spMk id="147" creationId="{031098B6-056B-4089-A778-4907B98A1D74}"/>
          </ac:spMkLst>
        </pc:spChg>
        <pc:spChg chg="add mod">
          <ac:chgData name="Antonio Osamu Katagiri Tanaka" userId="2c28225e-d492-4964-8551-1b0a3c65dda0" providerId="ADAL" clId="{2376887F-C434-409C-A8D8-EE13312426A6}" dt="2020-07-29T14:46:08.711" v="1517" actId="164"/>
          <ac:spMkLst>
            <pc:docMk/>
            <pc:sldMk cId="1287457047" sldId="522"/>
            <ac:spMk id="149" creationId="{8B25FDE2-882C-43AA-A0F2-CE0F69D6450E}"/>
          </ac:spMkLst>
        </pc:spChg>
        <pc:spChg chg="add mod">
          <ac:chgData name="Antonio Osamu Katagiri Tanaka" userId="2c28225e-d492-4964-8551-1b0a3c65dda0" providerId="ADAL" clId="{2376887F-C434-409C-A8D8-EE13312426A6}" dt="2020-07-29T14:50:13.751" v="1563" actId="571"/>
          <ac:spMkLst>
            <pc:docMk/>
            <pc:sldMk cId="1287457047" sldId="522"/>
            <ac:spMk id="155" creationId="{B0B99F46-05AD-4F49-BB65-D911C47B20AF}"/>
          </ac:spMkLst>
        </pc:spChg>
        <pc:spChg chg="mod">
          <ac:chgData name="Antonio Osamu Katagiri Tanaka" userId="2c28225e-d492-4964-8551-1b0a3c65dda0" providerId="ADAL" clId="{2376887F-C434-409C-A8D8-EE13312426A6}" dt="2020-07-29T14:51:41.095" v="1569"/>
          <ac:spMkLst>
            <pc:docMk/>
            <pc:sldMk cId="1287457047" sldId="522"/>
            <ac:spMk id="161" creationId="{950F39B6-74B7-4606-A232-F5B988A29D9E}"/>
          </ac:spMkLst>
        </pc:spChg>
        <pc:spChg chg="mod">
          <ac:chgData name="Antonio Osamu Katagiri Tanaka" userId="2c28225e-d492-4964-8551-1b0a3c65dda0" providerId="ADAL" clId="{2376887F-C434-409C-A8D8-EE13312426A6}" dt="2020-07-29T14:51:41.095" v="1569"/>
          <ac:spMkLst>
            <pc:docMk/>
            <pc:sldMk cId="1287457047" sldId="522"/>
            <ac:spMk id="162" creationId="{9EB86C89-2FD7-4671-80B1-4D69EA875EDD}"/>
          </ac:spMkLst>
        </pc:spChg>
        <pc:spChg chg="mod">
          <ac:chgData name="Antonio Osamu Katagiri Tanaka" userId="2c28225e-d492-4964-8551-1b0a3c65dda0" providerId="ADAL" clId="{2376887F-C434-409C-A8D8-EE13312426A6}" dt="2020-07-29T14:51:41.095" v="1569"/>
          <ac:spMkLst>
            <pc:docMk/>
            <pc:sldMk cId="1287457047" sldId="522"/>
            <ac:spMk id="163" creationId="{46DC3977-DB6C-47A0-89F5-B5A28DD2C895}"/>
          </ac:spMkLst>
        </pc:spChg>
        <pc:spChg chg="mod">
          <ac:chgData name="Antonio Osamu Katagiri Tanaka" userId="2c28225e-d492-4964-8551-1b0a3c65dda0" providerId="ADAL" clId="{2376887F-C434-409C-A8D8-EE13312426A6}" dt="2020-07-29T14:51:41.095" v="1569"/>
          <ac:spMkLst>
            <pc:docMk/>
            <pc:sldMk cId="1287457047" sldId="522"/>
            <ac:spMk id="164" creationId="{0FB98EA9-2F2B-4068-B5CE-B9C8A4CBC2B2}"/>
          </ac:spMkLst>
        </pc:spChg>
        <pc:spChg chg="mod">
          <ac:chgData name="Antonio Osamu Katagiri Tanaka" userId="2c28225e-d492-4964-8551-1b0a3c65dda0" providerId="ADAL" clId="{2376887F-C434-409C-A8D8-EE13312426A6}" dt="2020-07-29T14:51:41.095" v="1569"/>
          <ac:spMkLst>
            <pc:docMk/>
            <pc:sldMk cId="1287457047" sldId="522"/>
            <ac:spMk id="165" creationId="{18EACB60-1ED8-4514-AEF7-10F10E49107E}"/>
          </ac:spMkLst>
        </pc:spChg>
        <pc:spChg chg="mod">
          <ac:chgData name="Antonio Osamu Katagiri Tanaka" userId="2c28225e-d492-4964-8551-1b0a3c65dda0" providerId="ADAL" clId="{2376887F-C434-409C-A8D8-EE13312426A6}" dt="2020-07-29T14:51:41.095" v="1569"/>
          <ac:spMkLst>
            <pc:docMk/>
            <pc:sldMk cId="1287457047" sldId="522"/>
            <ac:spMk id="166" creationId="{3C5192EC-4C87-4A8B-9ADE-062316196BBE}"/>
          </ac:spMkLst>
        </pc:spChg>
        <pc:spChg chg="mod">
          <ac:chgData name="Antonio Osamu Katagiri Tanaka" userId="2c28225e-d492-4964-8551-1b0a3c65dda0" providerId="ADAL" clId="{2376887F-C434-409C-A8D8-EE13312426A6}" dt="2020-07-29T14:51:41.095" v="1569"/>
          <ac:spMkLst>
            <pc:docMk/>
            <pc:sldMk cId="1287457047" sldId="522"/>
            <ac:spMk id="168" creationId="{93CCE540-BFD5-485C-BCB7-7BF488A0A1C4}"/>
          </ac:spMkLst>
        </pc:spChg>
        <pc:spChg chg="mod">
          <ac:chgData name="Antonio Osamu Katagiri Tanaka" userId="2c28225e-d492-4964-8551-1b0a3c65dda0" providerId="ADAL" clId="{2376887F-C434-409C-A8D8-EE13312426A6}" dt="2020-07-29T14:51:41.095" v="1569"/>
          <ac:spMkLst>
            <pc:docMk/>
            <pc:sldMk cId="1287457047" sldId="522"/>
            <ac:spMk id="169" creationId="{A045E0F6-CDE0-4153-9217-83F7551BA0E6}"/>
          </ac:spMkLst>
        </pc:spChg>
        <pc:spChg chg="mod">
          <ac:chgData name="Antonio Osamu Katagiri Tanaka" userId="2c28225e-d492-4964-8551-1b0a3c65dda0" providerId="ADAL" clId="{2376887F-C434-409C-A8D8-EE13312426A6}" dt="2020-07-29T14:51:41.095" v="1569"/>
          <ac:spMkLst>
            <pc:docMk/>
            <pc:sldMk cId="1287457047" sldId="522"/>
            <ac:spMk id="170" creationId="{888C4B04-912A-476E-9597-18079B024624}"/>
          </ac:spMkLst>
        </pc:spChg>
        <pc:spChg chg="mod">
          <ac:chgData name="Antonio Osamu Katagiri Tanaka" userId="2c28225e-d492-4964-8551-1b0a3c65dda0" providerId="ADAL" clId="{2376887F-C434-409C-A8D8-EE13312426A6}" dt="2020-07-29T14:51:41.095" v="1569"/>
          <ac:spMkLst>
            <pc:docMk/>
            <pc:sldMk cId="1287457047" sldId="522"/>
            <ac:spMk id="171" creationId="{C1A26C7F-FE01-4E01-BB20-544FC63120F1}"/>
          </ac:spMkLst>
        </pc:spChg>
        <pc:spChg chg="mod">
          <ac:chgData name="Antonio Osamu Katagiri Tanaka" userId="2c28225e-d492-4964-8551-1b0a3c65dda0" providerId="ADAL" clId="{2376887F-C434-409C-A8D8-EE13312426A6}" dt="2020-07-29T14:51:41.095" v="1569"/>
          <ac:spMkLst>
            <pc:docMk/>
            <pc:sldMk cId="1287457047" sldId="522"/>
            <ac:spMk id="172" creationId="{8356EABE-7C65-4C7F-9BFD-51E1ED94FB7B}"/>
          </ac:spMkLst>
        </pc:spChg>
        <pc:spChg chg="mod">
          <ac:chgData name="Antonio Osamu Katagiri Tanaka" userId="2c28225e-d492-4964-8551-1b0a3c65dda0" providerId="ADAL" clId="{2376887F-C434-409C-A8D8-EE13312426A6}" dt="2020-07-29T14:51:41.095" v="1569"/>
          <ac:spMkLst>
            <pc:docMk/>
            <pc:sldMk cId="1287457047" sldId="522"/>
            <ac:spMk id="173" creationId="{A4179454-BF26-456F-B4F7-44001FC7B9EC}"/>
          </ac:spMkLst>
        </pc:spChg>
        <pc:spChg chg="add del mod">
          <ac:chgData name="Antonio Osamu Katagiri Tanaka" userId="2c28225e-d492-4964-8551-1b0a3c65dda0" providerId="ADAL" clId="{2376887F-C434-409C-A8D8-EE13312426A6}" dt="2020-07-29T14:51:43.695" v="1570"/>
          <ac:spMkLst>
            <pc:docMk/>
            <pc:sldMk cId="1287457047" sldId="522"/>
            <ac:spMk id="174" creationId="{1043DB89-DD90-427B-ABD3-5CDA40B98A45}"/>
          </ac:spMkLst>
        </pc:spChg>
        <pc:spChg chg="add del mod">
          <ac:chgData name="Antonio Osamu Katagiri Tanaka" userId="2c28225e-d492-4964-8551-1b0a3c65dda0" providerId="ADAL" clId="{2376887F-C434-409C-A8D8-EE13312426A6}" dt="2020-07-29T14:51:43.695" v="1570"/>
          <ac:spMkLst>
            <pc:docMk/>
            <pc:sldMk cId="1287457047" sldId="522"/>
            <ac:spMk id="175" creationId="{84215818-8E30-499B-A9AA-80160CA32795}"/>
          </ac:spMkLst>
        </pc:spChg>
        <pc:spChg chg="add del mod">
          <ac:chgData name="Antonio Osamu Katagiri Tanaka" userId="2c28225e-d492-4964-8551-1b0a3c65dda0" providerId="ADAL" clId="{2376887F-C434-409C-A8D8-EE13312426A6}" dt="2020-07-29T14:51:43.695" v="1570"/>
          <ac:spMkLst>
            <pc:docMk/>
            <pc:sldMk cId="1287457047" sldId="522"/>
            <ac:spMk id="176" creationId="{1594B11E-3486-4CCC-BAF8-001A10C0A3EA}"/>
          </ac:spMkLst>
        </pc:spChg>
        <pc:spChg chg="add del mod">
          <ac:chgData name="Antonio Osamu Katagiri Tanaka" userId="2c28225e-d492-4964-8551-1b0a3c65dda0" providerId="ADAL" clId="{2376887F-C434-409C-A8D8-EE13312426A6}" dt="2020-07-29T14:51:43.695" v="1570"/>
          <ac:spMkLst>
            <pc:docMk/>
            <pc:sldMk cId="1287457047" sldId="522"/>
            <ac:spMk id="177" creationId="{8402FB7E-E427-4B41-BDDC-8A505724164C}"/>
          </ac:spMkLst>
        </pc:spChg>
        <pc:spChg chg="add del mod">
          <ac:chgData name="Antonio Osamu Katagiri Tanaka" userId="2c28225e-d492-4964-8551-1b0a3c65dda0" providerId="ADAL" clId="{2376887F-C434-409C-A8D8-EE13312426A6}" dt="2020-07-29T14:51:43.695" v="1570"/>
          <ac:spMkLst>
            <pc:docMk/>
            <pc:sldMk cId="1287457047" sldId="522"/>
            <ac:spMk id="178" creationId="{8E701D24-8A12-4841-9061-4291F2A4419C}"/>
          </ac:spMkLst>
        </pc:spChg>
        <pc:spChg chg="add del mod">
          <ac:chgData name="Antonio Osamu Katagiri Tanaka" userId="2c28225e-d492-4964-8551-1b0a3c65dda0" providerId="ADAL" clId="{2376887F-C434-409C-A8D8-EE13312426A6}" dt="2020-07-29T14:51:43.695" v="1570"/>
          <ac:spMkLst>
            <pc:docMk/>
            <pc:sldMk cId="1287457047" sldId="522"/>
            <ac:spMk id="179" creationId="{F84D3305-AB42-4A29-BEE2-CC1AD4E804CB}"/>
          </ac:spMkLst>
        </pc:spChg>
        <pc:spChg chg="add del mod">
          <ac:chgData name="Antonio Osamu Katagiri Tanaka" userId="2c28225e-d492-4964-8551-1b0a3c65dda0" providerId="ADAL" clId="{2376887F-C434-409C-A8D8-EE13312426A6}" dt="2020-07-29T14:51:43.695" v="1570"/>
          <ac:spMkLst>
            <pc:docMk/>
            <pc:sldMk cId="1287457047" sldId="522"/>
            <ac:spMk id="180" creationId="{35C5EB14-65CA-4F7D-A57C-B9A6EFAF3DEB}"/>
          </ac:spMkLst>
        </pc:spChg>
        <pc:spChg chg="add del mod">
          <ac:chgData name="Antonio Osamu Katagiri Tanaka" userId="2c28225e-d492-4964-8551-1b0a3c65dda0" providerId="ADAL" clId="{2376887F-C434-409C-A8D8-EE13312426A6}" dt="2020-07-29T14:51:43.695" v="1570"/>
          <ac:spMkLst>
            <pc:docMk/>
            <pc:sldMk cId="1287457047" sldId="522"/>
            <ac:spMk id="181" creationId="{D6104957-C36C-4B0F-B2E7-C18FF95D3060}"/>
          </ac:spMkLst>
        </pc:spChg>
        <pc:spChg chg="mod">
          <ac:chgData name="Antonio Osamu Katagiri Tanaka" userId="2c28225e-d492-4964-8551-1b0a3c65dda0" providerId="ADAL" clId="{2376887F-C434-409C-A8D8-EE13312426A6}" dt="2020-07-29T14:51:46.736" v="1571"/>
          <ac:spMkLst>
            <pc:docMk/>
            <pc:sldMk cId="1287457047" sldId="522"/>
            <ac:spMk id="185" creationId="{B0A34424-8625-4D73-A4CB-DB9DD301B40F}"/>
          </ac:spMkLst>
        </pc:spChg>
        <pc:spChg chg="mod">
          <ac:chgData name="Antonio Osamu Katagiri Tanaka" userId="2c28225e-d492-4964-8551-1b0a3c65dda0" providerId="ADAL" clId="{2376887F-C434-409C-A8D8-EE13312426A6}" dt="2020-07-29T14:51:46.736" v="1571"/>
          <ac:spMkLst>
            <pc:docMk/>
            <pc:sldMk cId="1287457047" sldId="522"/>
            <ac:spMk id="186" creationId="{85011C4A-6B76-4AA6-B5AC-BA62B399F5A7}"/>
          </ac:spMkLst>
        </pc:spChg>
        <pc:spChg chg="mod">
          <ac:chgData name="Antonio Osamu Katagiri Tanaka" userId="2c28225e-d492-4964-8551-1b0a3c65dda0" providerId="ADAL" clId="{2376887F-C434-409C-A8D8-EE13312426A6}" dt="2020-07-29T14:51:46.736" v="1571"/>
          <ac:spMkLst>
            <pc:docMk/>
            <pc:sldMk cId="1287457047" sldId="522"/>
            <ac:spMk id="187" creationId="{40759876-D207-4572-925C-875C8442B475}"/>
          </ac:spMkLst>
        </pc:spChg>
        <pc:spChg chg="mod">
          <ac:chgData name="Antonio Osamu Katagiri Tanaka" userId="2c28225e-d492-4964-8551-1b0a3c65dda0" providerId="ADAL" clId="{2376887F-C434-409C-A8D8-EE13312426A6}" dt="2020-07-29T14:51:46.736" v="1571"/>
          <ac:spMkLst>
            <pc:docMk/>
            <pc:sldMk cId="1287457047" sldId="522"/>
            <ac:spMk id="188" creationId="{989367BA-D1FA-4C48-AF23-FC1AC1529FDB}"/>
          </ac:spMkLst>
        </pc:spChg>
        <pc:spChg chg="mod">
          <ac:chgData name="Antonio Osamu Katagiri Tanaka" userId="2c28225e-d492-4964-8551-1b0a3c65dda0" providerId="ADAL" clId="{2376887F-C434-409C-A8D8-EE13312426A6}" dt="2020-07-29T14:51:46.736" v="1571"/>
          <ac:spMkLst>
            <pc:docMk/>
            <pc:sldMk cId="1287457047" sldId="522"/>
            <ac:spMk id="189" creationId="{E6764EAE-EC6E-4D17-A1E9-366361367CD6}"/>
          </ac:spMkLst>
        </pc:spChg>
        <pc:spChg chg="mod">
          <ac:chgData name="Antonio Osamu Katagiri Tanaka" userId="2c28225e-d492-4964-8551-1b0a3c65dda0" providerId="ADAL" clId="{2376887F-C434-409C-A8D8-EE13312426A6}" dt="2020-07-29T14:51:46.736" v="1571"/>
          <ac:spMkLst>
            <pc:docMk/>
            <pc:sldMk cId="1287457047" sldId="522"/>
            <ac:spMk id="190" creationId="{499BDC1B-D7BE-416D-8848-F5CDEA003955}"/>
          </ac:spMkLst>
        </pc:spChg>
        <pc:spChg chg="mod">
          <ac:chgData name="Antonio Osamu Katagiri Tanaka" userId="2c28225e-d492-4964-8551-1b0a3c65dda0" providerId="ADAL" clId="{2376887F-C434-409C-A8D8-EE13312426A6}" dt="2020-07-29T14:51:46.736" v="1571"/>
          <ac:spMkLst>
            <pc:docMk/>
            <pc:sldMk cId="1287457047" sldId="522"/>
            <ac:spMk id="192" creationId="{BABD4384-4408-41B2-9010-45EA81D6887B}"/>
          </ac:spMkLst>
        </pc:spChg>
        <pc:spChg chg="mod">
          <ac:chgData name="Antonio Osamu Katagiri Tanaka" userId="2c28225e-d492-4964-8551-1b0a3c65dda0" providerId="ADAL" clId="{2376887F-C434-409C-A8D8-EE13312426A6}" dt="2020-07-29T14:51:46.736" v="1571"/>
          <ac:spMkLst>
            <pc:docMk/>
            <pc:sldMk cId="1287457047" sldId="522"/>
            <ac:spMk id="193" creationId="{9867C309-98A9-4093-80BB-FDD9331A1E6C}"/>
          </ac:spMkLst>
        </pc:spChg>
        <pc:spChg chg="mod">
          <ac:chgData name="Antonio Osamu Katagiri Tanaka" userId="2c28225e-d492-4964-8551-1b0a3c65dda0" providerId="ADAL" clId="{2376887F-C434-409C-A8D8-EE13312426A6}" dt="2020-07-29T14:51:46.736" v="1571"/>
          <ac:spMkLst>
            <pc:docMk/>
            <pc:sldMk cId="1287457047" sldId="522"/>
            <ac:spMk id="194" creationId="{22A22E74-85D3-4DD5-8E96-0E0C6E35C452}"/>
          </ac:spMkLst>
        </pc:spChg>
        <pc:spChg chg="mod">
          <ac:chgData name="Antonio Osamu Katagiri Tanaka" userId="2c28225e-d492-4964-8551-1b0a3c65dda0" providerId="ADAL" clId="{2376887F-C434-409C-A8D8-EE13312426A6}" dt="2020-07-29T14:51:46.736" v="1571"/>
          <ac:spMkLst>
            <pc:docMk/>
            <pc:sldMk cId="1287457047" sldId="522"/>
            <ac:spMk id="195" creationId="{52C30E81-9872-4842-9735-184068DD457E}"/>
          </ac:spMkLst>
        </pc:spChg>
        <pc:spChg chg="mod">
          <ac:chgData name="Antonio Osamu Katagiri Tanaka" userId="2c28225e-d492-4964-8551-1b0a3c65dda0" providerId="ADAL" clId="{2376887F-C434-409C-A8D8-EE13312426A6}" dt="2020-07-29T14:51:46.736" v="1571"/>
          <ac:spMkLst>
            <pc:docMk/>
            <pc:sldMk cId="1287457047" sldId="522"/>
            <ac:spMk id="196" creationId="{812F168E-99F1-4FAC-AD44-47114DBE10A4}"/>
          </ac:spMkLst>
        </pc:spChg>
        <pc:spChg chg="mod">
          <ac:chgData name="Antonio Osamu Katagiri Tanaka" userId="2c28225e-d492-4964-8551-1b0a3c65dda0" providerId="ADAL" clId="{2376887F-C434-409C-A8D8-EE13312426A6}" dt="2020-07-29T14:51:46.736" v="1571"/>
          <ac:spMkLst>
            <pc:docMk/>
            <pc:sldMk cId="1287457047" sldId="522"/>
            <ac:spMk id="197" creationId="{7FEB358C-6DD7-455B-954B-6ED58369958E}"/>
          </ac:spMkLst>
        </pc:spChg>
        <pc:spChg chg="add mod">
          <ac:chgData name="Antonio Osamu Katagiri Tanaka" userId="2c28225e-d492-4964-8551-1b0a3c65dda0" providerId="ADAL" clId="{2376887F-C434-409C-A8D8-EE13312426A6}" dt="2020-07-29T14:54:43.851" v="1596" actId="164"/>
          <ac:spMkLst>
            <pc:docMk/>
            <pc:sldMk cId="1287457047" sldId="522"/>
            <ac:spMk id="198" creationId="{3A0C9174-84AC-4B55-906D-55AFF6BEDAB0}"/>
          </ac:spMkLst>
        </pc:spChg>
        <pc:spChg chg="add mod">
          <ac:chgData name="Antonio Osamu Katagiri Tanaka" userId="2c28225e-d492-4964-8551-1b0a3c65dda0" providerId="ADAL" clId="{2376887F-C434-409C-A8D8-EE13312426A6}" dt="2020-07-29T14:53:53.535" v="1590" actId="164"/>
          <ac:spMkLst>
            <pc:docMk/>
            <pc:sldMk cId="1287457047" sldId="522"/>
            <ac:spMk id="199" creationId="{6E47DC01-7A5B-4A39-A375-339F45006BC8}"/>
          </ac:spMkLst>
        </pc:spChg>
        <pc:spChg chg="add mod">
          <ac:chgData name="Antonio Osamu Katagiri Tanaka" userId="2c28225e-d492-4964-8551-1b0a3c65dda0" providerId="ADAL" clId="{2376887F-C434-409C-A8D8-EE13312426A6}" dt="2020-07-29T14:53:53.535" v="1590" actId="164"/>
          <ac:spMkLst>
            <pc:docMk/>
            <pc:sldMk cId="1287457047" sldId="522"/>
            <ac:spMk id="200" creationId="{AFA10963-275F-4374-B362-C1F130C1F98B}"/>
          </ac:spMkLst>
        </pc:spChg>
        <pc:spChg chg="add mod">
          <ac:chgData name="Antonio Osamu Katagiri Tanaka" userId="2c28225e-d492-4964-8551-1b0a3c65dda0" providerId="ADAL" clId="{2376887F-C434-409C-A8D8-EE13312426A6}" dt="2020-07-29T14:53:53.535" v="1590" actId="164"/>
          <ac:spMkLst>
            <pc:docMk/>
            <pc:sldMk cId="1287457047" sldId="522"/>
            <ac:spMk id="201" creationId="{08683D30-542E-4B24-8DFD-3BCB30346225}"/>
          </ac:spMkLst>
        </pc:spChg>
        <pc:spChg chg="add mod">
          <ac:chgData name="Antonio Osamu Katagiri Tanaka" userId="2c28225e-d492-4964-8551-1b0a3c65dda0" providerId="ADAL" clId="{2376887F-C434-409C-A8D8-EE13312426A6}" dt="2020-07-29T14:54:43.851" v="1596" actId="164"/>
          <ac:spMkLst>
            <pc:docMk/>
            <pc:sldMk cId="1287457047" sldId="522"/>
            <ac:spMk id="202" creationId="{82B4B57B-7F5B-4528-98F7-5A255B15C08D}"/>
          </ac:spMkLst>
        </pc:spChg>
        <pc:spChg chg="add mod">
          <ac:chgData name="Antonio Osamu Katagiri Tanaka" userId="2c28225e-d492-4964-8551-1b0a3c65dda0" providerId="ADAL" clId="{2376887F-C434-409C-A8D8-EE13312426A6}" dt="2020-07-29T14:54:43.851" v="1596" actId="164"/>
          <ac:spMkLst>
            <pc:docMk/>
            <pc:sldMk cId="1287457047" sldId="522"/>
            <ac:spMk id="203" creationId="{4A3C154D-A75E-4928-A9CB-D57648685756}"/>
          </ac:spMkLst>
        </pc:spChg>
        <pc:spChg chg="add mod">
          <ac:chgData name="Antonio Osamu Katagiri Tanaka" userId="2c28225e-d492-4964-8551-1b0a3c65dda0" providerId="ADAL" clId="{2376887F-C434-409C-A8D8-EE13312426A6}" dt="2020-07-29T14:54:43.851" v="1596" actId="164"/>
          <ac:spMkLst>
            <pc:docMk/>
            <pc:sldMk cId="1287457047" sldId="522"/>
            <ac:spMk id="204" creationId="{421CC1E7-5C62-4867-B192-CD9E8C91C630}"/>
          </ac:spMkLst>
        </pc:spChg>
        <pc:spChg chg="add mod">
          <ac:chgData name="Antonio Osamu Katagiri Tanaka" userId="2c28225e-d492-4964-8551-1b0a3c65dda0" providerId="ADAL" clId="{2376887F-C434-409C-A8D8-EE13312426A6}" dt="2020-07-29T14:54:43.851" v="1596" actId="164"/>
          <ac:spMkLst>
            <pc:docMk/>
            <pc:sldMk cId="1287457047" sldId="522"/>
            <ac:spMk id="205" creationId="{9EDAA134-415B-475A-8E0A-1C45D66C8C88}"/>
          </ac:spMkLst>
        </pc:spChg>
        <pc:spChg chg="del">
          <ac:chgData name="Antonio Osamu Katagiri Tanaka" userId="2c28225e-d492-4964-8551-1b0a3c65dda0" providerId="ADAL" clId="{2376887F-C434-409C-A8D8-EE13312426A6}" dt="2020-07-29T05:21:01.453" v="339" actId="478"/>
          <ac:spMkLst>
            <pc:docMk/>
            <pc:sldMk cId="1287457047" sldId="522"/>
            <ac:spMk id="206" creationId="{00000000-0000-0000-0000-000000000000}"/>
          </ac:spMkLst>
        </pc:spChg>
        <pc:spChg chg="del">
          <ac:chgData name="Antonio Osamu Katagiri Tanaka" userId="2c28225e-d492-4964-8551-1b0a3c65dda0" providerId="ADAL" clId="{2376887F-C434-409C-A8D8-EE13312426A6}" dt="2020-07-29T05:21:01.453" v="339" actId="478"/>
          <ac:spMkLst>
            <pc:docMk/>
            <pc:sldMk cId="1287457047" sldId="522"/>
            <ac:spMk id="207" creationId="{00000000-0000-0000-0000-000000000000}"/>
          </ac:spMkLst>
        </pc:spChg>
        <pc:spChg chg="del">
          <ac:chgData name="Antonio Osamu Katagiri Tanaka" userId="2c28225e-d492-4964-8551-1b0a3c65dda0" providerId="ADAL" clId="{2376887F-C434-409C-A8D8-EE13312426A6}" dt="2020-07-29T05:21:01.453" v="339" actId="478"/>
          <ac:spMkLst>
            <pc:docMk/>
            <pc:sldMk cId="1287457047" sldId="522"/>
            <ac:spMk id="208" creationId="{00000000-0000-0000-0000-000000000000}"/>
          </ac:spMkLst>
        </pc:spChg>
        <pc:spChg chg="del">
          <ac:chgData name="Antonio Osamu Katagiri Tanaka" userId="2c28225e-d492-4964-8551-1b0a3c65dda0" providerId="ADAL" clId="{2376887F-C434-409C-A8D8-EE13312426A6}" dt="2020-07-29T05:21:01.453" v="339" actId="478"/>
          <ac:spMkLst>
            <pc:docMk/>
            <pc:sldMk cId="1287457047" sldId="522"/>
            <ac:spMk id="209" creationId="{00000000-0000-0000-0000-000000000000}"/>
          </ac:spMkLst>
        </pc:spChg>
        <pc:spChg chg="del">
          <ac:chgData name="Antonio Osamu Katagiri Tanaka" userId="2c28225e-d492-4964-8551-1b0a3c65dda0" providerId="ADAL" clId="{2376887F-C434-409C-A8D8-EE13312426A6}" dt="2020-07-29T05:21:01.453" v="339" actId="478"/>
          <ac:spMkLst>
            <pc:docMk/>
            <pc:sldMk cId="1287457047" sldId="522"/>
            <ac:spMk id="210" creationId="{00000000-0000-0000-0000-000000000000}"/>
          </ac:spMkLst>
        </pc:spChg>
        <pc:spChg chg="del">
          <ac:chgData name="Antonio Osamu Katagiri Tanaka" userId="2c28225e-d492-4964-8551-1b0a3c65dda0" providerId="ADAL" clId="{2376887F-C434-409C-A8D8-EE13312426A6}" dt="2020-07-29T05:21:01.453" v="339" actId="478"/>
          <ac:spMkLst>
            <pc:docMk/>
            <pc:sldMk cId="1287457047" sldId="522"/>
            <ac:spMk id="211" creationId="{00000000-0000-0000-0000-000000000000}"/>
          </ac:spMkLst>
        </pc:spChg>
        <pc:spChg chg="del">
          <ac:chgData name="Antonio Osamu Katagiri Tanaka" userId="2c28225e-d492-4964-8551-1b0a3c65dda0" providerId="ADAL" clId="{2376887F-C434-409C-A8D8-EE13312426A6}" dt="2020-07-29T05:21:01.453" v="339" actId="478"/>
          <ac:spMkLst>
            <pc:docMk/>
            <pc:sldMk cId="1287457047" sldId="522"/>
            <ac:spMk id="212" creationId="{00000000-0000-0000-0000-000000000000}"/>
          </ac:spMkLst>
        </pc:spChg>
        <pc:spChg chg="add mod">
          <ac:chgData name="Antonio Osamu Katagiri Tanaka" userId="2c28225e-d492-4964-8551-1b0a3c65dda0" providerId="ADAL" clId="{2376887F-C434-409C-A8D8-EE13312426A6}" dt="2020-07-29T15:01:22.517" v="1792" actId="14100"/>
          <ac:spMkLst>
            <pc:docMk/>
            <pc:sldMk cId="1287457047" sldId="522"/>
            <ac:spMk id="212" creationId="{23774051-3FBB-40A6-9D0B-79B00BC91A7B}"/>
          </ac:spMkLst>
        </pc:spChg>
        <pc:spChg chg="del">
          <ac:chgData name="Antonio Osamu Katagiri Tanaka" userId="2c28225e-d492-4964-8551-1b0a3c65dda0" providerId="ADAL" clId="{2376887F-C434-409C-A8D8-EE13312426A6}" dt="2020-07-29T05:21:01.453" v="339" actId="478"/>
          <ac:spMkLst>
            <pc:docMk/>
            <pc:sldMk cId="1287457047" sldId="522"/>
            <ac:spMk id="213" creationId="{00000000-0000-0000-0000-000000000000}"/>
          </ac:spMkLst>
        </pc:spChg>
        <pc:spChg chg="del">
          <ac:chgData name="Antonio Osamu Katagiri Tanaka" userId="2c28225e-d492-4964-8551-1b0a3c65dda0" providerId="ADAL" clId="{2376887F-C434-409C-A8D8-EE13312426A6}" dt="2020-07-29T05:21:01.453" v="339" actId="478"/>
          <ac:spMkLst>
            <pc:docMk/>
            <pc:sldMk cId="1287457047" sldId="522"/>
            <ac:spMk id="214" creationId="{00000000-0000-0000-0000-000000000000}"/>
          </ac:spMkLst>
        </pc:spChg>
        <pc:spChg chg="del">
          <ac:chgData name="Antonio Osamu Katagiri Tanaka" userId="2c28225e-d492-4964-8551-1b0a3c65dda0" providerId="ADAL" clId="{2376887F-C434-409C-A8D8-EE13312426A6}" dt="2020-07-29T05:20:56.631" v="338" actId="478"/>
          <ac:spMkLst>
            <pc:docMk/>
            <pc:sldMk cId="1287457047" sldId="522"/>
            <ac:spMk id="215" creationId="{00000000-0000-0000-0000-000000000000}"/>
          </ac:spMkLst>
        </pc:spChg>
        <pc:spChg chg="del">
          <ac:chgData name="Antonio Osamu Katagiri Tanaka" userId="2c28225e-d492-4964-8551-1b0a3c65dda0" providerId="ADAL" clId="{2376887F-C434-409C-A8D8-EE13312426A6}" dt="2020-07-29T05:20:56.631" v="338" actId="478"/>
          <ac:spMkLst>
            <pc:docMk/>
            <pc:sldMk cId="1287457047" sldId="522"/>
            <ac:spMk id="216" creationId="{00000000-0000-0000-0000-000000000000}"/>
          </ac:spMkLst>
        </pc:spChg>
        <pc:spChg chg="mod">
          <ac:chgData name="Antonio Osamu Katagiri Tanaka" userId="2c28225e-d492-4964-8551-1b0a3c65dda0" providerId="ADAL" clId="{2376887F-C434-409C-A8D8-EE13312426A6}" dt="2020-07-29T05:23:12.367" v="356"/>
          <ac:spMkLst>
            <pc:docMk/>
            <pc:sldMk cId="1287457047" sldId="522"/>
            <ac:spMk id="217" creationId="{9AC0AC96-A41F-444B-B8A5-7B96094B2F28}"/>
          </ac:spMkLst>
        </pc:spChg>
        <pc:spChg chg="mod">
          <ac:chgData name="Antonio Osamu Katagiri Tanaka" userId="2c28225e-d492-4964-8551-1b0a3c65dda0" providerId="ADAL" clId="{2376887F-C434-409C-A8D8-EE13312426A6}" dt="2020-07-29T05:23:12.367" v="356"/>
          <ac:spMkLst>
            <pc:docMk/>
            <pc:sldMk cId="1287457047" sldId="522"/>
            <ac:spMk id="219" creationId="{66C828F0-D0AC-4F3E-9A35-65AEA2E07B93}"/>
          </ac:spMkLst>
        </pc:spChg>
        <pc:spChg chg="mod">
          <ac:chgData name="Antonio Osamu Katagiri Tanaka" userId="2c28225e-d492-4964-8551-1b0a3c65dda0" providerId="ADAL" clId="{2376887F-C434-409C-A8D8-EE13312426A6}" dt="2020-07-29T05:23:12.367" v="356"/>
          <ac:spMkLst>
            <pc:docMk/>
            <pc:sldMk cId="1287457047" sldId="522"/>
            <ac:spMk id="220" creationId="{A6E1916C-5795-43B9-BB07-120C2251B352}"/>
          </ac:spMkLst>
        </pc:spChg>
        <pc:spChg chg="mod">
          <ac:chgData name="Antonio Osamu Katagiri Tanaka" userId="2c28225e-d492-4964-8551-1b0a3c65dda0" providerId="ADAL" clId="{2376887F-C434-409C-A8D8-EE13312426A6}" dt="2020-07-29T05:23:12.367" v="356"/>
          <ac:spMkLst>
            <pc:docMk/>
            <pc:sldMk cId="1287457047" sldId="522"/>
            <ac:spMk id="221" creationId="{B6A8005C-7459-470A-9EEA-EB6D168B0361}"/>
          </ac:spMkLst>
        </pc:spChg>
        <pc:spChg chg="mod">
          <ac:chgData name="Antonio Osamu Katagiri Tanaka" userId="2c28225e-d492-4964-8551-1b0a3c65dda0" providerId="ADAL" clId="{2376887F-C434-409C-A8D8-EE13312426A6}" dt="2020-07-29T05:23:12.367" v="356"/>
          <ac:spMkLst>
            <pc:docMk/>
            <pc:sldMk cId="1287457047" sldId="522"/>
            <ac:spMk id="222" creationId="{0B4191D4-F089-482C-827F-F87DB3F4E25E}"/>
          </ac:spMkLst>
        </pc:spChg>
        <pc:spChg chg="mod">
          <ac:chgData name="Antonio Osamu Katagiri Tanaka" userId="2c28225e-d492-4964-8551-1b0a3c65dda0" providerId="ADAL" clId="{2376887F-C434-409C-A8D8-EE13312426A6}" dt="2020-07-29T05:23:12.367" v="356"/>
          <ac:spMkLst>
            <pc:docMk/>
            <pc:sldMk cId="1287457047" sldId="522"/>
            <ac:spMk id="224" creationId="{BD3DF33F-3E95-441F-A68C-B06285343947}"/>
          </ac:spMkLst>
        </pc:spChg>
        <pc:spChg chg="mod">
          <ac:chgData name="Antonio Osamu Katagiri Tanaka" userId="2c28225e-d492-4964-8551-1b0a3c65dda0" providerId="ADAL" clId="{2376887F-C434-409C-A8D8-EE13312426A6}" dt="2020-07-29T05:23:12.367" v="356"/>
          <ac:spMkLst>
            <pc:docMk/>
            <pc:sldMk cId="1287457047" sldId="522"/>
            <ac:spMk id="225" creationId="{C9DC24E4-FF6C-4C82-BF02-A906A8C286ED}"/>
          </ac:spMkLst>
        </pc:spChg>
        <pc:spChg chg="mod">
          <ac:chgData name="Antonio Osamu Katagiri Tanaka" userId="2c28225e-d492-4964-8551-1b0a3c65dda0" providerId="ADAL" clId="{2376887F-C434-409C-A8D8-EE13312426A6}" dt="2020-07-29T05:23:12.367" v="356"/>
          <ac:spMkLst>
            <pc:docMk/>
            <pc:sldMk cId="1287457047" sldId="522"/>
            <ac:spMk id="226" creationId="{89025B2F-BD97-44C1-BEAA-3546B7A3DEE3}"/>
          </ac:spMkLst>
        </pc:spChg>
        <pc:spChg chg="mod">
          <ac:chgData name="Antonio Osamu Katagiri Tanaka" userId="2c28225e-d492-4964-8551-1b0a3c65dda0" providerId="ADAL" clId="{2376887F-C434-409C-A8D8-EE13312426A6}" dt="2020-07-29T05:23:12.367" v="356"/>
          <ac:spMkLst>
            <pc:docMk/>
            <pc:sldMk cId="1287457047" sldId="522"/>
            <ac:spMk id="227" creationId="{6788E851-BFFE-4DFD-B34B-A0C181C25ECA}"/>
          </ac:spMkLst>
        </pc:spChg>
        <pc:spChg chg="mod">
          <ac:chgData name="Antonio Osamu Katagiri Tanaka" userId="2c28225e-d492-4964-8551-1b0a3c65dda0" providerId="ADAL" clId="{2376887F-C434-409C-A8D8-EE13312426A6}" dt="2020-07-29T05:23:12.367" v="356"/>
          <ac:spMkLst>
            <pc:docMk/>
            <pc:sldMk cId="1287457047" sldId="522"/>
            <ac:spMk id="228" creationId="{76A927CA-EBBB-4B8B-8457-B071AC4F1ABE}"/>
          </ac:spMkLst>
        </pc:spChg>
        <pc:spChg chg="mod">
          <ac:chgData name="Antonio Osamu Katagiri Tanaka" userId="2c28225e-d492-4964-8551-1b0a3c65dda0" providerId="ADAL" clId="{2376887F-C434-409C-A8D8-EE13312426A6}" dt="2020-07-29T05:23:12.367" v="356"/>
          <ac:spMkLst>
            <pc:docMk/>
            <pc:sldMk cId="1287457047" sldId="522"/>
            <ac:spMk id="229" creationId="{5AEEF1A5-22CD-44FD-83C7-452FB7E52922}"/>
          </ac:spMkLst>
        </pc:spChg>
        <pc:spChg chg="mod">
          <ac:chgData name="Antonio Osamu Katagiri Tanaka" userId="2c28225e-d492-4964-8551-1b0a3c65dda0" providerId="ADAL" clId="{2376887F-C434-409C-A8D8-EE13312426A6}" dt="2020-07-29T06:05:35.147" v="1015" actId="165"/>
          <ac:spMkLst>
            <pc:docMk/>
            <pc:sldMk cId="1287457047" sldId="522"/>
            <ac:spMk id="232" creationId="{24121202-F2B1-473B-9E89-FE1095F0913C}"/>
          </ac:spMkLst>
        </pc:spChg>
        <pc:spChg chg="mod">
          <ac:chgData name="Antonio Osamu Katagiri Tanaka" userId="2c28225e-d492-4964-8551-1b0a3c65dda0" providerId="ADAL" clId="{2376887F-C434-409C-A8D8-EE13312426A6}" dt="2020-07-29T06:05:35.147" v="1015" actId="165"/>
          <ac:spMkLst>
            <pc:docMk/>
            <pc:sldMk cId="1287457047" sldId="522"/>
            <ac:spMk id="233" creationId="{0ADF58F3-219A-4C11-97DD-88FE15F4A79A}"/>
          </ac:spMkLst>
        </pc:spChg>
        <pc:spChg chg="mod">
          <ac:chgData name="Antonio Osamu Katagiri Tanaka" userId="2c28225e-d492-4964-8551-1b0a3c65dda0" providerId="ADAL" clId="{2376887F-C434-409C-A8D8-EE13312426A6}" dt="2020-07-29T06:05:35.147" v="1015" actId="165"/>
          <ac:spMkLst>
            <pc:docMk/>
            <pc:sldMk cId="1287457047" sldId="522"/>
            <ac:spMk id="234" creationId="{F06FAF53-CFBB-4463-9339-98F0031CAE9C}"/>
          </ac:spMkLst>
        </pc:spChg>
        <pc:spChg chg="mod">
          <ac:chgData name="Antonio Osamu Katagiri Tanaka" userId="2c28225e-d492-4964-8551-1b0a3c65dda0" providerId="ADAL" clId="{2376887F-C434-409C-A8D8-EE13312426A6}" dt="2020-07-29T06:05:35.147" v="1015" actId="165"/>
          <ac:spMkLst>
            <pc:docMk/>
            <pc:sldMk cId="1287457047" sldId="522"/>
            <ac:spMk id="235" creationId="{5DE57D3E-D5DB-48A5-B064-EBE80EE6BD28}"/>
          </ac:spMkLst>
        </pc:spChg>
        <pc:spChg chg="mod">
          <ac:chgData name="Antonio Osamu Katagiri Tanaka" userId="2c28225e-d492-4964-8551-1b0a3c65dda0" providerId="ADAL" clId="{2376887F-C434-409C-A8D8-EE13312426A6}" dt="2020-07-29T06:05:35.147" v="1015" actId="165"/>
          <ac:spMkLst>
            <pc:docMk/>
            <pc:sldMk cId="1287457047" sldId="522"/>
            <ac:spMk id="236" creationId="{F339D1D9-DF49-4572-AE93-0AC94A6C56BE}"/>
          </ac:spMkLst>
        </pc:spChg>
        <pc:spChg chg="mod">
          <ac:chgData name="Antonio Osamu Katagiri Tanaka" userId="2c28225e-d492-4964-8551-1b0a3c65dda0" providerId="ADAL" clId="{2376887F-C434-409C-A8D8-EE13312426A6}" dt="2020-07-29T06:05:35.147" v="1015" actId="165"/>
          <ac:spMkLst>
            <pc:docMk/>
            <pc:sldMk cId="1287457047" sldId="522"/>
            <ac:spMk id="237" creationId="{DB84F1CE-C30A-4957-8CC2-72A83AE7450C}"/>
          </ac:spMkLst>
        </pc:spChg>
        <pc:spChg chg="mod">
          <ac:chgData name="Antonio Osamu Katagiri Tanaka" userId="2c28225e-d492-4964-8551-1b0a3c65dda0" providerId="ADAL" clId="{2376887F-C434-409C-A8D8-EE13312426A6}" dt="2020-07-29T06:05:35.147" v="1015" actId="165"/>
          <ac:spMkLst>
            <pc:docMk/>
            <pc:sldMk cId="1287457047" sldId="522"/>
            <ac:spMk id="240" creationId="{A60C7969-0940-479C-A8DF-CB821F995206}"/>
          </ac:spMkLst>
        </pc:spChg>
        <pc:spChg chg="mod">
          <ac:chgData name="Antonio Osamu Katagiri Tanaka" userId="2c28225e-d492-4964-8551-1b0a3c65dda0" providerId="ADAL" clId="{2376887F-C434-409C-A8D8-EE13312426A6}" dt="2020-07-29T06:05:35.147" v="1015" actId="165"/>
          <ac:spMkLst>
            <pc:docMk/>
            <pc:sldMk cId="1287457047" sldId="522"/>
            <ac:spMk id="241" creationId="{03420335-FC4E-421C-AE07-2F1A40A0F0C1}"/>
          </ac:spMkLst>
        </pc:spChg>
        <pc:spChg chg="mod">
          <ac:chgData name="Antonio Osamu Katagiri Tanaka" userId="2c28225e-d492-4964-8551-1b0a3c65dda0" providerId="ADAL" clId="{2376887F-C434-409C-A8D8-EE13312426A6}" dt="2020-07-29T06:05:35.147" v="1015" actId="165"/>
          <ac:spMkLst>
            <pc:docMk/>
            <pc:sldMk cId="1287457047" sldId="522"/>
            <ac:spMk id="242" creationId="{EF4A05A3-52A1-41E3-8587-0FFD53385202}"/>
          </ac:spMkLst>
        </pc:spChg>
        <pc:spChg chg="mod">
          <ac:chgData name="Antonio Osamu Katagiri Tanaka" userId="2c28225e-d492-4964-8551-1b0a3c65dda0" providerId="ADAL" clId="{2376887F-C434-409C-A8D8-EE13312426A6}" dt="2020-07-29T06:05:35.147" v="1015" actId="165"/>
          <ac:spMkLst>
            <pc:docMk/>
            <pc:sldMk cId="1287457047" sldId="522"/>
            <ac:spMk id="243" creationId="{5A19FDF6-9BE5-4BC4-95DF-88351783ABF5}"/>
          </ac:spMkLst>
        </pc:spChg>
        <pc:spChg chg="mod">
          <ac:chgData name="Antonio Osamu Katagiri Tanaka" userId="2c28225e-d492-4964-8551-1b0a3c65dda0" providerId="ADAL" clId="{2376887F-C434-409C-A8D8-EE13312426A6}" dt="2020-07-29T06:05:35.147" v="1015" actId="165"/>
          <ac:spMkLst>
            <pc:docMk/>
            <pc:sldMk cId="1287457047" sldId="522"/>
            <ac:spMk id="244" creationId="{3DA7FD2F-78BB-4A02-8896-A384F0C2DF42}"/>
          </ac:spMkLst>
        </pc:spChg>
        <pc:spChg chg="mod">
          <ac:chgData name="Antonio Osamu Katagiri Tanaka" userId="2c28225e-d492-4964-8551-1b0a3c65dda0" providerId="ADAL" clId="{2376887F-C434-409C-A8D8-EE13312426A6}" dt="2020-07-29T06:05:35.147" v="1015" actId="165"/>
          <ac:spMkLst>
            <pc:docMk/>
            <pc:sldMk cId="1287457047" sldId="522"/>
            <ac:spMk id="245" creationId="{A839B9CD-5910-4E33-9FF7-A6B2E20B9F5C}"/>
          </ac:spMkLst>
        </pc:spChg>
        <pc:spChg chg="mod">
          <ac:chgData name="Antonio Osamu Katagiri Tanaka" userId="2c28225e-d492-4964-8551-1b0a3c65dda0" providerId="ADAL" clId="{2376887F-C434-409C-A8D8-EE13312426A6}" dt="2020-07-29T06:05:35.147" v="1015" actId="165"/>
          <ac:spMkLst>
            <pc:docMk/>
            <pc:sldMk cId="1287457047" sldId="522"/>
            <ac:spMk id="248" creationId="{CD320137-0039-4DB7-9573-CE6EA2B54196}"/>
          </ac:spMkLst>
        </pc:spChg>
        <pc:spChg chg="mod">
          <ac:chgData name="Antonio Osamu Katagiri Tanaka" userId="2c28225e-d492-4964-8551-1b0a3c65dda0" providerId="ADAL" clId="{2376887F-C434-409C-A8D8-EE13312426A6}" dt="2020-07-29T06:05:35.147" v="1015" actId="165"/>
          <ac:spMkLst>
            <pc:docMk/>
            <pc:sldMk cId="1287457047" sldId="522"/>
            <ac:spMk id="249" creationId="{093DE91D-B70E-45F7-A7A2-32A99E916081}"/>
          </ac:spMkLst>
        </pc:spChg>
        <pc:spChg chg="mod">
          <ac:chgData name="Antonio Osamu Katagiri Tanaka" userId="2c28225e-d492-4964-8551-1b0a3c65dda0" providerId="ADAL" clId="{2376887F-C434-409C-A8D8-EE13312426A6}" dt="2020-07-29T06:05:35.147" v="1015" actId="165"/>
          <ac:spMkLst>
            <pc:docMk/>
            <pc:sldMk cId="1287457047" sldId="522"/>
            <ac:spMk id="250" creationId="{7ED3B03C-EA70-433A-9C19-6DE716EC1BB5}"/>
          </ac:spMkLst>
        </pc:spChg>
        <pc:spChg chg="mod">
          <ac:chgData name="Antonio Osamu Katagiri Tanaka" userId="2c28225e-d492-4964-8551-1b0a3c65dda0" providerId="ADAL" clId="{2376887F-C434-409C-A8D8-EE13312426A6}" dt="2020-07-29T06:05:35.147" v="1015" actId="165"/>
          <ac:spMkLst>
            <pc:docMk/>
            <pc:sldMk cId="1287457047" sldId="522"/>
            <ac:spMk id="251" creationId="{2EA03E18-F796-47A2-B210-44EC4EC5D69A}"/>
          </ac:spMkLst>
        </pc:spChg>
        <pc:spChg chg="mod">
          <ac:chgData name="Antonio Osamu Katagiri Tanaka" userId="2c28225e-d492-4964-8551-1b0a3c65dda0" providerId="ADAL" clId="{2376887F-C434-409C-A8D8-EE13312426A6}" dt="2020-07-29T06:05:35.147" v="1015" actId="165"/>
          <ac:spMkLst>
            <pc:docMk/>
            <pc:sldMk cId="1287457047" sldId="522"/>
            <ac:spMk id="252" creationId="{28DB251A-1B31-490E-A492-32A3E0B964EE}"/>
          </ac:spMkLst>
        </pc:spChg>
        <pc:spChg chg="mod">
          <ac:chgData name="Antonio Osamu Katagiri Tanaka" userId="2c28225e-d492-4964-8551-1b0a3c65dda0" providerId="ADAL" clId="{2376887F-C434-409C-A8D8-EE13312426A6}" dt="2020-07-29T06:05:35.147" v="1015" actId="165"/>
          <ac:spMkLst>
            <pc:docMk/>
            <pc:sldMk cId="1287457047" sldId="522"/>
            <ac:spMk id="253" creationId="{3C05F678-7F4E-4770-92D7-1BBC129264FA}"/>
          </ac:spMkLst>
        </pc:spChg>
        <pc:spChg chg="mod">
          <ac:chgData name="Antonio Osamu Katagiri Tanaka" userId="2c28225e-d492-4964-8551-1b0a3c65dda0" providerId="ADAL" clId="{2376887F-C434-409C-A8D8-EE13312426A6}" dt="2020-07-29T06:05:35.147" v="1015" actId="165"/>
          <ac:spMkLst>
            <pc:docMk/>
            <pc:sldMk cId="1287457047" sldId="522"/>
            <ac:spMk id="255" creationId="{85040125-57B7-4686-BBD9-C3F0A86A57CB}"/>
          </ac:spMkLst>
        </pc:spChg>
        <pc:spChg chg="mod">
          <ac:chgData name="Antonio Osamu Katagiri Tanaka" userId="2c28225e-d492-4964-8551-1b0a3c65dda0" providerId="ADAL" clId="{2376887F-C434-409C-A8D8-EE13312426A6}" dt="2020-07-29T06:05:35.147" v="1015" actId="165"/>
          <ac:spMkLst>
            <pc:docMk/>
            <pc:sldMk cId="1287457047" sldId="522"/>
            <ac:spMk id="257" creationId="{286BC5DB-1D34-461A-8C27-4089C1C62C92}"/>
          </ac:spMkLst>
        </pc:spChg>
        <pc:spChg chg="mod">
          <ac:chgData name="Antonio Osamu Katagiri Tanaka" userId="2c28225e-d492-4964-8551-1b0a3c65dda0" providerId="ADAL" clId="{2376887F-C434-409C-A8D8-EE13312426A6}" dt="2020-07-29T06:05:35.147" v="1015" actId="165"/>
          <ac:spMkLst>
            <pc:docMk/>
            <pc:sldMk cId="1287457047" sldId="522"/>
            <ac:spMk id="258" creationId="{013A2E68-F7FF-4A25-BA11-C9C6981C0315}"/>
          </ac:spMkLst>
        </pc:spChg>
        <pc:spChg chg="mod">
          <ac:chgData name="Antonio Osamu Katagiri Tanaka" userId="2c28225e-d492-4964-8551-1b0a3c65dda0" providerId="ADAL" clId="{2376887F-C434-409C-A8D8-EE13312426A6}" dt="2020-07-29T06:05:35.147" v="1015" actId="165"/>
          <ac:spMkLst>
            <pc:docMk/>
            <pc:sldMk cId="1287457047" sldId="522"/>
            <ac:spMk id="259" creationId="{652F4C80-9EE8-4B89-A020-1803B3EDBE71}"/>
          </ac:spMkLst>
        </pc:spChg>
        <pc:spChg chg="mod">
          <ac:chgData name="Antonio Osamu Katagiri Tanaka" userId="2c28225e-d492-4964-8551-1b0a3c65dda0" providerId="ADAL" clId="{2376887F-C434-409C-A8D8-EE13312426A6}" dt="2020-07-29T06:05:35.147" v="1015" actId="165"/>
          <ac:spMkLst>
            <pc:docMk/>
            <pc:sldMk cId="1287457047" sldId="522"/>
            <ac:spMk id="260" creationId="{9F54FD89-0A42-4EF4-919F-6143EFD25C27}"/>
          </ac:spMkLst>
        </pc:spChg>
        <pc:spChg chg="mod">
          <ac:chgData name="Antonio Osamu Katagiri Tanaka" userId="2c28225e-d492-4964-8551-1b0a3c65dda0" providerId="ADAL" clId="{2376887F-C434-409C-A8D8-EE13312426A6}" dt="2020-07-29T06:05:35.147" v="1015" actId="165"/>
          <ac:spMkLst>
            <pc:docMk/>
            <pc:sldMk cId="1287457047" sldId="522"/>
            <ac:spMk id="262" creationId="{3818E3CD-6F8A-4325-AE21-5490ABF6973D}"/>
          </ac:spMkLst>
        </pc:spChg>
        <pc:spChg chg="mod">
          <ac:chgData name="Antonio Osamu Katagiri Tanaka" userId="2c28225e-d492-4964-8551-1b0a3c65dda0" providerId="ADAL" clId="{2376887F-C434-409C-A8D8-EE13312426A6}" dt="2020-07-29T06:05:35.147" v="1015" actId="165"/>
          <ac:spMkLst>
            <pc:docMk/>
            <pc:sldMk cId="1287457047" sldId="522"/>
            <ac:spMk id="263" creationId="{9BB86C52-DD6F-44AF-BE4E-6BDBE2D89951}"/>
          </ac:spMkLst>
        </pc:spChg>
        <pc:spChg chg="mod">
          <ac:chgData name="Antonio Osamu Katagiri Tanaka" userId="2c28225e-d492-4964-8551-1b0a3c65dda0" providerId="ADAL" clId="{2376887F-C434-409C-A8D8-EE13312426A6}" dt="2020-07-29T06:05:35.147" v="1015" actId="165"/>
          <ac:spMkLst>
            <pc:docMk/>
            <pc:sldMk cId="1287457047" sldId="522"/>
            <ac:spMk id="264" creationId="{5E466897-C997-490C-9D74-C6DB9075F7CE}"/>
          </ac:spMkLst>
        </pc:spChg>
        <pc:spChg chg="mod">
          <ac:chgData name="Antonio Osamu Katagiri Tanaka" userId="2c28225e-d492-4964-8551-1b0a3c65dda0" providerId="ADAL" clId="{2376887F-C434-409C-A8D8-EE13312426A6}" dt="2020-07-29T06:05:35.147" v="1015" actId="165"/>
          <ac:spMkLst>
            <pc:docMk/>
            <pc:sldMk cId="1287457047" sldId="522"/>
            <ac:spMk id="265" creationId="{8679C7DC-EE2B-4265-A1A6-29A234EA274B}"/>
          </ac:spMkLst>
        </pc:spChg>
        <pc:spChg chg="mod">
          <ac:chgData name="Antonio Osamu Katagiri Tanaka" userId="2c28225e-d492-4964-8551-1b0a3c65dda0" providerId="ADAL" clId="{2376887F-C434-409C-A8D8-EE13312426A6}" dt="2020-07-29T06:05:35.147" v="1015" actId="165"/>
          <ac:spMkLst>
            <pc:docMk/>
            <pc:sldMk cId="1287457047" sldId="522"/>
            <ac:spMk id="266" creationId="{5FB89793-4695-40D5-B546-664564A7C192}"/>
          </ac:spMkLst>
        </pc:spChg>
        <pc:spChg chg="mod">
          <ac:chgData name="Antonio Osamu Katagiri Tanaka" userId="2c28225e-d492-4964-8551-1b0a3c65dda0" providerId="ADAL" clId="{2376887F-C434-409C-A8D8-EE13312426A6}" dt="2020-07-29T06:05:35.147" v="1015" actId="165"/>
          <ac:spMkLst>
            <pc:docMk/>
            <pc:sldMk cId="1287457047" sldId="522"/>
            <ac:spMk id="267" creationId="{B399ED54-B55B-4A83-9771-BE69700C11B3}"/>
          </ac:spMkLst>
        </pc:spChg>
        <pc:spChg chg="mod">
          <ac:chgData name="Antonio Osamu Katagiri Tanaka" userId="2c28225e-d492-4964-8551-1b0a3c65dda0" providerId="ADAL" clId="{2376887F-C434-409C-A8D8-EE13312426A6}" dt="2020-07-29T06:05:35.147" v="1015" actId="165"/>
          <ac:spMkLst>
            <pc:docMk/>
            <pc:sldMk cId="1287457047" sldId="522"/>
            <ac:spMk id="270" creationId="{A378A6CA-C1C3-4A3E-AF2F-D7CAB979CD54}"/>
          </ac:spMkLst>
        </pc:spChg>
        <pc:spChg chg="mod">
          <ac:chgData name="Antonio Osamu Katagiri Tanaka" userId="2c28225e-d492-4964-8551-1b0a3c65dda0" providerId="ADAL" clId="{2376887F-C434-409C-A8D8-EE13312426A6}" dt="2020-07-29T06:05:35.147" v="1015" actId="165"/>
          <ac:spMkLst>
            <pc:docMk/>
            <pc:sldMk cId="1287457047" sldId="522"/>
            <ac:spMk id="271" creationId="{5F85D324-6F06-43EF-9073-D22244AC8FB1}"/>
          </ac:spMkLst>
        </pc:spChg>
        <pc:spChg chg="mod">
          <ac:chgData name="Antonio Osamu Katagiri Tanaka" userId="2c28225e-d492-4964-8551-1b0a3c65dda0" providerId="ADAL" clId="{2376887F-C434-409C-A8D8-EE13312426A6}" dt="2020-07-29T06:05:35.147" v="1015" actId="165"/>
          <ac:spMkLst>
            <pc:docMk/>
            <pc:sldMk cId="1287457047" sldId="522"/>
            <ac:spMk id="272" creationId="{DF7546DD-2EDB-48F6-B0FF-4FC2DF6FDBAF}"/>
          </ac:spMkLst>
        </pc:spChg>
        <pc:spChg chg="mod">
          <ac:chgData name="Antonio Osamu Katagiri Tanaka" userId="2c28225e-d492-4964-8551-1b0a3c65dda0" providerId="ADAL" clId="{2376887F-C434-409C-A8D8-EE13312426A6}" dt="2020-07-29T06:05:35.147" v="1015" actId="165"/>
          <ac:spMkLst>
            <pc:docMk/>
            <pc:sldMk cId="1287457047" sldId="522"/>
            <ac:spMk id="273" creationId="{1F893CCD-56FC-4D2A-BBEC-DC01CE9AD9A4}"/>
          </ac:spMkLst>
        </pc:spChg>
        <pc:spChg chg="mod">
          <ac:chgData name="Antonio Osamu Katagiri Tanaka" userId="2c28225e-d492-4964-8551-1b0a3c65dda0" providerId="ADAL" clId="{2376887F-C434-409C-A8D8-EE13312426A6}" dt="2020-07-29T06:05:35.147" v="1015" actId="165"/>
          <ac:spMkLst>
            <pc:docMk/>
            <pc:sldMk cId="1287457047" sldId="522"/>
            <ac:spMk id="274" creationId="{DE1F5379-F7ED-47BD-BA59-A7DD754C7E96}"/>
          </ac:spMkLst>
        </pc:spChg>
        <pc:spChg chg="mod">
          <ac:chgData name="Antonio Osamu Katagiri Tanaka" userId="2c28225e-d492-4964-8551-1b0a3c65dda0" providerId="ADAL" clId="{2376887F-C434-409C-A8D8-EE13312426A6}" dt="2020-07-29T06:05:35.147" v="1015" actId="165"/>
          <ac:spMkLst>
            <pc:docMk/>
            <pc:sldMk cId="1287457047" sldId="522"/>
            <ac:spMk id="275" creationId="{DC844BDE-4FFC-49FD-A590-7972D63762CA}"/>
          </ac:spMkLst>
        </pc:spChg>
        <pc:spChg chg="mod">
          <ac:chgData name="Antonio Osamu Katagiri Tanaka" userId="2c28225e-d492-4964-8551-1b0a3c65dda0" providerId="ADAL" clId="{2376887F-C434-409C-A8D8-EE13312426A6}" dt="2020-07-29T06:05:35.147" v="1015" actId="165"/>
          <ac:spMkLst>
            <pc:docMk/>
            <pc:sldMk cId="1287457047" sldId="522"/>
            <ac:spMk id="278" creationId="{F4D56C20-7841-4C83-B21A-359EF033691E}"/>
          </ac:spMkLst>
        </pc:spChg>
        <pc:spChg chg="mod">
          <ac:chgData name="Antonio Osamu Katagiri Tanaka" userId="2c28225e-d492-4964-8551-1b0a3c65dda0" providerId="ADAL" clId="{2376887F-C434-409C-A8D8-EE13312426A6}" dt="2020-07-29T06:05:35.147" v="1015" actId="165"/>
          <ac:spMkLst>
            <pc:docMk/>
            <pc:sldMk cId="1287457047" sldId="522"/>
            <ac:spMk id="279" creationId="{DDFB8249-96FA-49B9-A736-46937ECD59B5}"/>
          </ac:spMkLst>
        </pc:spChg>
        <pc:spChg chg="mod">
          <ac:chgData name="Antonio Osamu Katagiri Tanaka" userId="2c28225e-d492-4964-8551-1b0a3c65dda0" providerId="ADAL" clId="{2376887F-C434-409C-A8D8-EE13312426A6}" dt="2020-07-29T06:05:35.147" v="1015" actId="165"/>
          <ac:spMkLst>
            <pc:docMk/>
            <pc:sldMk cId="1287457047" sldId="522"/>
            <ac:spMk id="280" creationId="{8EA5B210-9E60-4261-AF69-DDDAE7B0FE63}"/>
          </ac:spMkLst>
        </pc:spChg>
        <pc:spChg chg="mod">
          <ac:chgData name="Antonio Osamu Katagiri Tanaka" userId="2c28225e-d492-4964-8551-1b0a3c65dda0" providerId="ADAL" clId="{2376887F-C434-409C-A8D8-EE13312426A6}" dt="2020-07-29T06:05:35.147" v="1015" actId="165"/>
          <ac:spMkLst>
            <pc:docMk/>
            <pc:sldMk cId="1287457047" sldId="522"/>
            <ac:spMk id="281" creationId="{40DDCAA4-75CE-4754-B621-3352C8965DE4}"/>
          </ac:spMkLst>
        </pc:spChg>
        <pc:spChg chg="mod">
          <ac:chgData name="Antonio Osamu Katagiri Tanaka" userId="2c28225e-d492-4964-8551-1b0a3c65dda0" providerId="ADAL" clId="{2376887F-C434-409C-A8D8-EE13312426A6}" dt="2020-07-29T06:05:35.147" v="1015" actId="165"/>
          <ac:spMkLst>
            <pc:docMk/>
            <pc:sldMk cId="1287457047" sldId="522"/>
            <ac:spMk id="282" creationId="{F6FC2C33-1C4D-486E-AE10-E540D550242F}"/>
          </ac:spMkLst>
        </pc:spChg>
        <pc:spChg chg="mod">
          <ac:chgData name="Antonio Osamu Katagiri Tanaka" userId="2c28225e-d492-4964-8551-1b0a3c65dda0" providerId="ADAL" clId="{2376887F-C434-409C-A8D8-EE13312426A6}" dt="2020-07-29T06:05:35.147" v="1015" actId="165"/>
          <ac:spMkLst>
            <pc:docMk/>
            <pc:sldMk cId="1287457047" sldId="522"/>
            <ac:spMk id="283" creationId="{758C5C84-53E5-49A6-8EA0-B4E4F5A6F947}"/>
          </ac:spMkLst>
        </pc:spChg>
        <pc:grpChg chg="add mod">
          <ac:chgData name="Antonio Osamu Katagiri Tanaka" userId="2c28225e-d492-4964-8551-1b0a3c65dda0" providerId="ADAL" clId="{2376887F-C434-409C-A8D8-EE13312426A6}" dt="2020-07-29T05:42:06.064" v="835" actId="164"/>
          <ac:grpSpMkLst>
            <pc:docMk/>
            <pc:sldMk cId="1287457047" sldId="522"/>
            <ac:grpSpMk id="5" creationId="{7DE16667-C512-423B-BE4C-AF701F6ACD5F}"/>
          </ac:grpSpMkLst>
        </pc:grpChg>
        <pc:grpChg chg="add mod">
          <ac:chgData name="Antonio Osamu Katagiri Tanaka" userId="2c28225e-d492-4964-8551-1b0a3c65dda0" providerId="ADAL" clId="{2376887F-C434-409C-A8D8-EE13312426A6}" dt="2020-07-29T05:42:06.064" v="835" actId="164"/>
          <ac:grpSpMkLst>
            <pc:docMk/>
            <pc:sldMk cId="1287457047" sldId="522"/>
            <ac:grpSpMk id="6" creationId="{7B4BBF0C-0D13-4151-BC1B-E56D07D4B27C}"/>
          </ac:grpSpMkLst>
        </pc:grpChg>
        <pc:grpChg chg="add del mod">
          <ac:chgData name="Antonio Osamu Katagiri Tanaka" userId="2c28225e-d492-4964-8551-1b0a3c65dda0" providerId="ADAL" clId="{2376887F-C434-409C-A8D8-EE13312426A6}" dt="2020-07-29T05:42:34.759" v="839" actId="165"/>
          <ac:grpSpMkLst>
            <pc:docMk/>
            <pc:sldMk cId="1287457047" sldId="522"/>
            <ac:grpSpMk id="7" creationId="{2FD86154-7FE0-4443-82F5-2DEB6A2AD529}"/>
          </ac:grpSpMkLst>
        </pc:grpChg>
        <pc:grpChg chg="add mod">
          <ac:chgData name="Antonio Osamu Katagiri Tanaka" userId="2c28225e-d492-4964-8551-1b0a3c65dda0" providerId="ADAL" clId="{2376887F-C434-409C-A8D8-EE13312426A6}" dt="2020-07-29T15:01:53.428" v="1796" actId="1076"/>
          <ac:grpSpMkLst>
            <pc:docMk/>
            <pc:sldMk cId="1287457047" sldId="522"/>
            <ac:grpSpMk id="8" creationId="{40AD6A6E-4E54-4D61-87BD-DED6572EA2BD}"/>
          </ac:grpSpMkLst>
        </pc:grpChg>
        <pc:grpChg chg="add del mod">
          <ac:chgData name="Antonio Osamu Katagiri Tanaka" userId="2c28225e-d492-4964-8551-1b0a3c65dda0" providerId="ADAL" clId="{2376887F-C434-409C-A8D8-EE13312426A6}" dt="2020-07-29T05:49:35.035" v="893" actId="165"/>
          <ac:grpSpMkLst>
            <pc:docMk/>
            <pc:sldMk cId="1287457047" sldId="522"/>
            <ac:grpSpMk id="9" creationId="{713441A8-93D8-4DE4-B728-D5C2711BFC37}"/>
          </ac:grpSpMkLst>
        </pc:grpChg>
        <pc:grpChg chg="add mod">
          <ac:chgData name="Antonio Osamu Katagiri Tanaka" userId="2c28225e-d492-4964-8551-1b0a3c65dda0" providerId="ADAL" clId="{2376887F-C434-409C-A8D8-EE13312426A6}" dt="2020-07-29T14:58:40.589" v="1754" actId="1076"/>
          <ac:grpSpMkLst>
            <pc:docMk/>
            <pc:sldMk cId="1287457047" sldId="522"/>
            <ac:grpSpMk id="11" creationId="{A0B8D1A6-8503-4020-A9A3-04AED40CB18B}"/>
          </ac:grpSpMkLst>
        </pc:grpChg>
        <pc:grpChg chg="add del mod">
          <ac:chgData name="Antonio Osamu Katagiri Tanaka" userId="2c28225e-d492-4964-8551-1b0a3c65dda0" providerId="ADAL" clId="{2376887F-C434-409C-A8D8-EE13312426A6}" dt="2020-07-29T06:05:35.147" v="1015" actId="165"/>
          <ac:grpSpMkLst>
            <pc:docMk/>
            <pc:sldMk cId="1287457047" sldId="522"/>
            <ac:grpSpMk id="12" creationId="{ACC23654-E6F5-42B8-AE71-E28CCF11DFC6}"/>
          </ac:grpSpMkLst>
        </pc:grpChg>
        <pc:grpChg chg="add mod">
          <ac:chgData name="Antonio Osamu Katagiri Tanaka" userId="2c28225e-d492-4964-8551-1b0a3c65dda0" providerId="ADAL" clId="{2376887F-C434-409C-A8D8-EE13312426A6}" dt="2020-07-29T14:46:55.619" v="1525" actId="1076"/>
          <ac:grpSpMkLst>
            <pc:docMk/>
            <pc:sldMk cId="1287457047" sldId="522"/>
            <ac:grpSpMk id="17" creationId="{6B00DE4C-28DA-4279-8E39-F790C92EFF68}"/>
          </ac:grpSpMkLst>
        </pc:grpChg>
        <pc:grpChg chg="add mod">
          <ac:chgData name="Antonio Osamu Katagiri Tanaka" userId="2c28225e-d492-4964-8551-1b0a3c65dda0" providerId="ADAL" clId="{2376887F-C434-409C-A8D8-EE13312426A6}" dt="2020-07-29T14:46:50.215" v="1524" actId="1076"/>
          <ac:grpSpMkLst>
            <pc:docMk/>
            <pc:sldMk cId="1287457047" sldId="522"/>
            <ac:grpSpMk id="20" creationId="{1E735FCB-548B-401D-BD8E-B1E2017B5546}"/>
          </ac:grpSpMkLst>
        </pc:grpChg>
        <pc:grpChg chg="add mod">
          <ac:chgData name="Antonio Osamu Katagiri Tanaka" userId="2c28225e-d492-4964-8551-1b0a3c65dda0" providerId="ADAL" clId="{2376887F-C434-409C-A8D8-EE13312426A6}" dt="2020-07-29T14:36:34.607" v="1271" actId="164"/>
          <ac:grpSpMkLst>
            <pc:docMk/>
            <pc:sldMk cId="1287457047" sldId="522"/>
            <ac:grpSpMk id="23" creationId="{EDCB39B9-7780-4112-82E3-1EB5BB5BBED3}"/>
          </ac:grpSpMkLst>
        </pc:grpChg>
        <pc:grpChg chg="add mod">
          <ac:chgData name="Antonio Osamu Katagiri Tanaka" userId="2c28225e-d492-4964-8551-1b0a3c65dda0" providerId="ADAL" clId="{2376887F-C434-409C-A8D8-EE13312426A6}" dt="2020-07-29T14:37:14.528" v="1321" actId="1076"/>
          <ac:grpSpMkLst>
            <pc:docMk/>
            <pc:sldMk cId="1287457047" sldId="522"/>
            <ac:grpSpMk id="25" creationId="{81A1CB2F-5FB1-4F97-A9E0-0D993D078100}"/>
          </ac:grpSpMkLst>
        </pc:grpChg>
        <pc:grpChg chg="add mod">
          <ac:chgData name="Antonio Osamu Katagiri Tanaka" userId="2c28225e-d492-4964-8551-1b0a3c65dda0" providerId="ADAL" clId="{2376887F-C434-409C-A8D8-EE13312426A6}" dt="2020-07-29T14:37:28.778" v="1326" actId="1076"/>
          <ac:grpSpMkLst>
            <pc:docMk/>
            <pc:sldMk cId="1287457047" sldId="522"/>
            <ac:grpSpMk id="26" creationId="{62E854EB-36D2-4652-B496-1D91FCCB798C}"/>
          </ac:grpSpMkLst>
        </pc:grpChg>
        <pc:grpChg chg="add del mod">
          <ac:chgData name="Antonio Osamu Katagiri Tanaka" userId="2c28225e-d492-4964-8551-1b0a3c65dda0" providerId="ADAL" clId="{2376887F-C434-409C-A8D8-EE13312426A6}" dt="2020-07-29T14:39:55.535" v="1373" actId="165"/>
          <ac:grpSpMkLst>
            <pc:docMk/>
            <pc:sldMk cId="1287457047" sldId="522"/>
            <ac:grpSpMk id="27" creationId="{67855F46-F80E-4F1B-A4CB-1B3C6A93879D}"/>
          </ac:grpSpMkLst>
        </pc:grpChg>
        <pc:grpChg chg="add mod">
          <ac:chgData name="Antonio Osamu Katagiri Tanaka" userId="2c28225e-d492-4964-8551-1b0a3c65dda0" providerId="ADAL" clId="{2376887F-C434-409C-A8D8-EE13312426A6}" dt="2020-07-29T14:40:10.081" v="1376" actId="1076"/>
          <ac:grpSpMkLst>
            <pc:docMk/>
            <pc:sldMk cId="1287457047" sldId="522"/>
            <ac:grpSpMk id="30" creationId="{D30ECE88-9579-42BD-AAE3-E94CBF4AC3F6}"/>
          </ac:grpSpMkLst>
        </pc:grpChg>
        <pc:grpChg chg="add mod">
          <ac:chgData name="Antonio Osamu Katagiri Tanaka" userId="2c28225e-d492-4964-8551-1b0a3c65dda0" providerId="ADAL" clId="{2376887F-C434-409C-A8D8-EE13312426A6}" dt="2020-07-29T14:43:55.741" v="1477" actId="1076"/>
          <ac:grpSpMkLst>
            <pc:docMk/>
            <pc:sldMk cId="1287457047" sldId="522"/>
            <ac:grpSpMk id="34" creationId="{B181AD01-19FF-4E66-8FE3-84D02DFAD778}"/>
          </ac:grpSpMkLst>
        </pc:grpChg>
        <pc:grpChg chg="add mod">
          <ac:chgData name="Antonio Osamu Katagiri Tanaka" userId="2c28225e-d492-4964-8551-1b0a3c65dda0" providerId="ADAL" clId="{2376887F-C434-409C-A8D8-EE13312426A6}" dt="2020-07-29T14:46:13.697" v="1518" actId="1076"/>
          <ac:grpSpMkLst>
            <pc:docMk/>
            <pc:sldMk cId="1287457047" sldId="522"/>
            <ac:grpSpMk id="36" creationId="{5B8651F0-4D61-4244-9224-C0D09768B6D7}"/>
          </ac:grpSpMkLst>
        </pc:grpChg>
        <pc:grpChg chg="add mod">
          <ac:chgData name="Antonio Osamu Katagiri Tanaka" userId="2c28225e-d492-4964-8551-1b0a3c65dda0" providerId="ADAL" clId="{2376887F-C434-409C-A8D8-EE13312426A6}" dt="2020-07-29T14:47:11.358" v="1527" actId="164"/>
          <ac:grpSpMkLst>
            <pc:docMk/>
            <pc:sldMk cId="1287457047" sldId="522"/>
            <ac:grpSpMk id="37" creationId="{8487BE46-5312-4AC4-BDE1-0EB3D0BCD7D5}"/>
          </ac:grpSpMkLst>
        </pc:grpChg>
        <pc:grpChg chg="add del mod">
          <ac:chgData name="Antonio Osamu Katagiri Tanaka" userId="2c28225e-d492-4964-8551-1b0a3c65dda0" providerId="ADAL" clId="{2376887F-C434-409C-A8D8-EE13312426A6}" dt="2020-07-29T14:57:36.844" v="1620" actId="165"/>
          <ac:grpSpMkLst>
            <pc:docMk/>
            <pc:sldMk cId="1287457047" sldId="522"/>
            <ac:grpSpMk id="39" creationId="{676BB719-FA20-4710-9D10-38C19B921567}"/>
          </ac:grpSpMkLst>
        </pc:grpChg>
        <pc:grpChg chg="add mod">
          <ac:chgData name="Antonio Osamu Katagiri Tanaka" userId="2c28225e-d492-4964-8551-1b0a3c65dda0" providerId="ADAL" clId="{2376887F-C434-409C-A8D8-EE13312426A6}" dt="2020-07-29T14:54:43.851" v="1596" actId="164"/>
          <ac:grpSpMkLst>
            <pc:docMk/>
            <pc:sldMk cId="1287457047" sldId="522"/>
            <ac:grpSpMk id="40" creationId="{935C576F-857A-4A93-999A-1E8BBD6A033D}"/>
          </ac:grpSpMkLst>
        </pc:grpChg>
        <pc:grpChg chg="add del mod">
          <ac:chgData name="Antonio Osamu Katagiri Tanaka" userId="2c28225e-d492-4964-8551-1b0a3c65dda0" providerId="ADAL" clId="{2376887F-C434-409C-A8D8-EE13312426A6}" dt="2020-07-29T14:55:39.429" v="1597" actId="478"/>
          <ac:grpSpMkLst>
            <pc:docMk/>
            <pc:sldMk cId="1287457047" sldId="522"/>
            <ac:grpSpMk id="41" creationId="{013EEE69-D90C-4370-A1C9-CFF6AC9F48AC}"/>
          </ac:grpSpMkLst>
        </pc:grpChg>
        <pc:grpChg chg="add del mod">
          <ac:chgData name="Antonio Osamu Katagiri Tanaka" userId="2c28225e-d492-4964-8551-1b0a3c65dda0" providerId="ADAL" clId="{2376887F-C434-409C-A8D8-EE13312426A6}" dt="2020-07-29T14:57:56.818" v="1624" actId="165"/>
          <ac:grpSpMkLst>
            <pc:docMk/>
            <pc:sldMk cId="1287457047" sldId="522"/>
            <ac:grpSpMk id="44" creationId="{E897A9C9-2D0E-4A8C-958D-B1F28118406C}"/>
          </ac:grpSpMkLst>
        </pc:grpChg>
        <pc:grpChg chg="add mod">
          <ac:chgData name="Antonio Osamu Katagiri Tanaka" userId="2c28225e-d492-4964-8551-1b0a3c65dda0" providerId="ADAL" clId="{2376887F-C434-409C-A8D8-EE13312426A6}" dt="2020-07-29T15:01:47.333" v="1795" actId="1076"/>
          <ac:grpSpMkLst>
            <pc:docMk/>
            <pc:sldMk cId="1287457047" sldId="522"/>
            <ac:grpSpMk id="52" creationId="{15FDA6B0-129B-4B4D-9429-3CA6FD39A136}"/>
          </ac:grpSpMkLst>
        </pc:grpChg>
        <pc:grpChg chg="add mod">
          <ac:chgData name="Antonio Osamu Katagiri Tanaka" userId="2c28225e-d492-4964-8551-1b0a3c65dda0" providerId="ADAL" clId="{2376887F-C434-409C-A8D8-EE13312426A6}" dt="2020-07-29T14:36:19.040" v="1270" actId="164"/>
          <ac:grpSpMkLst>
            <pc:docMk/>
            <pc:sldMk cId="1287457047" sldId="522"/>
            <ac:grpSpMk id="58" creationId="{353F46F8-8D4B-4248-AD93-334DE63905C4}"/>
          </ac:grpSpMkLst>
        </pc:grpChg>
        <pc:grpChg chg="add del mod">
          <ac:chgData name="Antonio Osamu Katagiri Tanaka" userId="2c28225e-d492-4964-8551-1b0a3c65dda0" providerId="ADAL" clId="{2376887F-C434-409C-A8D8-EE13312426A6}" dt="2020-07-29T14:37:29.232" v="1327"/>
          <ac:grpSpMkLst>
            <pc:docMk/>
            <pc:sldMk cId="1287457047" sldId="522"/>
            <ac:grpSpMk id="63" creationId="{8E16BDF3-EC40-481A-9CED-00964C59D731}"/>
          </ac:grpSpMkLst>
        </pc:grpChg>
        <pc:grpChg chg="mod">
          <ac:chgData name="Antonio Osamu Katagiri Tanaka" userId="2c28225e-d492-4964-8551-1b0a3c65dda0" providerId="ADAL" clId="{2376887F-C434-409C-A8D8-EE13312426A6}" dt="2020-07-29T14:37:17.804" v="1322"/>
          <ac:grpSpMkLst>
            <pc:docMk/>
            <pc:sldMk cId="1287457047" sldId="522"/>
            <ac:grpSpMk id="67" creationId="{F8F27627-9356-4E9C-87F1-2479B2CA8F2C}"/>
          </ac:grpSpMkLst>
        </pc:grpChg>
        <pc:grpChg chg="add del mod">
          <ac:chgData name="Antonio Osamu Katagiri Tanaka" userId="2c28225e-d492-4964-8551-1b0a3c65dda0" providerId="ADAL" clId="{2376887F-C434-409C-A8D8-EE13312426A6}" dt="2020-07-29T14:37:29.232" v="1327"/>
          <ac:grpSpMkLst>
            <pc:docMk/>
            <pc:sldMk cId="1287457047" sldId="522"/>
            <ac:grpSpMk id="71" creationId="{EBBAC936-6996-4D4A-8BBB-ADBA45761BE1}"/>
          </ac:grpSpMkLst>
        </pc:grpChg>
        <pc:grpChg chg="mod">
          <ac:chgData name="Antonio Osamu Katagiri Tanaka" userId="2c28225e-d492-4964-8551-1b0a3c65dda0" providerId="ADAL" clId="{2376887F-C434-409C-A8D8-EE13312426A6}" dt="2020-07-29T14:37:17.804" v="1322"/>
          <ac:grpSpMkLst>
            <pc:docMk/>
            <pc:sldMk cId="1287457047" sldId="522"/>
            <ac:grpSpMk id="76" creationId="{22FED446-053D-467C-9D2E-C22BD76E0F59}"/>
          </ac:grpSpMkLst>
        </pc:grpChg>
        <pc:grpChg chg="add del mod">
          <ac:chgData name="Antonio Osamu Katagiri Tanaka" userId="2c28225e-d492-4964-8551-1b0a3c65dda0" providerId="ADAL" clId="{2376887F-C434-409C-A8D8-EE13312426A6}" dt="2020-07-29T14:39:12.579" v="1364" actId="165"/>
          <ac:grpSpMkLst>
            <pc:docMk/>
            <pc:sldMk cId="1287457047" sldId="522"/>
            <ac:grpSpMk id="79" creationId="{9D96E3B7-4D3C-4DA1-8D35-67260B489A50}"/>
          </ac:grpSpMkLst>
        </pc:grpChg>
        <pc:grpChg chg="mod topLvl">
          <ac:chgData name="Antonio Osamu Katagiri Tanaka" userId="2c28225e-d492-4964-8551-1b0a3c65dda0" providerId="ADAL" clId="{2376887F-C434-409C-A8D8-EE13312426A6}" dt="2020-07-29T14:40:06.162" v="1375" actId="164"/>
          <ac:grpSpMkLst>
            <pc:docMk/>
            <pc:sldMk cId="1287457047" sldId="522"/>
            <ac:grpSpMk id="84" creationId="{2A3F3016-D58C-4F50-A53F-D727162944AF}"/>
          </ac:grpSpMkLst>
        </pc:grpChg>
        <pc:grpChg chg="add del mod">
          <ac:chgData name="Antonio Osamu Katagiri Tanaka" userId="2c28225e-d492-4964-8551-1b0a3c65dda0" providerId="ADAL" clId="{2376887F-C434-409C-A8D8-EE13312426A6}" dt="2020-07-29T14:38:15.060" v="1334" actId="478"/>
          <ac:grpSpMkLst>
            <pc:docMk/>
            <pc:sldMk cId="1287457047" sldId="522"/>
            <ac:grpSpMk id="88" creationId="{A0FD230F-A6AE-451B-8CFF-B87A138560CF}"/>
          </ac:grpSpMkLst>
        </pc:grpChg>
        <pc:grpChg chg="add del mod">
          <ac:chgData name="Antonio Osamu Katagiri Tanaka" userId="2c28225e-d492-4964-8551-1b0a3c65dda0" providerId="ADAL" clId="{2376887F-C434-409C-A8D8-EE13312426A6}" dt="2020-07-29T05:22:32.901" v="351" actId="478"/>
          <ac:grpSpMkLst>
            <pc:docMk/>
            <pc:sldMk cId="1287457047" sldId="522"/>
            <ac:grpSpMk id="91" creationId="{55B81FC4-6A19-4BE7-BF7F-C5C4608690C8}"/>
          </ac:grpSpMkLst>
        </pc:grpChg>
        <pc:grpChg chg="mod">
          <ac:chgData name="Antonio Osamu Katagiri Tanaka" userId="2c28225e-d492-4964-8551-1b0a3c65dda0" providerId="ADAL" clId="{2376887F-C434-409C-A8D8-EE13312426A6}" dt="2020-07-29T14:37:31.534" v="1328"/>
          <ac:grpSpMkLst>
            <pc:docMk/>
            <pc:sldMk cId="1287457047" sldId="522"/>
            <ac:grpSpMk id="93" creationId="{B3E3DC98-693B-46FF-984F-F744C370891D}"/>
          </ac:grpSpMkLst>
        </pc:grpChg>
        <pc:grpChg chg="add del mod">
          <ac:chgData name="Antonio Osamu Katagiri Tanaka" userId="2c28225e-d492-4964-8551-1b0a3c65dda0" providerId="ADAL" clId="{2376887F-C434-409C-A8D8-EE13312426A6}" dt="2020-07-29T14:41:09.789" v="1378" actId="165"/>
          <ac:grpSpMkLst>
            <pc:docMk/>
            <pc:sldMk cId="1287457047" sldId="522"/>
            <ac:grpSpMk id="96" creationId="{BB5AB35D-0172-460B-8A21-223848E3ADF5}"/>
          </ac:grpSpMkLst>
        </pc:grpChg>
        <pc:grpChg chg="del">
          <ac:chgData name="Antonio Osamu Katagiri Tanaka" userId="2c28225e-d492-4964-8551-1b0a3c65dda0" providerId="ADAL" clId="{2376887F-C434-409C-A8D8-EE13312426A6}" dt="2020-07-29T05:21:01.453" v="339" actId="478"/>
          <ac:grpSpMkLst>
            <pc:docMk/>
            <pc:sldMk cId="1287457047" sldId="522"/>
            <ac:grpSpMk id="100" creationId="{00000000-0000-0000-0000-000000000000}"/>
          </ac:grpSpMkLst>
        </pc:grpChg>
        <pc:grpChg chg="mod topLvl">
          <ac:chgData name="Antonio Osamu Katagiri Tanaka" userId="2c28225e-d492-4964-8551-1b0a3c65dda0" providerId="ADAL" clId="{2376887F-C434-409C-A8D8-EE13312426A6}" dt="2020-07-29T14:43:50.695" v="1476" actId="164"/>
          <ac:grpSpMkLst>
            <pc:docMk/>
            <pc:sldMk cId="1287457047" sldId="522"/>
            <ac:grpSpMk id="100" creationId="{20067401-0717-42CA-9F29-2605F08E00FB}"/>
          </ac:grpSpMkLst>
        </pc:grpChg>
        <pc:grpChg chg="add del mod">
          <ac:chgData name="Antonio Osamu Katagiri Tanaka" userId="2c28225e-d492-4964-8551-1b0a3c65dda0" providerId="ADAL" clId="{2376887F-C434-409C-A8D8-EE13312426A6}" dt="2020-07-29T05:22:34.196" v="352" actId="478"/>
          <ac:grpSpMkLst>
            <pc:docMk/>
            <pc:sldMk cId="1287457047" sldId="522"/>
            <ac:grpSpMk id="101" creationId="{FBDB24FC-03AD-4745-AABF-DCDD35E75E3C}"/>
          </ac:grpSpMkLst>
        </pc:grpChg>
        <pc:grpChg chg="add del mod">
          <ac:chgData name="Antonio Osamu Katagiri Tanaka" userId="2c28225e-d492-4964-8551-1b0a3c65dda0" providerId="ADAL" clId="{2376887F-C434-409C-A8D8-EE13312426A6}" dt="2020-07-29T14:41:04.170" v="1377" actId="165"/>
          <ac:grpSpMkLst>
            <pc:docMk/>
            <pc:sldMk cId="1287457047" sldId="522"/>
            <ac:grpSpMk id="104" creationId="{43996F38-0F05-4C79-889B-28E100C80BDA}"/>
          </ac:grpSpMkLst>
        </pc:grpChg>
        <pc:grpChg chg="mod topLvl">
          <ac:chgData name="Antonio Osamu Katagiri Tanaka" userId="2c28225e-d492-4964-8551-1b0a3c65dda0" providerId="ADAL" clId="{2376887F-C434-409C-A8D8-EE13312426A6}" dt="2020-07-29T14:43:50.695" v="1476" actId="164"/>
          <ac:grpSpMkLst>
            <pc:docMk/>
            <pc:sldMk cId="1287457047" sldId="522"/>
            <ac:grpSpMk id="109" creationId="{36622392-2523-417B-80A1-3BC3E705B886}"/>
          </ac:grpSpMkLst>
        </pc:grpChg>
        <pc:grpChg chg="add del mod">
          <ac:chgData name="Antonio Osamu Katagiri Tanaka" userId="2c28225e-d492-4964-8551-1b0a3c65dda0" providerId="ADAL" clId="{2376887F-C434-409C-A8D8-EE13312426A6}" dt="2020-07-29T05:22:35.352" v="353" actId="478"/>
          <ac:grpSpMkLst>
            <pc:docMk/>
            <pc:sldMk cId="1287457047" sldId="522"/>
            <ac:grpSpMk id="111" creationId="{3ED38755-1F06-431D-8A65-81C794FD3409}"/>
          </ac:grpSpMkLst>
        </pc:grpChg>
        <pc:grpChg chg="add del mod">
          <ac:chgData name="Antonio Osamu Katagiri Tanaka" userId="2c28225e-d492-4964-8551-1b0a3c65dda0" providerId="ADAL" clId="{2376887F-C434-409C-A8D8-EE13312426A6}" dt="2020-07-29T14:44:25.331" v="1481" actId="478"/>
          <ac:grpSpMkLst>
            <pc:docMk/>
            <pc:sldMk cId="1287457047" sldId="522"/>
            <ac:grpSpMk id="112" creationId="{A0033A1F-1E3B-423D-B25E-FBBF339F38E6}"/>
          </ac:grpSpMkLst>
        </pc:grpChg>
        <pc:grpChg chg="mod">
          <ac:chgData name="Antonio Osamu Katagiri Tanaka" userId="2c28225e-d492-4964-8551-1b0a3c65dda0" providerId="ADAL" clId="{2376887F-C434-409C-A8D8-EE13312426A6}" dt="2020-07-29T14:37:39.999" v="1332"/>
          <ac:grpSpMkLst>
            <pc:docMk/>
            <pc:sldMk cId="1287457047" sldId="522"/>
            <ac:grpSpMk id="116" creationId="{E0E69D44-BA55-452A-A0B9-062D31EE3C42}"/>
          </ac:grpSpMkLst>
        </pc:grpChg>
        <pc:grpChg chg="add del mod">
          <ac:chgData name="Antonio Osamu Katagiri Tanaka" userId="2c28225e-d492-4964-8551-1b0a3c65dda0" providerId="ADAL" clId="{2376887F-C434-409C-A8D8-EE13312426A6}" dt="2020-07-29T14:44:21.107" v="1479" actId="478"/>
          <ac:grpSpMkLst>
            <pc:docMk/>
            <pc:sldMk cId="1287457047" sldId="522"/>
            <ac:grpSpMk id="120" creationId="{CD242B84-56EF-4A45-A733-239B5BA247AA}"/>
          </ac:grpSpMkLst>
        </pc:grpChg>
        <pc:grpChg chg="del">
          <ac:chgData name="Antonio Osamu Katagiri Tanaka" userId="2c28225e-d492-4964-8551-1b0a3c65dda0" providerId="ADAL" clId="{2376887F-C434-409C-A8D8-EE13312426A6}" dt="2020-07-29T05:21:01.453" v="339" actId="478"/>
          <ac:grpSpMkLst>
            <pc:docMk/>
            <pc:sldMk cId="1287457047" sldId="522"/>
            <ac:grpSpMk id="122" creationId="{00000000-0000-0000-0000-000000000000}"/>
          </ac:grpSpMkLst>
        </pc:grpChg>
        <pc:grpChg chg="add del mod">
          <ac:chgData name="Antonio Osamu Katagiri Tanaka" userId="2c28225e-d492-4964-8551-1b0a3c65dda0" providerId="ADAL" clId="{2376887F-C434-409C-A8D8-EE13312426A6}" dt="2020-07-29T05:25:55.322" v="396" actId="478"/>
          <ac:grpSpMkLst>
            <pc:docMk/>
            <pc:sldMk cId="1287457047" sldId="522"/>
            <ac:grpSpMk id="123" creationId="{7173781C-0814-4A5F-876F-9758D1100927}"/>
          </ac:grpSpMkLst>
        </pc:grpChg>
        <pc:grpChg chg="mod">
          <ac:chgData name="Antonio Osamu Katagiri Tanaka" userId="2c28225e-d492-4964-8551-1b0a3c65dda0" providerId="ADAL" clId="{2376887F-C434-409C-A8D8-EE13312426A6}" dt="2020-07-29T14:37:39.999" v="1332"/>
          <ac:grpSpMkLst>
            <pc:docMk/>
            <pc:sldMk cId="1287457047" sldId="522"/>
            <ac:grpSpMk id="125" creationId="{6AE293C9-3E38-4A3E-BD5B-97D1AA0D099F}"/>
          </ac:grpSpMkLst>
        </pc:grpChg>
        <pc:grpChg chg="add del mod">
          <ac:chgData name="Antonio Osamu Katagiri Tanaka" userId="2c28225e-d492-4964-8551-1b0a3c65dda0" providerId="ADAL" clId="{2376887F-C434-409C-A8D8-EE13312426A6}" dt="2020-07-29T05:25:54.158" v="394" actId="478"/>
          <ac:grpSpMkLst>
            <pc:docMk/>
            <pc:sldMk cId="1287457047" sldId="522"/>
            <ac:grpSpMk id="132" creationId="{7190B513-BED9-4FFA-946A-A76331B0A8FC}"/>
          </ac:grpSpMkLst>
        </pc:grpChg>
        <pc:grpChg chg="add del mod">
          <ac:chgData name="Antonio Osamu Katagiri Tanaka" userId="2c28225e-d492-4964-8551-1b0a3c65dda0" providerId="ADAL" clId="{2376887F-C434-409C-A8D8-EE13312426A6}" dt="2020-07-29T14:44:39.140" v="1483" actId="165"/>
          <ac:grpSpMkLst>
            <pc:docMk/>
            <pc:sldMk cId="1287457047" sldId="522"/>
            <ac:grpSpMk id="135" creationId="{B1318AD3-A743-4CBD-8A53-45F983124288}"/>
          </ac:grpSpMkLst>
        </pc:grpChg>
        <pc:grpChg chg="mod topLvl">
          <ac:chgData name="Antonio Osamu Katagiri Tanaka" userId="2c28225e-d492-4964-8551-1b0a3c65dda0" providerId="ADAL" clId="{2376887F-C434-409C-A8D8-EE13312426A6}" dt="2020-07-29T14:46:08.711" v="1517" actId="164"/>
          <ac:grpSpMkLst>
            <pc:docMk/>
            <pc:sldMk cId="1287457047" sldId="522"/>
            <ac:grpSpMk id="137" creationId="{724063FC-8566-4432-A7DD-B03F0CF548BA}"/>
          </ac:grpSpMkLst>
        </pc:grpChg>
        <pc:grpChg chg="del">
          <ac:chgData name="Antonio Osamu Katagiri Tanaka" userId="2c28225e-d492-4964-8551-1b0a3c65dda0" providerId="ADAL" clId="{2376887F-C434-409C-A8D8-EE13312426A6}" dt="2020-07-29T05:21:01.453" v="339" actId="478"/>
          <ac:grpSpMkLst>
            <pc:docMk/>
            <pc:sldMk cId="1287457047" sldId="522"/>
            <ac:grpSpMk id="139" creationId="{00000000-0000-0000-0000-000000000000}"/>
          </ac:grpSpMkLst>
        </pc:grpChg>
        <pc:grpChg chg="add del mod">
          <ac:chgData name="Antonio Osamu Katagiri Tanaka" userId="2c28225e-d492-4964-8551-1b0a3c65dda0" providerId="ADAL" clId="{2376887F-C434-409C-A8D8-EE13312426A6}" dt="2020-07-29T05:25:52.874" v="393" actId="478"/>
          <ac:grpSpMkLst>
            <pc:docMk/>
            <pc:sldMk cId="1287457047" sldId="522"/>
            <ac:grpSpMk id="143" creationId="{D6B221DE-B552-4D66-9833-ED9608832998}"/>
          </ac:grpSpMkLst>
        </pc:grpChg>
        <pc:grpChg chg="mod topLvl">
          <ac:chgData name="Antonio Osamu Katagiri Tanaka" userId="2c28225e-d492-4964-8551-1b0a3c65dda0" providerId="ADAL" clId="{2376887F-C434-409C-A8D8-EE13312426A6}" dt="2020-07-29T14:46:08.711" v="1517" actId="164"/>
          <ac:grpSpMkLst>
            <pc:docMk/>
            <pc:sldMk cId="1287457047" sldId="522"/>
            <ac:grpSpMk id="143" creationId="{FB9ADEF3-BAAD-4299-8C10-434EEC5A49B3}"/>
          </ac:grpSpMkLst>
        </pc:grpChg>
        <pc:grpChg chg="del">
          <ac:chgData name="Antonio Osamu Katagiri Tanaka" userId="2c28225e-d492-4964-8551-1b0a3c65dda0" providerId="ADAL" clId="{2376887F-C434-409C-A8D8-EE13312426A6}" dt="2020-07-29T05:21:01.453" v="339" actId="478"/>
          <ac:grpSpMkLst>
            <pc:docMk/>
            <pc:sldMk cId="1287457047" sldId="522"/>
            <ac:grpSpMk id="145" creationId="{00000000-0000-0000-0000-000000000000}"/>
          </ac:grpSpMkLst>
        </pc:grpChg>
        <pc:grpChg chg="del">
          <ac:chgData name="Antonio Osamu Katagiri Tanaka" userId="2c28225e-d492-4964-8551-1b0a3c65dda0" providerId="ADAL" clId="{2376887F-C434-409C-A8D8-EE13312426A6}" dt="2020-07-29T05:21:01.453" v="339" actId="478"/>
          <ac:grpSpMkLst>
            <pc:docMk/>
            <pc:sldMk cId="1287457047" sldId="522"/>
            <ac:grpSpMk id="147" creationId="{00000000-0000-0000-0000-000000000000}"/>
          </ac:grpSpMkLst>
        </pc:grpChg>
        <pc:grpChg chg="del">
          <ac:chgData name="Antonio Osamu Katagiri Tanaka" userId="2c28225e-d492-4964-8551-1b0a3c65dda0" providerId="ADAL" clId="{2376887F-C434-409C-A8D8-EE13312426A6}" dt="2020-07-29T05:21:01.453" v="339" actId="478"/>
          <ac:grpSpMkLst>
            <pc:docMk/>
            <pc:sldMk cId="1287457047" sldId="522"/>
            <ac:grpSpMk id="148" creationId="{00000000-0000-0000-0000-000000000000}"/>
          </ac:grpSpMkLst>
        </pc:grpChg>
        <pc:grpChg chg="add del mod">
          <ac:chgData name="Antonio Osamu Katagiri Tanaka" userId="2c28225e-d492-4964-8551-1b0a3c65dda0" providerId="ADAL" clId="{2376887F-C434-409C-A8D8-EE13312426A6}" dt="2020-07-29T14:51:43.695" v="1570"/>
          <ac:grpSpMkLst>
            <pc:docMk/>
            <pc:sldMk cId="1287457047" sldId="522"/>
            <ac:grpSpMk id="159" creationId="{CDFB99BC-5A52-42CF-A518-CC585D0CBAC7}"/>
          </ac:grpSpMkLst>
        </pc:grpChg>
        <pc:grpChg chg="add del mod">
          <ac:chgData name="Antonio Osamu Katagiri Tanaka" userId="2c28225e-d492-4964-8551-1b0a3c65dda0" providerId="ADAL" clId="{2376887F-C434-409C-A8D8-EE13312426A6}" dt="2020-07-29T14:51:43.695" v="1570"/>
          <ac:grpSpMkLst>
            <pc:docMk/>
            <pc:sldMk cId="1287457047" sldId="522"/>
            <ac:grpSpMk id="167" creationId="{43F60BD1-5F54-42B4-9671-B66E313B40C3}"/>
          </ac:grpSpMkLst>
        </pc:grpChg>
        <pc:grpChg chg="add mod">
          <ac:chgData name="Antonio Osamu Katagiri Tanaka" userId="2c28225e-d492-4964-8551-1b0a3c65dda0" providerId="ADAL" clId="{2376887F-C434-409C-A8D8-EE13312426A6}" dt="2020-07-29T14:54:43.851" v="1596" actId="164"/>
          <ac:grpSpMkLst>
            <pc:docMk/>
            <pc:sldMk cId="1287457047" sldId="522"/>
            <ac:grpSpMk id="183" creationId="{71F00B63-480E-44CF-BD06-B24E7FB09CBF}"/>
          </ac:grpSpMkLst>
        </pc:grpChg>
        <pc:grpChg chg="add mod">
          <ac:chgData name="Antonio Osamu Katagiri Tanaka" userId="2c28225e-d492-4964-8551-1b0a3c65dda0" providerId="ADAL" clId="{2376887F-C434-409C-A8D8-EE13312426A6}" dt="2020-07-29T14:54:43.851" v="1596" actId="164"/>
          <ac:grpSpMkLst>
            <pc:docMk/>
            <pc:sldMk cId="1287457047" sldId="522"/>
            <ac:grpSpMk id="191" creationId="{66370D3C-C499-4CE9-886A-390C9993FCE3}"/>
          </ac:grpSpMkLst>
        </pc:grpChg>
        <pc:grpChg chg="mod">
          <ac:chgData name="Antonio Osamu Katagiri Tanaka" userId="2c28225e-d492-4964-8551-1b0a3c65dda0" providerId="ADAL" clId="{2376887F-C434-409C-A8D8-EE13312426A6}" dt="2020-07-29T05:23:12.367" v="356"/>
          <ac:grpSpMkLst>
            <pc:docMk/>
            <pc:sldMk cId="1287457047" sldId="522"/>
            <ac:grpSpMk id="218" creationId="{67C9E661-88EB-4518-834C-7E60C66F27B6}"/>
          </ac:grpSpMkLst>
        </pc:grpChg>
        <pc:grpChg chg="add del mod topLvl">
          <ac:chgData name="Antonio Osamu Katagiri Tanaka" userId="2c28225e-d492-4964-8551-1b0a3c65dda0" providerId="ADAL" clId="{2376887F-C434-409C-A8D8-EE13312426A6}" dt="2020-07-29T06:10:16.474" v="1048" actId="478"/>
          <ac:grpSpMkLst>
            <pc:docMk/>
            <pc:sldMk cId="1287457047" sldId="522"/>
            <ac:grpSpMk id="230" creationId="{3A5D82D5-BF43-4325-9E11-706C39DDF7A0}"/>
          </ac:grpSpMkLst>
        </pc:grpChg>
        <pc:grpChg chg="add del mod topLvl">
          <ac:chgData name="Antonio Osamu Katagiri Tanaka" userId="2c28225e-d492-4964-8551-1b0a3c65dda0" providerId="ADAL" clId="{2376887F-C434-409C-A8D8-EE13312426A6}" dt="2020-07-29T06:10:16.474" v="1048" actId="478"/>
          <ac:grpSpMkLst>
            <pc:docMk/>
            <pc:sldMk cId="1287457047" sldId="522"/>
            <ac:grpSpMk id="238" creationId="{6728E032-94AF-4CFF-86BC-D2987462BCB0}"/>
          </ac:grpSpMkLst>
        </pc:grpChg>
        <pc:grpChg chg="add del mod topLvl">
          <ac:chgData name="Antonio Osamu Katagiri Tanaka" userId="2c28225e-d492-4964-8551-1b0a3c65dda0" providerId="ADAL" clId="{2376887F-C434-409C-A8D8-EE13312426A6}" dt="2020-07-29T06:10:16.474" v="1048" actId="478"/>
          <ac:grpSpMkLst>
            <pc:docMk/>
            <pc:sldMk cId="1287457047" sldId="522"/>
            <ac:grpSpMk id="246" creationId="{B70EEE05-B80A-4EEE-8D96-A180482116A9}"/>
          </ac:grpSpMkLst>
        </pc:grpChg>
        <pc:grpChg chg="add del mod topLvl">
          <ac:chgData name="Antonio Osamu Katagiri Tanaka" userId="2c28225e-d492-4964-8551-1b0a3c65dda0" providerId="ADAL" clId="{2376887F-C434-409C-A8D8-EE13312426A6}" dt="2020-07-29T06:10:16.474" v="1048" actId="478"/>
          <ac:grpSpMkLst>
            <pc:docMk/>
            <pc:sldMk cId="1287457047" sldId="522"/>
            <ac:grpSpMk id="254" creationId="{300F771D-6DC8-4EBA-A465-5D25257CACDD}"/>
          </ac:grpSpMkLst>
        </pc:grpChg>
        <pc:grpChg chg="mod">
          <ac:chgData name="Antonio Osamu Katagiri Tanaka" userId="2c28225e-d492-4964-8551-1b0a3c65dda0" providerId="ADAL" clId="{2376887F-C434-409C-A8D8-EE13312426A6}" dt="2020-07-29T06:05:35.147" v="1015" actId="165"/>
          <ac:grpSpMkLst>
            <pc:docMk/>
            <pc:sldMk cId="1287457047" sldId="522"/>
            <ac:grpSpMk id="256" creationId="{AD27879F-A695-4D82-89FF-F8B6DAB920D4}"/>
          </ac:grpSpMkLst>
        </pc:grpChg>
        <pc:grpChg chg="add del mod topLvl">
          <ac:chgData name="Antonio Osamu Katagiri Tanaka" userId="2c28225e-d492-4964-8551-1b0a3c65dda0" providerId="ADAL" clId="{2376887F-C434-409C-A8D8-EE13312426A6}" dt="2020-07-29T06:10:16.474" v="1048" actId="478"/>
          <ac:grpSpMkLst>
            <pc:docMk/>
            <pc:sldMk cId="1287457047" sldId="522"/>
            <ac:grpSpMk id="268" creationId="{EE3FCCF6-0E61-4E5F-91B8-717D539890FB}"/>
          </ac:grpSpMkLst>
        </pc:grpChg>
        <pc:grpChg chg="add del mod topLvl">
          <ac:chgData name="Antonio Osamu Katagiri Tanaka" userId="2c28225e-d492-4964-8551-1b0a3c65dda0" providerId="ADAL" clId="{2376887F-C434-409C-A8D8-EE13312426A6}" dt="2020-07-29T06:10:16.474" v="1048" actId="478"/>
          <ac:grpSpMkLst>
            <pc:docMk/>
            <pc:sldMk cId="1287457047" sldId="522"/>
            <ac:grpSpMk id="276" creationId="{46F0E3A8-0DFA-4CB0-8B77-16580DA6D487}"/>
          </ac:grpSpMkLst>
        </pc:grpChg>
        <pc:grpChg chg="add del mod">
          <ac:chgData name="Antonio Osamu Katagiri Tanaka" userId="2c28225e-d492-4964-8551-1b0a3c65dda0" providerId="ADAL" clId="{2376887F-C434-409C-A8D8-EE13312426A6}" dt="2020-07-29T05:30:23.160" v="441"/>
          <ac:grpSpMkLst>
            <pc:docMk/>
            <pc:sldMk cId="1287457047" sldId="522"/>
            <ac:grpSpMk id="285" creationId="{4E25ED3B-498C-4FCC-8284-4DE9BEF52107}"/>
          </ac:grpSpMkLst>
        </pc:grpChg>
        <pc:grpChg chg="add del mod">
          <ac:chgData name="Antonio Osamu Katagiri Tanaka" userId="2c28225e-d492-4964-8551-1b0a3c65dda0" providerId="ADAL" clId="{2376887F-C434-409C-A8D8-EE13312426A6}" dt="2020-07-29T05:30:23.160" v="441"/>
          <ac:grpSpMkLst>
            <pc:docMk/>
            <pc:sldMk cId="1287457047" sldId="522"/>
            <ac:grpSpMk id="292" creationId="{23402BFC-80AE-4EA7-902B-7BB2E786556A}"/>
          </ac:grpSpMkLst>
        </pc:grpChg>
        <pc:grpChg chg="mod">
          <ac:chgData name="Antonio Osamu Katagiri Tanaka" userId="2c28225e-d492-4964-8551-1b0a3c65dda0" providerId="ADAL" clId="{2376887F-C434-409C-A8D8-EE13312426A6}" dt="2020-07-29T05:30:20.660" v="440"/>
          <ac:grpSpMkLst>
            <pc:docMk/>
            <pc:sldMk cId="1287457047" sldId="522"/>
            <ac:grpSpMk id="293" creationId="{6D0B2ACA-57A8-423E-A7A7-BE67EB8D59ED}"/>
          </ac:grpSpMkLst>
        </pc:grpChg>
        <pc:grpChg chg="mod">
          <ac:chgData name="Antonio Osamu Katagiri Tanaka" userId="2c28225e-d492-4964-8551-1b0a3c65dda0" providerId="ADAL" clId="{2376887F-C434-409C-A8D8-EE13312426A6}" dt="2020-07-29T05:30:20.660" v="440"/>
          <ac:grpSpMkLst>
            <pc:docMk/>
            <pc:sldMk cId="1287457047" sldId="522"/>
            <ac:grpSpMk id="294" creationId="{CFACE897-6F74-4812-9AC9-5E3E752FC4D5}"/>
          </ac:grpSpMkLst>
        </pc:grpChg>
        <pc:grpChg chg="add del mod">
          <ac:chgData name="Antonio Osamu Katagiri Tanaka" userId="2c28225e-d492-4964-8551-1b0a3c65dda0" providerId="ADAL" clId="{2376887F-C434-409C-A8D8-EE13312426A6}" dt="2020-07-29T05:32:40.798" v="445" actId="478"/>
          <ac:grpSpMkLst>
            <pc:docMk/>
            <pc:sldMk cId="1287457047" sldId="522"/>
            <ac:grpSpMk id="306" creationId="{78D5E796-AEEB-4F07-8FCA-52AD885FE60F}"/>
          </ac:grpSpMkLst>
        </pc:grpChg>
        <pc:grpChg chg="add del mod">
          <ac:chgData name="Antonio Osamu Katagiri Tanaka" userId="2c28225e-d492-4964-8551-1b0a3c65dda0" providerId="ADAL" clId="{2376887F-C434-409C-A8D8-EE13312426A6}" dt="2020-07-29T05:33:14.592" v="447"/>
          <ac:grpSpMkLst>
            <pc:docMk/>
            <pc:sldMk cId="1287457047" sldId="522"/>
            <ac:grpSpMk id="313" creationId="{F61F7D63-14DC-49BC-A676-2999060FA78A}"/>
          </ac:grpSpMkLst>
        </pc:grpChg>
        <pc:grpChg chg="add del mod">
          <ac:chgData name="Antonio Osamu Katagiri Tanaka" userId="2c28225e-d492-4964-8551-1b0a3c65dda0" providerId="ADAL" clId="{2376887F-C434-409C-A8D8-EE13312426A6}" dt="2020-07-29T05:33:48.163" v="453" actId="478"/>
          <ac:grpSpMkLst>
            <pc:docMk/>
            <pc:sldMk cId="1287457047" sldId="522"/>
            <ac:grpSpMk id="320" creationId="{50B19A14-4DCD-48E6-9766-5AC5710C1D53}"/>
          </ac:grpSpMkLst>
        </pc:grpChg>
        <pc:grpChg chg="add del mod">
          <ac:chgData name="Antonio Osamu Katagiri Tanaka" userId="2c28225e-d492-4964-8551-1b0a3c65dda0" providerId="ADAL" clId="{2376887F-C434-409C-A8D8-EE13312426A6}" dt="2020-07-29T05:34:07.261" v="457"/>
          <ac:grpSpMkLst>
            <pc:docMk/>
            <pc:sldMk cId="1287457047" sldId="522"/>
            <ac:grpSpMk id="327" creationId="{B644F45C-DE10-40F7-A8E1-409AE6A7A546}"/>
          </ac:grpSpMkLst>
        </pc:grpChg>
        <pc:grpChg chg="mod">
          <ac:chgData name="Antonio Osamu Katagiri Tanaka" userId="2c28225e-d492-4964-8551-1b0a3c65dda0" providerId="ADAL" clId="{2376887F-C434-409C-A8D8-EE13312426A6}" dt="2020-07-29T05:34:02.334" v="454"/>
          <ac:grpSpMkLst>
            <pc:docMk/>
            <pc:sldMk cId="1287457047" sldId="522"/>
            <ac:grpSpMk id="328" creationId="{8AA6DADB-50E5-4546-A72E-9B86E896AE47}"/>
          </ac:grpSpMkLst>
        </pc:grpChg>
        <pc:grpChg chg="mod">
          <ac:chgData name="Antonio Osamu Katagiri Tanaka" userId="2c28225e-d492-4964-8551-1b0a3c65dda0" providerId="ADAL" clId="{2376887F-C434-409C-A8D8-EE13312426A6}" dt="2020-07-29T05:34:02.334" v="454"/>
          <ac:grpSpMkLst>
            <pc:docMk/>
            <pc:sldMk cId="1287457047" sldId="522"/>
            <ac:grpSpMk id="329" creationId="{2C74EDBB-FF8D-4049-A9F5-D3D36384165A}"/>
          </ac:grpSpMkLst>
        </pc:grpChg>
        <pc:picChg chg="add mod">
          <ac:chgData name="Antonio Osamu Katagiri Tanaka" userId="2c28225e-d492-4964-8551-1b0a3c65dda0" providerId="ADAL" clId="{2376887F-C434-409C-A8D8-EE13312426A6}" dt="2020-07-29T14:29:45.949" v="1119" actId="1076"/>
          <ac:picMkLst>
            <pc:docMk/>
            <pc:sldMk cId="1287457047" sldId="522"/>
            <ac:picMk id="9" creationId="{38F6767B-FCA0-4A85-9FF4-25D6F1398BC5}"/>
          </ac:picMkLst>
        </pc:picChg>
        <pc:picChg chg="add del mod">
          <ac:chgData name="Antonio Osamu Katagiri Tanaka" userId="2c28225e-d492-4964-8551-1b0a3c65dda0" providerId="ADAL" clId="{2376887F-C434-409C-A8D8-EE13312426A6}" dt="2020-07-29T14:29:26.218" v="1114" actId="478"/>
          <ac:picMkLst>
            <pc:docMk/>
            <pc:sldMk cId="1287457047" sldId="522"/>
            <ac:picMk id="14" creationId="{C017F308-5B15-40D1-9022-7272346FB4DA}"/>
          </ac:picMkLst>
        </pc:picChg>
        <pc:picChg chg="add mod">
          <ac:chgData name="Antonio Osamu Katagiri Tanaka" userId="2c28225e-d492-4964-8551-1b0a3c65dda0" providerId="ADAL" clId="{2376887F-C434-409C-A8D8-EE13312426A6}" dt="2020-07-29T06:06:06.503" v="1018" actId="164"/>
          <ac:picMkLst>
            <pc:docMk/>
            <pc:sldMk cId="1287457047" sldId="522"/>
            <ac:picMk id="15" creationId="{109A20B5-543C-4E74-BC8F-FF031DCC5DA3}"/>
          </ac:picMkLst>
        </pc:picChg>
        <pc:picChg chg="add mod">
          <ac:chgData name="Antonio Osamu Katagiri Tanaka" userId="2c28225e-d492-4964-8551-1b0a3c65dda0" providerId="ADAL" clId="{2376887F-C434-409C-A8D8-EE13312426A6}" dt="2020-07-29T06:10:21.700" v="1049" actId="164"/>
          <ac:picMkLst>
            <pc:docMk/>
            <pc:sldMk cId="1287457047" sldId="522"/>
            <ac:picMk id="19" creationId="{95CF8ADA-44F5-432E-B42F-8FD359F595FC}"/>
          </ac:picMkLst>
        </pc:picChg>
        <pc:picChg chg="add mod">
          <ac:chgData name="Antonio Osamu Katagiri Tanaka" userId="2c28225e-d492-4964-8551-1b0a3c65dda0" providerId="ADAL" clId="{2376887F-C434-409C-A8D8-EE13312426A6}" dt="2020-07-29T14:45:59.157" v="1515" actId="1076"/>
          <ac:picMkLst>
            <pc:docMk/>
            <pc:sldMk cId="1287457047" sldId="522"/>
            <ac:picMk id="21" creationId="{EFED64A1-315A-40D9-A262-985A6391F41A}"/>
          </ac:picMkLst>
        </pc:picChg>
        <pc:picChg chg="add mod">
          <ac:chgData name="Antonio Osamu Katagiri Tanaka" userId="2c28225e-d492-4964-8551-1b0a3c65dda0" providerId="ADAL" clId="{2376887F-C434-409C-A8D8-EE13312426A6}" dt="2020-07-29T14:56:21.145" v="1610" actId="1038"/>
          <ac:picMkLst>
            <pc:docMk/>
            <pc:sldMk cId="1287457047" sldId="522"/>
            <ac:picMk id="43" creationId="{1108ED18-C71E-40D2-B430-C765A0F48579}"/>
          </ac:picMkLst>
        </pc:picChg>
        <pc:picChg chg="add mod topLvl modCrop">
          <ac:chgData name="Antonio Osamu Katagiri Tanaka" userId="2c28225e-d492-4964-8551-1b0a3c65dda0" providerId="ADAL" clId="{2376887F-C434-409C-A8D8-EE13312426A6}" dt="2020-07-29T14:58:28.015" v="1751" actId="164"/>
          <ac:picMkLst>
            <pc:docMk/>
            <pc:sldMk cId="1287457047" sldId="522"/>
            <ac:picMk id="152" creationId="{E9D2AF9A-8063-4362-BED2-A84C532F39BC}"/>
          </ac:picMkLst>
        </pc:picChg>
        <pc:picChg chg="add mod topLvl modCrop">
          <ac:chgData name="Antonio Osamu Katagiri Tanaka" userId="2c28225e-d492-4964-8551-1b0a3c65dda0" providerId="ADAL" clId="{2376887F-C434-409C-A8D8-EE13312426A6}" dt="2020-07-29T14:58:28.015" v="1751" actId="164"/>
          <ac:picMkLst>
            <pc:docMk/>
            <pc:sldMk cId="1287457047" sldId="522"/>
            <ac:picMk id="154" creationId="{21394C98-8984-454A-B672-93D1C6320945}"/>
          </ac:picMkLst>
        </pc:picChg>
        <pc:picChg chg="add mod">
          <ac:chgData name="Antonio Osamu Katagiri Tanaka" userId="2c28225e-d492-4964-8551-1b0a3c65dda0" providerId="ADAL" clId="{2376887F-C434-409C-A8D8-EE13312426A6}" dt="2020-07-29T14:50:13.751" v="1563" actId="571"/>
          <ac:picMkLst>
            <pc:docMk/>
            <pc:sldMk cId="1287457047" sldId="522"/>
            <ac:picMk id="156" creationId="{9A63BCE4-57D2-48A1-ACFC-0BAC5E6F4FCF}"/>
          </ac:picMkLst>
        </pc:picChg>
        <pc:picChg chg="add del mod">
          <ac:chgData name="Antonio Osamu Katagiri Tanaka" userId="2c28225e-d492-4964-8551-1b0a3c65dda0" providerId="ADAL" clId="{2376887F-C434-409C-A8D8-EE13312426A6}" dt="2020-07-29T05:46:38.773" v="874"/>
          <ac:picMkLst>
            <pc:docMk/>
            <pc:sldMk cId="1287457047" sldId="522"/>
            <ac:picMk id="356" creationId="{D4C7239F-63FC-41CD-96AF-C5E865CF623F}"/>
          </ac:picMkLst>
        </pc:picChg>
        <pc:picChg chg="add mod">
          <ac:chgData name="Antonio Osamu Katagiri Tanaka" userId="2c28225e-d492-4964-8551-1b0a3c65dda0" providerId="ADAL" clId="{2376887F-C434-409C-A8D8-EE13312426A6}" dt="2020-07-29T05:48:54.598" v="890" actId="164"/>
          <ac:picMkLst>
            <pc:docMk/>
            <pc:sldMk cId="1287457047" sldId="522"/>
            <ac:picMk id="357" creationId="{F3F5CDB1-1F37-473D-9064-AE8261CD27CC}"/>
          </ac:picMkLst>
        </pc:picChg>
        <pc:picChg chg="add mod">
          <ac:chgData name="Antonio Osamu Katagiri Tanaka" userId="2c28225e-d492-4964-8551-1b0a3c65dda0" providerId="ADAL" clId="{2376887F-C434-409C-A8D8-EE13312426A6}" dt="2020-07-29T05:48:54.598" v="890" actId="164"/>
          <ac:picMkLst>
            <pc:docMk/>
            <pc:sldMk cId="1287457047" sldId="522"/>
            <ac:picMk id="358" creationId="{1C75E25B-BE89-4C1D-BCF7-19B482FBD319}"/>
          </ac:picMkLst>
        </pc:picChg>
        <pc:picChg chg="add mod">
          <ac:chgData name="Antonio Osamu Katagiri Tanaka" userId="2c28225e-d492-4964-8551-1b0a3c65dda0" providerId="ADAL" clId="{2376887F-C434-409C-A8D8-EE13312426A6}" dt="2020-07-29T05:48:54.598" v="890" actId="164"/>
          <ac:picMkLst>
            <pc:docMk/>
            <pc:sldMk cId="1287457047" sldId="522"/>
            <ac:picMk id="359" creationId="{5C531FEC-1E5F-4F38-8685-268D2469FE9A}"/>
          </ac:picMkLst>
        </pc:picChg>
        <pc:picChg chg="add mod">
          <ac:chgData name="Antonio Osamu Katagiri Tanaka" userId="2c28225e-d492-4964-8551-1b0a3c65dda0" providerId="ADAL" clId="{2376887F-C434-409C-A8D8-EE13312426A6}" dt="2020-07-29T14:47:11.358" v="1527" actId="164"/>
          <ac:picMkLst>
            <pc:docMk/>
            <pc:sldMk cId="1287457047" sldId="522"/>
            <ac:picMk id="360" creationId="{3E26EA83-E5FD-43D1-96FB-CEEA4E0578E6}"/>
          </ac:picMkLst>
        </pc:picChg>
        <pc:picChg chg="add mod">
          <ac:chgData name="Antonio Osamu Katagiri Tanaka" userId="2c28225e-d492-4964-8551-1b0a3c65dda0" providerId="ADAL" clId="{2376887F-C434-409C-A8D8-EE13312426A6}" dt="2020-07-29T14:47:11.358" v="1527" actId="164"/>
          <ac:picMkLst>
            <pc:docMk/>
            <pc:sldMk cId="1287457047" sldId="522"/>
            <ac:picMk id="361" creationId="{D615DEE8-A46B-48BC-ACD7-84076DCF7431}"/>
          </ac:picMkLst>
        </pc:picChg>
        <pc:inkChg chg="add del mod">
          <ac:chgData name="Antonio Osamu Katagiri Tanaka" userId="2c28225e-d492-4964-8551-1b0a3c65dda0" providerId="ADAL" clId="{2376887F-C434-409C-A8D8-EE13312426A6}" dt="2020-07-29T05:30:23.160" v="441"/>
          <ac:inkMkLst>
            <pc:docMk/>
            <pc:sldMk cId="1287457047" sldId="522"/>
            <ac:inkMk id="284" creationId="{799357F2-3ADA-4926-AE19-DFA438EAE676}"/>
          </ac:inkMkLst>
        </pc:inkChg>
        <pc:inkChg chg="mod">
          <ac:chgData name="Antonio Osamu Katagiri Tanaka" userId="2c28225e-d492-4964-8551-1b0a3c65dda0" providerId="ADAL" clId="{2376887F-C434-409C-A8D8-EE13312426A6}" dt="2020-07-29T05:30:20.660" v="440"/>
          <ac:inkMkLst>
            <pc:docMk/>
            <pc:sldMk cId="1287457047" sldId="522"/>
            <ac:inkMk id="286" creationId="{7C63449E-44E4-4F8D-B070-5C64EC7A97A0}"/>
          </ac:inkMkLst>
        </pc:inkChg>
        <pc:inkChg chg="mod">
          <ac:chgData name="Antonio Osamu Katagiri Tanaka" userId="2c28225e-d492-4964-8551-1b0a3c65dda0" providerId="ADAL" clId="{2376887F-C434-409C-A8D8-EE13312426A6}" dt="2020-07-29T05:30:20.660" v="440"/>
          <ac:inkMkLst>
            <pc:docMk/>
            <pc:sldMk cId="1287457047" sldId="522"/>
            <ac:inkMk id="287" creationId="{40635804-A2A0-4F82-9EBD-25E885240CBF}"/>
          </ac:inkMkLst>
        </pc:inkChg>
        <pc:inkChg chg="mod">
          <ac:chgData name="Antonio Osamu Katagiri Tanaka" userId="2c28225e-d492-4964-8551-1b0a3c65dda0" providerId="ADAL" clId="{2376887F-C434-409C-A8D8-EE13312426A6}" dt="2020-07-29T05:30:20.660" v="440"/>
          <ac:inkMkLst>
            <pc:docMk/>
            <pc:sldMk cId="1287457047" sldId="522"/>
            <ac:inkMk id="288" creationId="{30FA168B-870D-4B07-85D9-535ABDB6F52F}"/>
          </ac:inkMkLst>
        </pc:inkChg>
        <pc:inkChg chg="mod">
          <ac:chgData name="Antonio Osamu Katagiri Tanaka" userId="2c28225e-d492-4964-8551-1b0a3c65dda0" providerId="ADAL" clId="{2376887F-C434-409C-A8D8-EE13312426A6}" dt="2020-07-29T05:30:20.660" v="440"/>
          <ac:inkMkLst>
            <pc:docMk/>
            <pc:sldMk cId="1287457047" sldId="522"/>
            <ac:inkMk id="289" creationId="{8E230878-2AFA-4964-A8A4-C47C8264F8E5}"/>
          </ac:inkMkLst>
        </pc:inkChg>
        <pc:inkChg chg="mod">
          <ac:chgData name="Antonio Osamu Katagiri Tanaka" userId="2c28225e-d492-4964-8551-1b0a3c65dda0" providerId="ADAL" clId="{2376887F-C434-409C-A8D8-EE13312426A6}" dt="2020-07-29T05:30:20.660" v="440"/>
          <ac:inkMkLst>
            <pc:docMk/>
            <pc:sldMk cId="1287457047" sldId="522"/>
            <ac:inkMk id="290" creationId="{3F9A32F0-01E1-466F-8FFF-4A8D21525140}"/>
          </ac:inkMkLst>
        </pc:inkChg>
        <pc:inkChg chg="mod">
          <ac:chgData name="Antonio Osamu Katagiri Tanaka" userId="2c28225e-d492-4964-8551-1b0a3c65dda0" providerId="ADAL" clId="{2376887F-C434-409C-A8D8-EE13312426A6}" dt="2020-07-29T05:30:20.660" v="440"/>
          <ac:inkMkLst>
            <pc:docMk/>
            <pc:sldMk cId="1287457047" sldId="522"/>
            <ac:inkMk id="291" creationId="{5153D756-F776-4DDC-A76C-35901722AF0B}"/>
          </ac:inkMkLst>
        </pc:inkChg>
        <pc:inkChg chg="mod">
          <ac:chgData name="Antonio Osamu Katagiri Tanaka" userId="2c28225e-d492-4964-8551-1b0a3c65dda0" providerId="ADAL" clId="{2376887F-C434-409C-A8D8-EE13312426A6}" dt="2020-07-29T05:30:20.660" v="440"/>
          <ac:inkMkLst>
            <pc:docMk/>
            <pc:sldMk cId="1287457047" sldId="522"/>
            <ac:inkMk id="295" creationId="{52C267B0-2595-4BD4-85BC-96999CDABA3F}"/>
          </ac:inkMkLst>
        </pc:inkChg>
        <pc:inkChg chg="mod">
          <ac:chgData name="Antonio Osamu Katagiri Tanaka" userId="2c28225e-d492-4964-8551-1b0a3c65dda0" providerId="ADAL" clId="{2376887F-C434-409C-A8D8-EE13312426A6}" dt="2020-07-29T05:30:20.660" v="440"/>
          <ac:inkMkLst>
            <pc:docMk/>
            <pc:sldMk cId="1287457047" sldId="522"/>
            <ac:inkMk id="296" creationId="{4931942C-44E2-49DB-80DE-64BFB6BA68A2}"/>
          </ac:inkMkLst>
        </pc:inkChg>
        <pc:inkChg chg="mod">
          <ac:chgData name="Antonio Osamu Katagiri Tanaka" userId="2c28225e-d492-4964-8551-1b0a3c65dda0" providerId="ADAL" clId="{2376887F-C434-409C-A8D8-EE13312426A6}" dt="2020-07-29T05:30:20.660" v="440"/>
          <ac:inkMkLst>
            <pc:docMk/>
            <pc:sldMk cId="1287457047" sldId="522"/>
            <ac:inkMk id="297" creationId="{16FE2C39-D8C6-4595-97B6-C0ADF6772868}"/>
          </ac:inkMkLst>
        </pc:inkChg>
        <pc:inkChg chg="mod">
          <ac:chgData name="Antonio Osamu Katagiri Tanaka" userId="2c28225e-d492-4964-8551-1b0a3c65dda0" providerId="ADAL" clId="{2376887F-C434-409C-A8D8-EE13312426A6}" dt="2020-07-29T05:30:20.660" v="440"/>
          <ac:inkMkLst>
            <pc:docMk/>
            <pc:sldMk cId="1287457047" sldId="522"/>
            <ac:inkMk id="298" creationId="{8E780355-9583-4525-B4C5-5943B13030ED}"/>
          </ac:inkMkLst>
        </pc:inkChg>
        <pc:inkChg chg="mod">
          <ac:chgData name="Antonio Osamu Katagiri Tanaka" userId="2c28225e-d492-4964-8551-1b0a3c65dda0" providerId="ADAL" clId="{2376887F-C434-409C-A8D8-EE13312426A6}" dt="2020-07-29T05:30:20.660" v="440"/>
          <ac:inkMkLst>
            <pc:docMk/>
            <pc:sldMk cId="1287457047" sldId="522"/>
            <ac:inkMk id="299" creationId="{10C9ED57-72AA-4DB4-8D00-8144E292F42A}"/>
          </ac:inkMkLst>
        </pc:inkChg>
        <pc:inkChg chg="mod">
          <ac:chgData name="Antonio Osamu Katagiri Tanaka" userId="2c28225e-d492-4964-8551-1b0a3c65dda0" providerId="ADAL" clId="{2376887F-C434-409C-A8D8-EE13312426A6}" dt="2020-07-29T05:30:20.660" v="440"/>
          <ac:inkMkLst>
            <pc:docMk/>
            <pc:sldMk cId="1287457047" sldId="522"/>
            <ac:inkMk id="300" creationId="{011357D1-ADD4-42CE-9D2A-C320343EC7AC}"/>
          </ac:inkMkLst>
        </pc:inkChg>
        <pc:inkChg chg="mod">
          <ac:chgData name="Antonio Osamu Katagiri Tanaka" userId="2c28225e-d492-4964-8551-1b0a3c65dda0" providerId="ADAL" clId="{2376887F-C434-409C-A8D8-EE13312426A6}" dt="2020-07-29T05:30:20.660" v="440"/>
          <ac:inkMkLst>
            <pc:docMk/>
            <pc:sldMk cId="1287457047" sldId="522"/>
            <ac:inkMk id="301" creationId="{FFCF57B4-E016-4E53-955E-4EA9DD852484}"/>
          </ac:inkMkLst>
        </pc:inkChg>
        <pc:inkChg chg="mod">
          <ac:chgData name="Antonio Osamu Katagiri Tanaka" userId="2c28225e-d492-4964-8551-1b0a3c65dda0" providerId="ADAL" clId="{2376887F-C434-409C-A8D8-EE13312426A6}" dt="2020-07-29T05:30:20.660" v="440"/>
          <ac:inkMkLst>
            <pc:docMk/>
            <pc:sldMk cId="1287457047" sldId="522"/>
            <ac:inkMk id="302" creationId="{0AC8304E-A848-4807-A99C-529F9672E0A7}"/>
          </ac:inkMkLst>
        </pc:inkChg>
        <pc:inkChg chg="mod">
          <ac:chgData name="Antonio Osamu Katagiri Tanaka" userId="2c28225e-d492-4964-8551-1b0a3c65dda0" providerId="ADAL" clId="{2376887F-C434-409C-A8D8-EE13312426A6}" dt="2020-07-29T05:30:20.660" v="440"/>
          <ac:inkMkLst>
            <pc:docMk/>
            <pc:sldMk cId="1287457047" sldId="522"/>
            <ac:inkMk id="303" creationId="{4EF99AAD-A893-4BDD-8B77-30D7FF89444C}"/>
          </ac:inkMkLst>
        </pc:inkChg>
        <pc:inkChg chg="mod">
          <ac:chgData name="Antonio Osamu Katagiri Tanaka" userId="2c28225e-d492-4964-8551-1b0a3c65dda0" providerId="ADAL" clId="{2376887F-C434-409C-A8D8-EE13312426A6}" dt="2020-07-29T05:30:20.660" v="440"/>
          <ac:inkMkLst>
            <pc:docMk/>
            <pc:sldMk cId="1287457047" sldId="522"/>
            <ac:inkMk id="304" creationId="{8AACD8E8-1DA2-453C-BE9E-4BF371D34114}"/>
          </ac:inkMkLst>
        </pc:inkChg>
        <pc:inkChg chg="add mod">
          <ac:chgData name="Antonio Osamu Katagiri Tanaka" userId="2c28225e-d492-4964-8551-1b0a3c65dda0" providerId="ADAL" clId="{2376887F-C434-409C-A8D8-EE13312426A6}" dt="2020-07-29T05:42:06.064" v="835" actId="164"/>
          <ac:inkMkLst>
            <pc:docMk/>
            <pc:sldMk cId="1287457047" sldId="522"/>
            <ac:inkMk id="305" creationId="{55F1B423-6205-45A2-9791-93D4C0209872}"/>
          </ac:inkMkLst>
        </pc:inkChg>
        <pc:inkChg chg="mod">
          <ac:chgData name="Antonio Osamu Katagiri Tanaka" userId="2c28225e-d492-4964-8551-1b0a3c65dda0" providerId="ADAL" clId="{2376887F-C434-409C-A8D8-EE13312426A6}" dt="2020-07-29T05:31:06.877" v="443"/>
          <ac:inkMkLst>
            <pc:docMk/>
            <pc:sldMk cId="1287457047" sldId="522"/>
            <ac:inkMk id="307" creationId="{DC0AD388-D421-40D7-9DD6-E239429FEA18}"/>
          </ac:inkMkLst>
        </pc:inkChg>
        <pc:inkChg chg="mod">
          <ac:chgData name="Antonio Osamu Katagiri Tanaka" userId="2c28225e-d492-4964-8551-1b0a3c65dda0" providerId="ADAL" clId="{2376887F-C434-409C-A8D8-EE13312426A6}" dt="2020-07-29T05:31:06.877" v="443"/>
          <ac:inkMkLst>
            <pc:docMk/>
            <pc:sldMk cId="1287457047" sldId="522"/>
            <ac:inkMk id="308" creationId="{88AC8A0D-8554-4146-A2E3-D64DA4B80C8C}"/>
          </ac:inkMkLst>
        </pc:inkChg>
        <pc:inkChg chg="mod">
          <ac:chgData name="Antonio Osamu Katagiri Tanaka" userId="2c28225e-d492-4964-8551-1b0a3c65dda0" providerId="ADAL" clId="{2376887F-C434-409C-A8D8-EE13312426A6}" dt="2020-07-29T05:31:06.877" v="443"/>
          <ac:inkMkLst>
            <pc:docMk/>
            <pc:sldMk cId="1287457047" sldId="522"/>
            <ac:inkMk id="309" creationId="{EBCD6589-3C42-4AA7-B64F-46BF55800E4E}"/>
          </ac:inkMkLst>
        </pc:inkChg>
        <pc:inkChg chg="mod">
          <ac:chgData name="Antonio Osamu Katagiri Tanaka" userId="2c28225e-d492-4964-8551-1b0a3c65dda0" providerId="ADAL" clId="{2376887F-C434-409C-A8D8-EE13312426A6}" dt="2020-07-29T05:31:06.877" v="443"/>
          <ac:inkMkLst>
            <pc:docMk/>
            <pc:sldMk cId="1287457047" sldId="522"/>
            <ac:inkMk id="310" creationId="{4F435156-20DB-4934-BC4B-CC2FBFFA0EBA}"/>
          </ac:inkMkLst>
        </pc:inkChg>
        <pc:inkChg chg="mod">
          <ac:chgData name="Antonio Osamu Katagiri Tanaka" userId="2c28225e-d492-4964-8551-1b0a3c65dda0" providerId="ADAL" clId="{2376887F-C434-409C-A8D8-EE13312426A6}" dt="2020-07-29T05:31:06.877" v="443"/>
          <ac:inkMkLst>
            <pc:docMk/>
            <pc:sldMk cId="1287457047" sldId="522"/>
            <ac:inkMk id="311" creationId="{1357D8E8-65A1-415A-A64B-F9B82B0713D4}"/>
          </ac:inkMkLst>
        </pc:inkChg>
        <pc:inkChg chg="mod">
          <ac:chgData name="Antonio Osamu Katagiri Tanaka" userId="2c28225e-d492-4964-8551-1b0a3c65dda0" providerId="ADAL" clId="{2376887F-C434-409C-A8D8-EE13312426A6}" dt="2020-07-29T05:31:06.877" v="443"/>
          <ac:inkMkLst>
            <pc:docMk/>
            <pc:sldMk cId="1287457047" sldId="522"/>
            <ac:inkMk id="312" creationId="{F9184334-964E-491D-9F62-A3E5BD9A6B3C}"/>
          </ac:inkMkLst>
        </pc:inkChg>
        <pc:inkChg chg="mod">
          <ac:chgData name="Antonio Osamu Katagiri Tanaka" userId="2c28225e-d492-4964-8551-1b0a3c65dda0" providerId="ADAL" clId="{2376887F-C434-409C-A8D8-EE13312426A6}" dt="2020-07-29T05:33:12.243" v="446"/>
          <ac:inkMkLst>
            <pc:docMk/>
            <pc:sldMk cId="1287457047" sldId="522"/>
            <ac:inkMk id="314" creationId="{98F0D16B-5157-4E41-9121-9F2620F701C1}"/>
          </ac:inkMkLst>
        </pc:inkChg>
        <pc:inkChg chg="mod">
          <ac:chgData name="Antonio Osamu Katagiri Tanaka" userId="2c28225e-d492-4964-8551-1b0a3c65dda0" providerId="ADAL" clId="{2376887F-C434-409C-A8D8-EE13312426A6}" dt="2020-07-29T05:33:12.243" v="446"/>
          <ac:inkMkLst>
            <pc:docMk/>
            <pc:sldMk cId="1287457047" sldId="522"/>
            <ac:inkMk id="315" creationId="{C0D9C5A1-E9A6-4DB0-AE75-F10FB9AAEFAA}"/>
          </ac:inkMkLst>
        </pc:inkChg>
        <pc:inkChg chg="mod">
          <ac:chgData name="Antonio Osamu Katagiri Tanaka" userId="2c28225e-d492-4964-8551-1b0a3c65dda0" providerId="ADAL" clId="{2376887F-C434-409C-A8D8-EE13312426A6}" dt="2020-07-29T05:33:12.243" v="446"/>
          <ac:inkMkLst>
            <pc:docMk/>
            <pc:sldMk cId="1287457047" sldId="522"/>
            <ac:inkMk id="316" creationId="{11904B08-6F94-42D3-BD56-24A62AA73E0F}"/>
          </ac:inkMkLst>
        </pc:inkChg>
        <pc:inkChg chg="mod">
          <ac:chgData name="Antonio Osamu Katagiri Tanaka" userId="2c28225e-d492-4964-8551-1b0a3c65dda0" providerId="ADAL" clId="{2376887F-C434-409C-A8D8-EE13312426A6}" dt="2020-07-29T05:33:12.243" v="446"/>
          <ac:inkMkLst>
            <pc:docMk/>
            <pc:sldMk cId="1287457047" sldId="522"/>
            <ac:inkMk id="317" creationId="{5CC83736-D3A5-487F-A40D-53B894B3DBA0}"/>
          </ac:inkMkLst>
        </pc:inkChg>
        <pc:inkChg chg="mod">
          <ac:chgData name="Antonio Osamu Katagiri Tanaka" userId="2c28225e-d492-4964-8551-1b0a3c65dda0" providerId="ADAL" clId="{2376887F-C434-409C-A8D8-EE13312426A6}" dt="2020-07-29T05:33:12.243" v="446"/>
          <ac:inkMkLst>
            <pc:docMk/>
            <pc:sldMk cId="1287457047" sldId="522"/>
            <ac:inkMk id="318" creationId="{8526CA01-AD9A-4824-A9F6-071B88DAF67A}"/>
          </ac:inkMkLst>
        </pc:inkChg>
        <pc:inkChg chg="mod">
          <ac:chgData name="Antonio Osamu Katagiri Tanaka" userId="2c28225e-d492-4964-8551-1b0a3c65dda0" providerId="ADAL" clId="{2376887F-C434-409C-A8D8-EE13312426A6}" dt="2020-07-29T05:33:12.243" v="446"/>
          <ac:inkMkLst>
            <pc:docMk/>
            <pc:sldMk cId="1287457047" sldId="522"/>
            <ac:inkMk id="319" creationId="{9363D38A-2EBC-47B9-8AAE-2747A34305FD}"/>
          </ac:inkMkLst>
        </pc:inkChg>
        <pc:inkChg chg="mod">
          <ac:chgData name="Antonio Osamu Katagiri Tanaka" userId="2c28225e-d492-4964-8551-1b0a3c65dda0" providerId="ADAL" clId="{2376887F-C434-409C-A8D8-EE13312426A6}" dt="2020-07-29T05:33:26.677" v="448"/>
          <ac:inkMkLst>
            <pc:docMk/>
            <pc:sldMk cId="1287457047" sldId="522"/>
            <ac:inkMk id="321" creationId="{7A0FF5CF-7577-43E0-B93F-A16704ABADF8}"/>
          </ac:inkMkLst>
        </pc:inkChg>
        <pc:inkChg chg="mod">
          <ac:chgData name="Antonio Osamu Katagiri Tanaka" userId="2c28225e-d492-4964-8551-1b0a3c65dda0" providerId="ADAL" clId="{2376887F-C434-409C-A8D8-EE13312426A6}" dt="2020-07-29T05:33:26.677" v="448"/>
          <ac:inkMkLst>
            <pc:docMk/>
            <pc:sldMk cId="1287457047" sldId="522"/>
            <ac:inkMk id="322" creationId="{FA977228-78DA-4F9D-B4A9-8BB2ECFE338A}"/>
          </ac:inkMkLst>
        </pc:inkChg>
        <pc:inkChg chg="mod">
          <ac:chgData name="Antonio Osamu Katagiri Tanaka" userId="2c28225e-d492-4964-8551-1b0a3c65dda0" providerId="ADAL" clId="{2376887F-C434-409C-A8D8-EE13312426A6}" dt="2020-07-29T05:33:26.677" v="448"/>
          <ac:inkMkLst>
            <pc:docMk/>
            <pc:sldMk cId="1287457047" sldId="522"/>
            <ac:inkMk id="323" creationId="{2E714D33-1D47-4B16-B0F6-C2F12757D71E}"/>
          </ac:inkMkLst>
        </pc:inkChg>
        <pc:inkChg chg="mod">
          <ac:chgData name="Antonio Osamu Katagiri Tanaka" userId="2c28225e-d492-4964-8551-1b0a3c65dda0" providerId="ADAL" clId="{2376887F-C434-409C-A8D8-EE13312426A6}" dt="2020-07-29T05:33:26.677" v="448"/>
          <ac:inkMkLst>
            <pc:docMk/>
            <pc:sldMk cId="1287457047" sldId="522"/>
            <ac:inkMk id="324" creationId="{861964D8-35BF-4953-9115-C96B1A60ED1D}"/>
          </ac:inkMkLst>
        </pc:inkChg>
        <pc:inkChg chg="mod">
          <ac:chgData name="Antonio Osamu Katagiri Tanaka" userId="2c28225e-d492-4964-8551-1b0a3c65dda0" providerId="ADAL" clId="{2376887F-C434-409C-A8D8-EE13312426A6}" dt="2020-07-29T05:33:26.677" v="448"/>
          <ac:inkMkLst>
            <pc:docMk/>
            <pc:sldMk cId="1287457047" sldId="522"/>
            <ac:inkMk id="325" creationId="{4698F909-F4F6-4D9B-934F-EE08EB3DFAF0}"/>
          </ac:inkMkLst>
        </pc:inkChg>
        <pc:inkChg chg="mod">
          <ac:chgData name="Antonio Osamu Katagiri Tanaka" userId="2c28225e-d492-4964-8551-1b0a3c65dda0" providerId="ADAL" clId="{2376887F-C434-409C-A8D8-EE13312426A6}" dt="2020-07-29T05:33:26.677" v="448"/>
          <ac:inkMkLst>
            <pc:docMk/>
            <pc:sldMk cId="1287457047" sldId="522"/>
            <ac:inkMk id="326" creationId="{ED9ED167-DCFC-430D-AEDF-AD137689AB8E}"/>
          </ac:inkMkLst>
        </pc:inkChg>
        <pc:inkChg chg="mod">
          <ac:chgData name="Antonio Osamu Katagiri Tanaka" userId="2c28225e-d492-4964-8551-1b0a3c65dda0" providerId="ADAL" clId="{2376887F-C434-409C-A8D8-EE13312426A6}" dt="2020-07-29T05:34:02.334" v="454"/>
          <ac:inkMkLst>
            <pc:docMk/>
            <pc:sldMk cId="1287457047" sldId="522"/>
            <ac:inkMk id="330" creationId="{4F40FF75-3A8B-4310-8289-375C87608AFD}"/>
          </ac:inkMkLst>
        </pc:inkChg>
        <pc:inkChg chg="mod">
          <ac:chgData name="Antonio Osamu Katagiri Tanaka" userId="2c28225e-d492-4964-8551-1b0a3c65dda0" providerId="ADAL" clId="{2376887F-C434-409C-A8D8-EE13312426A6}" dt="2020-07-29T05:34:02.334" v="454"/>
          <ac:inkMkLst>
            <pc:docMk/>
            <pc:sldMk cId="1287457047" sldId="522"/>
            <ac:inkMk id="331" creationId="{F2BC87EE-50CD-421E-85A8-E859D82260A3}"/>
          </ac:inkMkLst>
        </pc:inkChg>
        <pc:inkChg chg="mod">
          <ac:chgData name="Antonio Osamu Katagiri Tanaka" userId="2c28225e-d492-4964-8551-1b0a3c65dda0" providerId="ADAL" clId="{2376887F-C434-409C-A8D8-EE13312426A6}" dt="2020-07-29T05:34:02.334" v="454"/>
          <ac:inkMkLst>
            <pc:docMk/>
            <pc:sldMk cId="1287457047" sldId="522"/>
            <ac:inkMk id="332" creationId="{F2393F44-01E2-4CBC-9EC6-C2E53A50265B}"/>
          </ac:inkMkLst>
        </pc:inkChg>
        <pc:inkChg chg="mod">
          <ac:chgData name="Antonio Osamu Katagiri Tanaka" userId="2c28225e-d492-4964-8551-1b0a3c65dda0" providerId="ADAL" clId="{2376887F-C434-409C-A8D8-EE13312426A6}" dt="2020-07-29T05:34:02.334" v="454"/>
          <ac:inkMkLst>
            <pc:docMk/>
            <pc:sldMk cId="1287457047" sldId="522"/>
            <ac:inkMk id="333" creationId="{8960F5AB-EDCD-48B1-BA04-A09FD0E5B988}"/>
          </ac:inkMkLst>
        </pc:inkChg>
        <pc:inkChg chg="mod">
          <ac:chgData name="Antonio Osamu Katagiri Tanaka" userId="2c28225e-d492-4964-8551-1b0a3c65dda0" providerId="ADAL" clId="{2376887F-C434-409C-A8D8-EE13312426A6}" dt="2020-07-29T05:34:02.334" v="454"/>
          <ac:inkMkLst>
            <pc:docMk/>
            <pc:sldMk cId="1287457047" sldId="522"/>
            <ac:inkMk id="334" creationId="{51F27E7A-ABC2-4FFE-B2C4-7A328E574154}"/>
          </ac:inkMkLst>
        </pc:inkChg>
        <pc:inkChg chg="mod">
          <ac:chgData name="Antonio Osamu Katagiri Tanaka" userId="2c28225e-d492-4964-8551-1b0a3c65dda0" providerId="ADAL" clId="{2376887F-C434-409C-A8D8-EE13312426A6}" dt="2020-07-29T05:34:02.334" v="454"/>
          <ac:inkMkLst>
            <pc:docMk/>
            <pc:sldMk cId="1287457047" sldId="522"/>
            <ac:inkMk id="335" creationId="{808DBEFD-1DC8-4638-BD90-4A2A080D4703}"/>
          </ac:inkMkLst>
        </pc:inkChg>
        <pc:inkChg chg="mod">
          <ac:chgData name="Antonio Osamu Katagiri Tanaka" userId="2c28225e-d492-4964-8551-1b0a3c65dda0" providerId="ADAL" clId="{2376887F-C434-409C-A8D8-EE13312426A6}" dt="2020-07-29T05:34:02.334" v="454"/>
          <ac:inkMkLst>
            <pc:docMk/>
            <pc:sldMk cId="1287457047" sldId="522"/>
            <ac:inkMk id="336" creationId="{F65DA75A-A31B-4F3C-A0C0-B4D6AEE1F5BE}"/>
          </ac:inkMkLst>
        </pc:inkChg>
        <pc:inkChg chg="mod">
          <ac:chgData name="Antonio Osamu Katagiri Tanaka" userId="2c28225e-d492-4964-8551-1b0a3c65dda0" providerId="ADAL" clId="{2376887F-C434-409C-A8D8-EE13312426A6}" dt="2020-07-29T05:34:02.334" v="454"/>
          <ac:inkMkLst>
            <pc:docMk/>
            <pc:sldMk cId="1287457047" sldId="522"/>
            <ac:inkMk id="337" creationId="{E7F77784-8B08-4A20-B5B7-24A730269115}"/>
          </ac:inkMkLst>
        </pc:inkChg>
        <pc:inkChg chg="mod">
          <ac:chgData name="Antonio Osamu Katagiri Tanaka" userId="2c28225e-d492-4964-8551-1b0a3c65dda0" providerId="ADAL" clId="{2376887F-C434-409C-A8D8-EE13312426A6}" dt="2020-07-29T05:34:02.334" v="454"/>
          <ac:inkMkLst>
            <pc:docMk/>
            <pc:sldMk cId="1287457047" sldId="522"/>
            <ac:inkMk id="338" creationId="{905459DB-59FA-465C-BBEB-F2AD8348B6C1}"/>
          </ac:inkMkLst>
        </pc:inkChg>
        <pc:inkChg chg="mod">
          <ac:chgData name="Antonio Osamu Katagiri Tanaka" userId="2c28225e-d492-4964-8551-1b0a3c65dda0" providerId="ADAL" clId="{2376887F-C434-409C-A8D8-EE13312426A6}" dt="2020-07-29T05:34:02.334" v="454"/>
          <ac:inkMkLst>
            <pc:docMk/>
            <pc:sldMk cId="1287457047" sldId="522"/>
            <ac:inkMk id="339" creationId="{B375AE5B-C57D-47AB-9032-0BCC2E77CB6D}"/>
          </ac:inkMkLst>
        </pc:inkChg>
        <pc:inkChg chg="add mod">
          <ac:chgData name="Antonio Osamu Katagiri Tanaka" userId="2c28225e-d492-4964-8551-1b0a3c65dda0" providerId="ADAL" clId="{2376887F-C434-409C-A8D8-EE13312426A6}" dt="2020-07-29T05:35:16.478" v="460" actId="164"/>
          <ac:inkMkLst>
            <pc:docMk/>
            <pc:sldMk cId="1287457047" sldId="522"/>
            <ac:inkMk id="340" creationId="{206DDB80-1743-4851-A39E-45430F9D8407}"/>
          </ac:inkMkLst>
        </pc:inkChg>
        <pc:inkChg chg="add mod">
          <ac:chgData name="Antonio Osamu Katagiri Tanaka" userId="2c28225e-d492-4964-8551-1b0a3c65dda0" providerId="ADAL" clId="{2376887F-C434-409C-A8D8-EE13312426A6}" dt="2020-07-29T05:35:16.478" v="460" actId="164"/>
          <ac:inkMkLst>
            <pc:docMk/>
            <pc:sldMk cId="1287457047" sldId="522"/>
            <ac:inkMk id="341" creationId="{1DBF635C-CCB0-4845-9C07-135C53D51B4F}"/>
          </ac:inkMkLst>
        </pc:inkChg>
        <pc:inkChg chg="add mod">
          <ac:chgData name="Antonio Osamu Katagiri Tanaka" userId="2c28225e-d492-4964-8551-1b0a3c65dda0" providerId="ADAL" clId="{2376887F-C434-409C-A8D8-EE13312426A6}" dt="2020-07-29T05:35:16.478" v="460" actId="164"/>
          <ac:inkMkLst>
            <pc:docMk/>
            <pc:sldMk cId="1287457047" sldId="522"/>
            <ac:inkMk id="342" creationId="{F6FB0386-6DE6-4B8B-BCA7-FC1432A0B299}"/>
          </ac:inkMkLst>
        </pc:inkChg>
        <pc:inkChg chg="add mod">
          <ac:chgData name="Antonio Osamu Katagiri Tanaka" userId="2c28225e-d492-4964-8551-1b0a3c65dda0" providerId="ADAL" clId="{2376887F-C434-409C-A8D8-EE13312426A6}" dt="2020-07-29T05:35:16.478" v="460" actId="164"/>
          <ac:inkMkLst>
            <pc:docMk/>
            <pc:sldMk cId="1287457047" sldId="522"/>
            <ac:inkMk id="343" creationId="{197E182B-6E6C-47FA-AAE9-ED132063C93B}"/>
          </ac:inkMkLst>
        </pc:inkChg>
        <pc:inkChg chg="add mod">
          <ac:chgData name="Antonio Osamu Katagiri Tanaka" userId="2c28225e-d492-4964-8551-1b0a3c65dda0" providerId="ADAL" clId="{2376887F-C434-409C-A8D8-EE13312426A6}" dt="2020-07-29T05:35:16.478" v="460" actId="164"/>
          <ac:inkMkLst>
            <pc:docMk/>
            <pc:sldMk cId="1287457047" sldId="522"/>
            <ac:inkMk id="344" creationId="{7C51B3C0-EDED-4C5E-A148-FD6C387D491E}"/>
          </ac:inkMkLst>
        </pc:inkChg>
        <pc:inkChg chg="add mod">
          <ac:chgData name="Antonio Osamu Katagiri Tanaka" userId="2c28225e-d492-4964-8551-1b0a3c65dda0" providerId="ADAL" clId="{2376887F-C434-409C-A8D8-EE13312426A6}" dt="2020-07-29T05:35:16.478" v="460" actId="164"/>
          <ac:inkMkLst>
            <pc:docMk/>
            <pc:sldMk cId="1287457047" sldId="522"/>
            <ac:inkMk id="345" creationId="{99369949-B239-4E22-B693-BC4D771C781F}"/>
          </ac:inkMkLst>
        </pc:inkChg>
        <pc:inkChg chg="add mod">
          <ac:chgData name="Antonio Osamu Katagiri Tanaka" userId="2c28225e-d492-4964-8551-1b0a3c65dda0" providerId="ADAL" clId="{2376887F-C434-409C-A8D8-EE13312426A6}" dt="2020-07-29T05:35:16.478" v="460" actId="164"/>
          <ac:inkMkLst>
            <pc:docMk/>
            <pc:sldMk cId="1287457047" sldId="522"/>
            <ac:inkMk id="346" creationId="{7B641D17-9C7A-453A-96EF-38C057BEBBEB}"/>
          </ac:inkMkLst>
        </pc:inkChg>
        <pc:inkChg chg="add mod">
          <ac:chgData name="Antonio Osamu Katagiri Tanaka" userId="2c28225e-d492-4964-8551-1b0a3c65dda0" providerId="ADAL" clId="{2376887F-C434-409C-A8D8-EE13312426A6}" dt="2020-07-29T05:35:16.478" v="460" actId="164"/>
          <ac:inkMkLst>
            <pc:docMk/>
            <pc:sldMk cId="1287457047" sldId="522"/>
            <ac:inkMk id="347" creationId="{379430BD-CC2C-4036-9AFF-99304748BD19}"/>
          </ac:inkMkLst>
        </pc:inkChg>
        <pc:inkChg chg="add mod">
          <ac:chgData name="Antonio Osamu Katagiri Tanaka" userId="2c28225e-d492-4964-8551-1b0a3c65dda0" providerId="ADAL" clId="{2376887F-C434-409C-A8D8-EE13312426A6}" dt="2020-07-29T06:03:48.315" v="970" actId="1076"/>
          <ac:inkMkLst>
            <pc:docMk/>
            <pc:sldMk cId="1287457047" sldId="522"/>
            <ac:inkMk id="348" creationId="{5AA7E96E-6A5B-43B3-90CE-955AAC4E131C}"/>
          </ac:inkMkLst>
        </pc:inkChg>
        <pc:inkChg chg="add mod">
          <ac:chgData name="Antonio Osamu Katagiri Tanaka" userId="2c28225e-d492-4964-8551-1b0a3c65dda0" providerId="ADAL" clId="{2376887F-C434-409C-A8D8-EE13312426A6}" dt="2020-07-29T05:35:16.478" v="460" actId="164"/>
          <ac:inkMkLst>
            <pc:docMk/>
            <pc:sldMk cId="1287457047" sldId="522"/>
            <ac:inkMk id="349" creationId="{E6778D27-6B81-4C59-9CB6-56271F7C8FDE}"/>
          </ac:inkMkLst>
        </pc:inkChg>
        <pc:inkChg chg="add mod">
          <ac:chgData name="Antonio Osamu Katagiri Tanaka" userId="2c28225e-d492-4964-8551-1b0a3c65dda0" providerId="ADAL" clId="{2376887F-C434-409C-A8D8-EE13312426A6}" dt="2020-07-29T05:35:45.815" v="464" actId="164"/>
          <ac:inkMkLst>
            <pc:docMk/>
            <pc:sldMk cId="1287457047" sldId="522"/>
            <ac:inkMk id="350" creationId="{6F4D66BE-2AED-4254-B076-4ED85DC53AB9}"/>
          </ac:inkMkLst>
        </pc:inkChg>
        <pc:inkChg chg="add mod">
          <ac:chgData name="Antonio Osamu Katagiri Tanaka" userId="2c28225e-d492-4964-8551-1b0a3c65dda0" providerId="ADAL" clId="{2376887F-C434-409C-A8D8-EE13312426A6}" dt="2020-07-29T05:35:45.815" v="464" actId="164"/>
          <ac:inkMkLst>
            <pc:docMk/>
            <pc:sldMk cId="1287457047" sldId="522"/>
            <ac:inkMk id="351" creationId="{A402FCA4-0F46-40D8-9763-03E72057C7D2}"/>
          </ac:inkMkLst>
        </pc:inkChg>
        <pc:inkChg chg="add mod">
          <ac:chgData name="Antonio Osamu Katagiri Tanaka" userId="2c28225e-d492-4964-8551-1b0a3c65dda0" providerId="ADAL" clId="{2376887F-C434-409C-A8D8-EE13312426A6}" dt="2020-07-29T05:35:45.815" v="464" actId="164"/>
          <ac:inkMkLst>
            <pc:docMk/>
            <pc:sldMk cId="1287457047" sldId="522"/>
            <ac:inkMk id="352" creationId="{000C6288-A66C-4285-BEB8-BD77909812BC}"/>
          </ac:inkMkLst>
        </pc:inkChg>
        <pc:inkChg chg="add mod">
          <ac:chgData name="Antonio Osamu Katagiri Tanaka" userId="2c28225e-d492-4964-8551-1b0a3c65dda0" providerId="ADAL" clId="{2376887F-C434-409C-A8D8-EE13312426A6}" dt="2020-07-29T05:35:45.815" v="464" actId="164"/>
          <ac:inkMkLst>
            <pc:docMk/>
            <pc:sldMk cId="1287457047" sldId="522"/>
            <ac:inkMk id="353" creationId="{C18C743A-7B81-48CD-9064-434866847295}"/>
          </ac:inkMkLst>
        </pc:inkChg>
        <pc:inkChg chg="add mod">
          <ac:chgData name="Antonio Osamu Katagiri Tanaka" userId="2c28225e-d492-4964-8551-1b0a3c65dda0" providerId="ADAL" clId="{2376887F-C434-409C-A8D8-EE13312426A6}" dt="2020-07-29T05:35:45.815" v="464" actId="164"/>
          <ac:inkMkLst>
            <pc:docMk/>
            <pc:sldMk cId="1287457047" sldId="522"/>
            <ac:inkMk id="354" creationId="{E2F96CEC-64A3-409D-9816-96DE55446931}"/>
          </ac:inkMkLst>
        </pc:inkChg>
        <pc:inkChg chg="add mod">
          <ac:chgData name="Antonio Osamu Katagiri Tanaka" userId="2c28225e-d492-4964-8551-1b0a3c65dda0" providerId="ADAL" clId="{2376887F-C434-409C-A8D8-EE13312426A6}" dt="2020-07-29T05:35:45.815" v="464" actId="164"/>
          <ac:inkMkLst>
            <pc:docMk/>
            <pc:sldMk cId="1287457047" sldId="522"/>
            <ac:inkMk id="355" creationId="{D00AE219-BADC-4A51-B28C-EE80C1087B31}"/>
          </ac:inkMkLst>
        </pc:inkChg>
        <pc:cxnChg chg="add del mod">
          <ac:chgData name="Antonio Osamu Katagiri Tanaka" userId="2c28225e-d492-4964-8551-1b0a3c65dda0" providerId="ADAL" clId="{2376887F-C434-409C-A8D8-EE13312426A6}" dt="2020-07-29T14:33:35.077" v="1195" actId="478"/>
          <ac:cxnSpMkLst>
            <pc:docMk/>
            <pc:sldMk cId="1287457047" sldId="522"/>
            <ac:cxnSpMk id="45" creationId="{79F62662-798B-440F-9349-6DD21A80E317}"/>
          </ac:cxnSpMkLst>
        </pc:cxnChg>
        <pc:cxnChg chg="add mod">
          <ac:chgData name="Antonio Osamu Katagiri Tanaka" userId="2c28225e-d492-4964-8551-1b0a3c65dda0" providerId="ADAL" clId="{2376887F-C434-409C-A8D8-EE13312426A6}" dt="2020-07-29T14:36:34.607" v="1271" actId="164"/>
          <ac:cxnSpMkLst>
            <pc:docMk/>
            <pc:sldMk cId="1287457047" sldId="522"/>
            <ac:cxnSpMk id="49" creationId="{1E44A2D2-F5B2-410E-932F-7EBE93747786}"/>
          </ac:cxnSpMkLst>
        </pc:cxnChg>
        <pc:cxnChg chg="add mod">
          <ac:chgData name="Antonio Osamu Katagiri Tanaka" userId="2c28225e-d492-4964-8551-1b0a3c65dda0" providerId="ADAL" clId="{2376887F-C434-409C-A8D8-EE13312426A6}" dt="2020-07-29T14:36:34.607" v="1271" actId="164"/>
          <ac:cxnSpMkLst>
            <pc:docMk/>
            <pc:sldMk cId="1287457047" sldId="522"/>
            <ac:cxnSpMk id="54" creationId="{FB7EE614-A3D5-4F2A-8D7D-940EB4CA1341}"/>
          </ac:cxnSpMkLst>
        </pc:cxnChg>
        <pc:cxnChg chg="add mod">
          <ac:chgData name="Antonio Osamu Katagiri Tanaka" userId="2c28225e-d492-4964-8551-1b0a3c65dda0" providerId="ADAL" clId="{2376887F-C434-409C-A8D8-EE13312426A6}" dt="2020-07-29T14:36:19.040" v="1270" actId="164"/>
          <ac:cxnSpMkLst>
            <pc:docMk/>
            <pc:sldMk cId="1287457047" sldId="522"/>
            <ac:cxnSpMk id="56" creationId="{23188702-7E7D-4C24-A137-1F838C8A06D3}"/>
          </ac:cxnSpMkLst>
        </pc:cxnChg>
        <pc:cxnChg chg="add mod">
          <ac:chgData name="Antonio Osamu Katagiri Tanaka" userId="2c28225e-d492-4964-8551-1b0a3c65dda0" providerId="ADAL" clId="{2376887F-C434-409C-A8D8-EE13312426A6}" dt="2020-07-29T14:36:19.040" v="1270" actId="164"/>
          <ac:cxnSpMkLst>
            <pc:docMk/>
            <pc:sldMk cId="1287457047" sldId="522"/>
            <ac:cxnSpMk id="57" creationId="{CB7C4CD3-7CE4-4DA0-A216-80DDDB57F00E}"/>
          </ac:cxnSpMkLst>
        </pc:cxnChg>
        <pc:cxnChg chg="mod">
          <ac:chgData name="Antonio Osamu Katagiri Tanaka" userId="2c28225e-d492-4964-8551-1b0a3c65dda0" providerId="ADAL" clId="{2376887F-C434-409C-A8D8-EE13312426A6}" dt="2020-07-29T14:37:17.804" v="1322"/>
          <ac:cxnSpMkLst>
            <pc:docMk/>
            <pc:sldMk cId="1287457047" sldId="522"/>
            <ac:cxnSpMk id="66" creationId="{D311DC63-43C5-4351-9E48-4F5B27C06899}"/>
          </ac:cxnSpMkLst>
        </pc:cxnChg>
        <pc:cxnChg chg="mod">
          <ac:chgData name="Antonio Osamu Katagiri Tanaka" userId="2c28225e-d492-4964-8551-1b0a3c65dda0" providerId="ADAL" clId="{2376887F-C434-409C-A8D8-EE13312426A6}" dt="2020-07-29T14:37:17.804" v="1322"/>
          <ac:cxnSpMkLst>
            <pc:docMk/>
            <pc:sldMk cId="1287457047" sldId="522"/>
            <ac:cxnSpMk id="68" creationId="{69D9D610-69B8-497F-9086-9207E0C8769F}"/>
          </ac:cxnSpMkLst>
        </pc:cxnChg>
        <pc:cxnChg chg="mod">
          <ac:chgData name="Antonio Osamu Katagiri Tanaka" userId="2c28225e-d492-4964-8551-1b0a3c65dda0" providerId="ADAL" clId="{2376887F-C434-409C-A8D8-EE13312426A6}" dt="2020-07-29T14:37:17.804" v="1322"/>
          <ac:cxnSpMkLst>
            <pc:docMk/>
            <pc:sldMk cId="1287457047" sldId="522"/>
            <ac:cxnSpMk id="74" creationId="{6163CB94-77AB-429A-BB05-3A6932A277EF}"/>
          </ac:cxnSpMkLst>
        </pc:cxnChg>
        <pc:cxnChg chg="mod">
          <ac:chgData name="Antonio Osamu Katagiri Tanaka" userId="2c28225e-d492-4964-8551-1b0a3c65dda0" providerId="ADAL" clId="{2376887F-C434-409C-A8D8-EE13312426A6}" dt="2020-07-29T14:37:17.804" v="1322"/>
          <ac:cxnSpMkLst>
            <pc:docMk/>
            <pc:sldMk cId="1287457047" sldId="522"/>
            <ac:cxnSpMk id="75" creationId="{45A97642-A81F-48D0-873E-BEB615D8D986}"/>
          </ac:cxnSpMkLst>
        </pc:cxnChg>
        <pc:cxnChg chg="mod topLvl">
          <ac:chgData name="Antonio Osamu Katagiri Tanaka" userId="2c28225e-d492-4964-8551-1b0a3c65dda0" providerId="ADAL" clId="{2376887F-C434-409C-A8D8-EE13312426A6}" dt="2020-07-29T14:40:06.162" v="1375" actId="164"/>
          <ac:cxnSpMkLst>
            <pc:docMk/>
            <pc:sldMk cId="1287457047" sldId="522"/>
            <ac:cxnSpMk id="83" creationId="{C30395DF-FF39-4236-B38C-1DF7D15F2F06}"/>
          </ac:cxnSpMkLst>
        </pc:cxnChg>
        <pc:cxnChg chg="mod topLvl">
          <ac:chgData name="Antonio Osamu Katagiri Tanaka" userId="2c28225e-d492-4964-8551-1b0a3c65dda0" providerId="ADAL" clId="{2376887F-C434-409C-A8D8-EE13312426A6}" dt="2020-07-29T14:40:06.162" v="1375" actId="164"/>
          <ac:cxnSpMkLst>
            <pc:docMk/>
            <pc:sldMk cId="1287457047" sldId="522"/>
            <ac:cxnSpMk id="85" creationId="{61025EF3-C2C4-48D2-831F-DB38A61C4483}"/>
          </ac:cxnSpMkLst>
        </pc:cxnChg>
        <pc:cxnChg chg="mod">
          <ac:chgData name="Antonio Osamu Katagiri Tanaka" userId="2c28225e-d492-4964-8551-1b0a3c65dda0" providerId="ADAL" clId="{2376887F-C434-409C-A8D8-EE13312426A6}" dt="2020-07-29T14:37:31.534" v="1328"/>
          <ac:cxnSpMkLst>
            <pc:docMk/>
            <pc:sldMk cId="1287457047" sldId="522"/>
            <ac:cxnSpMk id="91" creationId="{722CAB3D-F60F-4FC9-A287-94B186819497}"/>
          </ac:cxnSpMkLst>
        </pc:cxnChg>
        <pc:cxnChg chg="mod">
          <ac:chgData name="Antonio Osamu Katagiri Tanaka" userId="2c28225e-d492-4964-8551-1b0a3c65dda0" providerId="ADAL" clId="{2376887F-C434-409C-A8D8-EE13312426A6}" dt="2020-07-29T05:22:32.901" v="351" actId="478"/>
          <ac:cxnSpMkLst>
            <pc:docMk/>
            <pc:sldMk cId="1287457047" sldId="522"/>
            <ac:cxnSpMk id="92" creationId="{3228D4A1-39B6-484C-BDB7-AB0AE3C4CF6A}"/>
          </ac:cxnSpMkLst>
        </pc:cxnChg>
        <pc:cxnChg chg="mod">
          <ac:chgData name="Antonio Osamu Katagiri Tanaka" userId="2c28225e-d492-4964-8551-1b0a3c65dda0" providerId="ADAL" clId="{2376887F-C434-409C-A8D8-EE13312426A6}" dt="2020-07-29T14:37:31.534" v="1328"/>
          <ac:cxnSpMkLst>
            <pc:docMk/>
            <pc:sldMk cId="1287457047" sldId="522"/>
            <ac:cxnSpMk id="92" creationId="{88453E25-6F0B-4991-BBA2-E17AB7624ED1}"/>
          </ac:cxnSpMkLst>
        </pc:cxnChg>
        <pc:cxnChg chg="del mod topLvl">
          <ac:chgData name="Antonio Osamu Katagiri Tanaka" userId="2c28225e-d492-4964-8551-1b0a3c65dda0" providerId="ADAL" clId="{2376887F-C434-409C-A8D8-EE13312426A6}" dt="2020-07-29T14:41:16.122" v="1379" actId="478"/>
          <ac:cxnSpMkLst>
            <pc:docMk/>
            <pc:sldMk cId="1287457047" sldId="522"/>
            <ac:cxnSpMk id="99" creationId="{C4F50CE0-B421-466D-BEE2-9C2498973C3E}"/>
          </ac:cxnSpMkLst>
        </pc:cxnChg>
        <pc:cxnChg chg="mod topLvl">
          <ac:chgData name="Antonio Osamu Katagiri Tanaka" userId="2c28225e-d492-4964-8551-1b0a3c65dda0" providerId="ADAL" clId="{2376887F-C434-409C-A8D8-EE13312426A6}" dt="2020-07-29T14:43:50.695" v="1476" actId="164"/>
          <ac:cxnSpMkLst>
            <pc:docMk/>
            <pc:sldMk cId="1287457047" sldId="522"/>
            <ac:cxnSpMk id="101" creationId="{AF8DB7D3-7427-4D58-8C04-830B1609394D}"/>
          </ac:cxnSpMkLst>
        </pc:cxnChg>
        <pc:cxnChg chg="mod">
          <ac:chgData name="Antonio Osamu Katagiri Tanaka" userId="2c28225e-d492-4964-8551-1b0a3c65dda0" providerId="ADAL" clId="{2376887F-C434-409C-A8D8-EE13312426A6}" dt="2020-07-29T05:22:34.196" v="352" actId="478"/>
          <ac:cxnSpMkLst>
            <pc:docMk/>
            <pc:sldMk cId="1287457047" sldId="522"/>
            <ac:cxnSpMk id="102" creationId="{D4CEF839-BC49-4335-83E4-2E956AF528F3}"/>
          </ac:cxnSpMkLst>
        </pc:cxnChg>
        <pc:cxnChg chg="mod topLvl">
          <ac:chgData name="Antonio Osamu Katagiri Tanaka" userId="2c28225e-d492-4964-8551-1b0a3c65dda0" providerId="ADAL" clId="{2376887F-C434-409C-A8D8-EE13312426A6}" dt="2020-07-29T14:43:50.695" v="1476" actId="164"/>
          <ac:cxnSpMkLst>
            <pc:docMk/>
            <pc:sldMk cId="1287457047" sldId="522"/>
            <ac:cxnSpMk id="107" creationId="{32D6B05B-C0D1-4B49-9D73-0072710C8C23}"/>
          </ac:cxnSpMkLst>
        </pc:cxnChg>
        <pc:cxnChg chg="mod topLvl">
          <ac:chgData name="Antonio Osamu Katagiri Tanaka" userId="2c28225e-d492-4964-8551-1b0a3c65dda0" providerId="ADAL" clId="{2376887F-C434-409C-A8D8-EE13312426A6}" dt="2020-07-29T14:43:50.695" v="1476" actId="164"/>
          <ac:cxnSpMkLst>
            <pc:docMk/>
            <pc:sldMk cId="1287457047" sldId="522"/>
            <ac:cxnSpMk id="108" creationId="{3053C38D-30A1-4C47-A3DF-EBC2105565AE}"/>
          </ac:cxnSpMkLst>
        </pc:cxnChg>
        <pc:cxnChg chg="mod">
          <ac:chgData name="Antonio Osamu Katagiri Tanaka" userId="2c28225e-d492-4964-8551-1b0a3c65dda0" providerId="ADAL" clId="{2376887F-C434-409C-A8D8-EE13312426A6}" dt="2020-07-29T05:22:35.352" v="353" actId="478"/>
          <ac:cxnSpMkLst>
            <pc:docMk/>
            <pc:sldMk cId="1287457047" sldId="522"/>
            <ac:cxnSpMk id="112" creationId="{DD29325D-C759-43B4-8E57-5EA24E6AB04F}"/>
          </ac:cxnSpMkLst>
        </pc:cxnChg>
        <pc:cxnChg chg="mod">
          <ac:chgData name="Antonio Osamu Katagiri Tanaka" userId="2c28225e-d492-4964-8551-1b0a3c65dda0" providerId="ADAL" clId="{2376887F-C434-409C-A8D8-EE13312426A6}" dt="2020-07-29T14:37:39.999" v="1332"/>
          <ac:cxnSpMkLst>
            <pc:docMk/>
            <pc:sldMk cId="1287457047" sldId="522"/>
            <ac:cxnSpMk id="115" creationId="{D6FDDEA3-BF71-435F-B680-1378BCF2A500}"/>
          </ac:cxnSpMkLst>
        </pc:cxnChg>
        <pc:cxnChg chg="mod">
          <ac:chgData name="Antonio Osamu Katagiri Tanaka" userId="2c28225e-d492-4964-8551-1b0a3c65dda0" providerId="ADAL" clId="{2376887F-C434-409C-A8D8-EE13312426A6}" dt="2020-07-29T14:37:39.999" v="1332"/>
          <ac:cxnSpMkLst>
            <pc:docMk/>
            <pc:sldMk cId="1287457047" sldId="522"/>
            <ac:cxnSpMk id="117" creationId="{97A0E707-DCDE-45FE-AD5C-633EDEA5D639}"/>
          </ac:cxnSpMkLst>
        </pc:cxnChg>
        <pc:cxnChg chg="mod">
          <ac:chgData name="Antonio Osamu Katagiri Tanaka" userId="2c28225e-d492-4964-8551-1b0a3c65dda0" providerId="ADAL" clId="{2376887F-C434-409C-A8D8-EE13312426A6}" dt="2020-07-29T14:37:39.999" v="1332"/>
          <ac:cxnSpMkLst>
            <pc:docMk/>
            <pc:sldMk cId="1287457047" sldId="522"/>
            <ac:cxnSpMk id="123" creationId="{DB6590BC-A20C-402E-B085-50AF3E2FC792}"/>
          </ac:cxnSpMkLst>
        </pc:cxnChg>
        <pc:cxnChg chg="mod">
          <ac:chgData name="Antonio Osamu Katagiri Tanaka" userId="2c28225e-d492-4964-8551-1b0a3c65dda0" providerId="ADAL" clId="{2376887F-C434-409C-A8D8-EE13312426A6}" dt="2020-07-29T14:37:39.999" v="1332"/>
          <ac:cxnSpMkLst>
            <pc:docMk/>
            <pc:sldMk cId="1287457047" sldId="522"/>
            <ac:cxnSpMk id="124" creationId="{5A436484-B769-4061-BB5F-77B99640A25E}"/>
          </ac:cxnSpMkLst>
        </pc:cxnChg>
        <pc:cxnChg chg="mod">
          <ac:chgData name="Antonio Osamu Katagiri Tanaka" userId="2c28225e-d492-4964-8551-1b0a3c65dda0" providerId="ADAL" clId="{2376887F-C434-409C-A8D8-EE13312426A6}" dt="2020-07-29T05:25:55.322" v="396" actId="478"/>
          <ac:cxnSpMkLst>
            <pc:docMk/>
            <pc:sldMk cId="1287457047" sldId="522"/>
            <ac:cxnSpMk id="124" creationId="{8AC744F4-8156-4060-9FB0-21A948A1EAD0}"/>
          </ac:cxnSpMkLst>
        </pc:cxnChg>
        <pc:cxnChg chg="mod">
          <ac:chgData name="Antonio Osamu Katagiri Tanaka" userId="2c28225e-d492-4964-8551-1b0a3c65dda0" providerId="ADAL" clId="{2376887F-C434-409C-A8D8-EE13312426A6}" dt="2020-07-29T05:25:54.158" v="394" actId="478"/>
          <ac:cxnSpMkLst>
            <pc:docMk/>
            <pc:sldMk cId="1287457047" sldId="522"/>
            <ac:cxnSpMk id="134" creationId="{FF3328C4-4C00-45D0-9253-B9362E08C28A}"/>
          </ac:cxnSpMkLst>
        </pc:cxnChg>
        <pc:cxnChg chg="mod topLvl">
          <ac:chgData name="Antonio Osamu Katagiri Tanaka" userId="2c28225e-d492-4964-8551-1b0a3c65dda0" providerId="ADAL" clId="{2376887F-C434-409C-A8D8-EE13312426A6}" dt="2020-07-29T14:46:08.711" v="1517" actId="164"/>
          <ac:cxnSpMkLst>
            <pc:docMk/>
            <pc:sldMk cId="1287457047" sldId="522"/>
            <ac:cxnSpMk id="138" creationId="{BB327A4E-27F7-4324-8C2E-1D0BD710512B}"/>
          </ac:cxnSpMkLst>
        </pc:cxnChg>
        <pc:cxnChg chg="mod topLvl">
          <ac:chgData name="Antonio Osamu Katagiri Tanaka" userId="2c28225e-d492-4964-8551-1b0a3c65dda0" providerId="ADAL" clId="{2376887F-C434-409C-A8D8-EE13312426A6}" dt="2020-07-29T14:46:08.711" v="1517" actId="164"/>
          <ac:cxnSpMkLst>
            <pc:docMk/>
            <pc:sldMk cId="1287457047" sldId="522"/>
            <ac:cxnSpMk id="141" creationId="{75EA90CB-F76F-4256-972C-6E127D9CE612}"/>
          </ac:cxnSpMkLst>
        </pc:cxnChg>
        <pc:cxnChg chg="mod topLvl">
          <ac:chgData name="Antonio Osamu Katagiri Tanaka" userId="2c28225e-d492-4964-8551-1b0a3c65dda0" providerId="ADAL" clId="{2376887F-C434-409C-A8D8-EE13312426A6}" dt="2020-07-29T14:46:08.711" v="1517" actId="164"/>
          <ac:cxnSpMkLst>
            <pc:docMk/>
            <pc:sldMk cId="1287457047" sldId="522"/>
            <ac:cxnSpMk id="142" creationId="{843BE8EF-0711-4EF8-9997-F8F63AA136BA}"/>
          </ac:cxnSpMkLst>
        </pc:cxnChg>
        <pc:cxnChg chg="add del mod">
          <ac:chgData name="Antonio Osamu Katagiri Tanaka" userId="2c28225e-d492-4964-8551-1b0a3c65dda0" providerId="ADAL" clId="{2376887F-C434-409C-A8D8-EE13312426A6}" dt="2020-07-29T14:51:43.695" v="1570"/>
          <ac:cxnSpMkLst>
            <pc:docMk/>
            <pc:sldMk cId="1287457047" sldId="522"/>
            <ac:cxnSpMk id="158" creationId="{12AD971D-28D7-41F8-9FC6-9B3FDDC29D18}"/>
          </ac:cxnSpMkLst>
        </pc:cxnChg>
        <pc:cxnChg chg="mod">
          <ac:chgData name="Antonio Osamu Katagiri Tanaka" userId="2c28225e-d492-4964-8551-1b0a3c65dda0" providerId="ADAL" clId="{2376887F-C434-409C-A8D8-EE13312426A6}" dt="2020-07-29T14:51:41.095" v="1569"/>
          <ac:cxnSpMkLst>
            <pc:docMk/>
            <pc:sldMk cId="1287457047" sldId="522"/>
            <ac:cxnSpMk id="160" creationId="{429410BF-11BC-4468-B4EC-C87C8F145404}"/>
          </ac:cxnSpMkLst>
        </pc:cxnChg>
        <pc:cxnChg chg="add del mod">
          <ac:chgData name="Antonio Osamu Katagiri Tanaka" userId="2c28225e-d492-4964-8551-1b0a3c65dda0" providerId="ADAL" clId="{2376887F-C434-409C-A8D8-EE13312426A6}" dt="2020-07-29T14:52:03.397" v="1573" actId="478"/>
          <ac:cxnSpMkLst>
            <pc:docMk/>
            <pc:sldMk cId="1287457047" sldId="522"/>
            <ac:cxnSpMk id="182" creationId="{CCBCAFD9-8E28-4C3E-B9E6-3309DC45C82B}"/>
          </ac:cxnSpMkLst>
        </pc:cxnChg>
        <pc:cxnChg chg="mod">
          <ac:chgData name="Antonio Osamu Katagiri Tanaka" userId="2c28225e-d492-4964-8551-1b0a3c65dda0" providerId="ADAL" clId="{2376887F-C434-409C-A8D8-EE13312426A6}" dt="2020-07-29T14:55:39.429" v="1597" actId="478"/>
          <ac:cxnSpMkLst>
            <pc:docMk/>
            <pc:sldMk cId="1287457047" sldId="522"/>
            <ac:cxnSpMk id="184" creationId="{50F8A021-44D7-4795-8E7D-E3FB52E6D189}"/>
          </ac:cxnSpMkLst>
        </pc:cxnChg>
        <pc:cxnChg chg="mod">
          <ac:chgData name="Antonio Osamu Katagiri Tanaka" userId="2c28225e-d492-4964-8551-1b0a3c65dda0" providerId="ADAL" clId="{2376887F-C434-409C-A8D8-EE13312426A6}" dt="2020-07-29T05:25:52.874" v="393" actId="478"/>
          <ac:cxnSpMkLst>
            <pc:docMk/>
            <pc:sldMk cId="1287457047" sldId="522"/>
            <ac:cxnSpMk id="223" creationId="{2BBF583B-CC2C-4721-B327-C17EA9E02648}"/>
          </ac:cxnSpMkLst>
        </pc:cxnChg>
        <pc:cxnChg chg="mod">
          <ac:chgData name="Antonio Osamu Katagiri Tanaka" userId="2c28225e-d492-4964-8551-1b0a3c65dda0" providerId="ADAL" clId="{2376887F-C434-409C-A8D8-EE13312426A6}" dt="2020-07-29T06:10:16.474" v="1048" actId="478"/>
          <ac:cxnSpMkLst>
            <pc:docMk/>
            <pc:sldMk cId="1287457047" sldId="522"/>
            <ac:cxnSpMk id="231" creationId="{F867020B-B58F-400E-B88F-D5709BDD1828}"/>
          </ac:cxnSpMkLst>
        </pc:cxnChg>
        <pc:cxnChg chg="mod">
          <ac:chgData name="Antonio Osamu Katagiri Tanaka" userId="2c28225e-d492-4964-8551-1b0a3c65dda0" providerId="ADAL" clId="{2376887F-C434-409C-A8D8-EE13312426A6}" dt="2020-07-29T06:10:16.474" v="1048" actId="478"/>
          <ac:cxnSpMkLst>
            <pc:docMk/>
            <pc:sldMk cId="1287457047" sldId="522"/>
            <ac:cxnSpMk id="239" creationId="{6892B5FF-C344-4F2A-9C35-4F99C827A4FE}"/>
          </ac:cxnSpMkLst>
        </pc:cxnChg>
        <pc:cxnChg chg="mod">
          <ac:chgData name="Antonio Osamu Katagiri Tanaka" userId="2c28225e-d492-4964-8551-1b0a3c65dda0" providerId="ADAL" clId="{2376887F-C434-409C-A8D8-EE13312426A6}" dt="2020-07-29T06:10:16.474" v="1048" actId="478"/>
          <ac:cxnSpMkLst>
            <pc:docMk/>
            <pc:sldMk cId="1287457047" sldId="522"/>
            <ac:cxnSpMk id="247" creationId="{18169EAD-6E88-48D1-87D5-0FFDAA79C301}"/>
          </ac:cxnSpMkLst>
        </pc:cxnChg>
        <pc:cxnChg chg="mod">
          <ac:chgData name="Antonio Osamu Katagiri Tanaka" userId="2c28225e-d492-4964-8551-1b0a3c65dda0" providerId="ADAL" clId="{2376887F-C434-409C-A8D8-EE13312426A6}" dt="2020-07-29T06:10:16.474" v="1048" actId="478"/>
          <ac:cxnSpMkLst>
            <pc:docMk/>
            <pc:sldMk cId="1287457047" sldId="522"/>
            <ac:cxnSpMk id="261" creationId="{FD519461-FDB9-4DE7-AE8E-636AD6893B22}"/>
          </ac:cxnSpMkLst>
        </pc:cxnChg>
        <pc:cxnChg chg="mod">
          <ac:chgData name="Antonio Osamu Katagiri Tanaka" userId="2c28225e-d492-4964-8551-1b0a3c65dda0" providerId="ADAL" clId="{2376887F-C434-409C-A8D8-EE13312426A6}" dt="2020-07-29T06:10:16.474" v="1048" actId="478"/>
          <ac:cxnSpMkLst>
            <pc:docMk/>
            <pc:sldMk cId="1287457047" sldId="522"/>
            <ac:cxnSpMk id="269" creationId="{FE594640-28FE-4D69-8124-ECCEF194849C}"/>
          </ac:cxnSpMkLst>
        </pc:cxnChg>
        <pc:cxnChg chg="mod">
          <ac:chgData name="Antonio Osamu Katagiri Tanaka" userId="2c28225e-d492-4964-8551-1b0a3c65dda0" providerId="ADAL" clId="{2376887F-C434-409C-A8D8-EE13312426A6}" dt="2020-07-29T06:10:16.474" v="1048" actId="478"/>
          <ac:cxnSpMkLst>
            <pc:docMk/>
            <pc:sldMk cId="1287457047" sldId="522"/>
            <ac:cxnSpMk id="277" creationId="{7158BDB5-0913-4085-93BA-395FADBAF156}"/>
          </ac:cxnSpMkLst>
        </pc:cxnChg>
      </pc:sldChg>
      <pc:sldChg chg="addSp delSp modSp mod ord delAnim">
        <pc:chgData name="Antonio Osamu Katagiri Tanaka" userId="2c28225e-d492-4964-8551-1b0a3c65dda0" providerId="ADAL" clId="{2376887F-C434-409C-A8D8-EE13312426A6}" dt="2020-07-29T16:50:36.491" v="2933" actId="1076"/>
        <pc:sldMkLst>
          <pc:docMk/>
          <pc:sldMk cId="436926236" sldId="523"/>
        </pc:sldMkLst>
        <pc:spChg chg="add mod">
          <ac:chgData name="Antonio Osamu Katagiri Tanaka" userId="2c28225e-d492-4964-8551-1b0a3c65dda0" providerId="ADAL" clId="{2376887F-C434-409C-A8D8-EE13312426A6}" dt="2020-07-29T15:06:42.929" v="1849"/>
          <ac:spMkLst>
            <pc:docMk/>
            <pc:sldMk cId="436926236" sldId="523"/>
            <ac:spMk id="96" creationId="{FA34D7CD-A143-4388-8602-462D10393E71}"/>
          </ac:spMkLst>
        </pc:spChg>
        <pc:spChg chg="add del">
          <ac:chgData name="Antonio Osamu Katagiri Tanaka" userId="2c28225e-d492-4964-8551-1b0a3c65dda0" providerId="ADAL" clId="{2376887F-C434-409C-A8D8-EE13312426A6}" dt="2020-07-29T15:06:06.921" v="1840" actId="478"/>
          <ac:spMkLst>
            <pc:docMk/>
            <pc:sldMk cId="436926236" sldId="523"/>
            <ac:spMk id="189" creationId="{00000000-0000-0000-0000-000000000000}"/>
          </ac:spMkLst>
        </pc:spChg>
        <pc:spChg chg="add del mod">
          <ac:chgData name="Antonio Osamu Katagiri Tanaka" userId="2c28225e-d492-4964-8551-1b0a3c65dda0" providerId="ADAL" clId="{2376887F-C434-409C-A8D8-EE13312426A6}" dt="2020-07-29T16:50:36.491" v="2933" actId="1076"/>
          <ac:spMkLst>
            <pc:docMk/>
            <pc:sldMk cId="436926236" sldId="523"/>
            <ac:spMk id="299" creationId="{00000000-0000-0000-0000-000000000000}"/>
          </ac:spMkLst>
        </pc:spChg>
        <pc:spChg chg="del">
          <ac:chgData name="Antonio Osamu Katagiri Tanaka" userId="2c28225e-d492-4964-8551-1b0a3c65dda0" providerId="ADAL" clId="{2376887F-C434-409C-A8D8-EE13312426A6}" dt="2020-07-29T15:06:25.686" v="1845" actId="478"/>
          <ac:spMkLst>
            <pc:docMk/>
            <pc:sldMk cId="436926236" sldId="523"/>
            <ac:spMk id="302" creationId="{00000000-0000-0000-0000-000000000000}"/>
          </ac:spMkLst>
        </pc:spChg>
        <pc:grpChg chg="del">
          <ac:chgData name="Antonio Osamu Katagiri Tanaka" userId="2c28225e-d492-4964-8551-1b0a3c65dda0" providerId="ADAL" clId="{2376887F-C434-409C-A8D8-EE13312426A6}" dt="2020-07-29T15:06:14.892" v="1841" actId="478"/>
          <ac:grpSpMkLst>
            <pc:docMk/>
            <pc:sldMk cId="436926236" sldId="523"/>
            <ac:grpSpMk id="4" creationId="{00000000-0000-0000-0000-000000000000}"/>
          </ac:grpSpMkLst>
        </pc:grpChg>
        <pc:grpChg chg="del">
          <ac:chgData name="Antonio Osamu Katagiri Tanaka" userId="2c28225e-d492-4964-8551-1b0a3c65dda0" providerId="ADAL" clId="{2376887F-C434-409C-A8D8-EE13312426A6}" dt="2020-07-29T15:06:14.892" v="1841" actId="478"/>
          <ac:grpSpMkLst>
            <pc:docMk/>
            <pc:sldMk cId="436926236" sldId="523"/>
            <ac:grpSpMk id="6" creationId="{00000000-0000-0000-0000-000000000000}"/>
          </ac:grpSpMkLst>
        </pc:grpChg>
        <pc:grpChg chg="del">
          <ac:chgData name="Antonio Osamu Katagiri Tanaka" userId="2c28225e-d492-4964-8551-1b0a3c65dda0" providerId="ADAL" clId="{2376887F-C434-409C-A8D8-EE13312426A6}" dt="2020-07-29T15:06:14.892" v="1841" actId="478"/>
          <ac:grpSpMkLst>
            <pc:docMk/>
            <pc:sldMk cId="436926236" sldId="523"/>
            <ac:grpSpMk id="8" creationId="{00000000-0000-0000-0000-000000000000}"/>
          </ac:grpSpMkLst>
        </pc:grpChg>
      </pc:sldChg>
      <pc:sldChg chg="addSp delSp modSp mod ord delAnim modAnim">
        <pc:chgData name="Antonio Osamu Katagiri Tanaka" userId="2c28225e-d492-4964-8551-1b0a3c65dda0" providerId="ADAL" clId="{2376887F-C434-409C-A8D8-EE13312426A6}" dt="2020-07-29T15:13:26.115" v="1881" actId="1036"/>
        <pc:sldMkLst>
          <pc:docMk/>
          <pc:sldMk cId="110533229" sldId="524"/>
        </pc:sldMkLst>
        <pc:spChg chg="mod">
          <ac:chgData name="Antonio Osamu Katagiri Tanaka" userId="2c28225e-d492-4964-8551-1b0a3c65dda0" providerId="ADAL" clId="{2376887F-C434-409C-A8D8-EE13312426A6}" dt="2020-07-29T04:26:52.238" v="113" actId="1076"/>
          <ac:spMkLst>
            <pc:docMk/>
            <pc:sldMk cId="110533229" sldId="524"/>
            <ac:spMk id="824" creationId="{00000000-0000-0000-0000-000000000000}"/>
          </ac:spMkLst>
        </pc:spChg>
        <pc:spChg chg="mod topLvl">
          <ac:chgData name="Antonio Osamu Katagiri Tanaka" userId="2c28225e-d492-4964-8551-1b0a3c65dda0" providerId="ADAL" clId="{2376887F-C434-409C-A8D8-EE13312426A6}" dt="2020-07-29T04:59:18.647" v="312" actId="1076"/>
          <ac:spMkLst>
            <pc:docMk/>
            <pc:sldMk cId="110533229" sldId="524"/>
            <ac:spMk id="852" creationId="{00000000-0000-0000-0000-000000000000}"/>
          </ac:spMkLst>
        </pc:spChg>
        <pc:spChg chg="del mod">
          <ac:chgData name="Antonio Osamu Katagiri Tanaka" userId="2c28225e-d492-4964-8551-1b0a3c65dda0" providerId="ADAL" clId="{2376887F-C434-409C-A8D8-EE13312426A6}" dt="2020-07-29T03:18:15.197" v="3" actId="478"/>
          <ac:spMkLst>
            <pc:docMk/>
            <pc:sldMk cId="110533229" sldId="524"/>
            <ac:spMk id="1721" creationId="{00000000-0000-0000-0000-000000000000}"/>
          </ac:spMkLst>
        </pc:spChg>
        <pc:spChg chg="del topLvl">
          <ac:chgData name="Antonio Osamu Katagiri Tanaka" userId="2c28225e-d492-4964-8551-1b0a3c65dda0" providerId="ADAL" clId="{2376887F-C434-409C-A8D8-EE13312426A6}" dt="2020-07-29T03:18:42.392" v="8" actId="478"/>
          <ac:spMkLst>
            <pc:docMk/>
            <pc:sldMk cId="110533229" sldId="524"/>
            <ac:spMk id="1744" creationId="{00000000-0000-0000-0000-000000000000}"/>
          </ac:spMkLst>
        </pc:spChg>
        <pc:spChg chg="del">
          <ac:chgData name="Antonio Osamu Katagiri Tanaka" userId="2c28225e-d492-4964-8551-1b0a3c65dda0" providerId="ADAL" clId="{2376887F-C434-409C-A8D8-EE13312426A6}" dt="2020-07-29T03:18:39.646" v="7" actId="478"/>
          <ac:spMkLst>
            <pc:docMk/>
            <pc:sldMk cId="110533229" sldId="524"/>
            <ac:spMk id="1745" creationId="{00000000-0000-0000-0000-000000000000}"/>
          </ac:spMkLst>
        </pc:spChg>
        <pc:grpChg chg="del">
          <ac:chgData name="Antonio Osamu Katagiri Tanaka" userId="2c28225e-d492-4964-8551-1b0a3c65dda0" providerId="ADAL" clId="{2376887F-C434-409C-A8D8-EE13312426A6}" dt="2020-07-29T03:18:42.392" v="8" actId="478"/>
          <ac:grpSpMkLst>
            <pc:docMk/>
            <pc:sldMk cId="110533229" sldId="524"/>
            <ac:grpSpMk id="3" creationId="{00000000-0000-0000-0000-000000000000}"/>
          </ac:grpSpMkLst>
        </pc:grpChg>
        <pc:grpChg chg="del">
          <ac:chgData name="Antonio Osamu Katagiri Tanaka" userId="2c28225e-d492-4964-8551-1b0a3c65dda0" providerId="ADAL" clId="{2376887F-C434-409C-A8D8-EE13312426A6}" dt="2020-07-29T03:18:17.280" v="4" actId="478"/>
          <ac:grpSpMkLst>
            <pc:docMk/>
            <pc:sldMk cId="110533229" sldId="524"/>
            <ac:grpSpMk id="4" creationId="{00000000-0000-0000-0000-000000000000}"/>
          </ac:grpSpMkLst>
        </pc:grpChg>
        <pc:grpChg chg="del">
          <ac:chgData name="Antonio Osamu Katagiri Tanaka" userId="2c28225e-d492-4964-8551-1b0a3c65dda0" providerId="ADAL" clId="{2376887F-C434-409C-A8D8-EE13312426A6}" dt="2020-07-29T03:18:28.178" v="5" actId="478"/>
          <ac:grpSpMkLst>
            <pc:docMk/>
            <pc:sldMk cId="110533229" sldId="524"/>
            <ac:grpSpMk id="5" creationId="{00000000-0000-0000-0000-000000000000}"/>
          </ac:grpSpMkLst>
        </pc:grpChg>
        <pc:grpChg chg="del">
          <ac:chgData name="Antonio Osamu Katagiri Tanaka" userId="2c28225e-d492-4964-8551-1b0a3c65dda0" providerId="ADAL" clId="{2376887F-C434-409C-A8D8-EE13312426A6}" dt="2020-07-29T03:18:31.617" v="6" actId="478"/>
          <ac:grpSpMkLst>
            <pc:docMk/>
            <pc:sldMk cId="110533229" sldId="524"/>
            <ac:grpSpMk id="7" creationId="{00000000-0000-0000-0000-000000000000}"/>
          </ac:grpSpMkLst>
        </pc:grpChg>
        <pc:grpChg chg="add del mod topLvl">
          <ac:chgData name="Antonio Osamu Katagiri Tanaka" userId="2c28225e-d492-4964-8551-1b0a3c65dda0" providerId="ADAL" clId="{2376887F-C434-409C-A8D8-EE13312426A6}" dt="2020-07-29T14:16:18.168" v="1051" actId="165"/>
          <ac:grpSpMkLst>
            <pc:docMk/>
            <pc:sldMk cId="110533229" sldId="524"/>
            <ac:grpSpMk id="44" creationId="{7032A681-0BF4-4692-A8D9-468EE400762C}"/>
          </ac:grpSpMkLst>
        </pc:grpChg>
        <pc:grpChg chg="add del mod">
          <ac:chgData name="Antonio Osamu Katagiri Tanaka" userId="2c28225e-d492-4964-8551-1b0a3c65dda0" providerId="ADAL" clId="{2376887F-C434-409C-A8D8-EE13312426A6}" dt="2020-07-29T05:03:06.441" v="321" actId="165"/>
          <ac:grpSpMkLst>
            <pc:docMk/>
            <pc:sldMk cId="110533229" sldId="524"/>
            <ac:grpSpMk id="787" creationId="{F584E5C9-BC5F-4921-BEDA-6AD079B3A03A}"/>
          </ac:grpSpMkLst>
        </pc:grpChg>
        <pc:grpChg chg="del">
          <ac:chgData name="Antonio Osamu Katagiri Tanaka" userId="2c28225e-d492-4964-8551-1b0a3c65dda0" providerId="ADAL" clId="{2376887F-C434-409C-A8D8-EE13312426A6}" dt="2020-07-29T03:19:54.682" v="10" actId="478"/>
          <ac:grpSpMkLst>
            <pc:docMk/>
            <pc:sldMk cId="110533229" sldId="524"/>
            <ac:grpSpMk id="853" creationId="{00000000-0000-0000-0000-000000000000}"/>
          </ac:grpSpMkLst>
        </pc:grpChg>
        <pc:picChg chg="add mod">
          <ac:chgData name="Antonio Osamu Katagiri Tanaka" userId="2c28225e-d492-4964-8551-1b0a3c65dda0" providerId="ADAL" clId="{2376887F-C434-409C-A8D8-EE13312426A6}" dt="2020-07-29T15:13:13.455" v="1871" actId="1076"/>
          <ac:picMkLst>
            <pc:docMk/>
            <pc:sldMk cId="110533229" sldId="524"/>
            <ac:picMk id="5" creationId="{8B1F8043-EBA2-405E-B241-70203B59F011}"/>
          </ac:picMkLst>
        </pc:picChg>
        <pc:picChg chg="add del mod">
          <ac:chgData name="Antonio Osamu Katagiri Tanaka" userId="2c28225e-d492-4964-8551-1b0a3c65dda0" providerId="ADAL" clId="{2376887F-C434-409C-A8D8-EE13312426A6}" dt="2020-07-29T03:20:18.910" v="14" actId="478"/>
          <ac:picMkLst>
            <pc:docMk/>
            <pc:sldMk cId="110533229" sldId="524"/>
            <ac:picMk id="8" creationId="{0CBBF6BB-60AF-4A5A-910D-02EFF98168CE}"/>
          </ac:picMkLst>
        </pc:picChg>
        <pc:picChg chg="add del mod">
          <ac:chgData name="Antonio Osamu Katagiri Tanaka" userId="2c28225e-d492-4964-8551-1b0a3c65dda0" providerId="ADAL" clId="{2376887F-C434-409C-A8D8-EE13312426A6}" dt="2020-07-29T04:00:18.481" v="23" actId="478"/>
          <ac:picMkLst>
            <pc:docMk/>
            <pc:sldMk cId="110533229" sldId="524"/>
            <ac:picMk id="9" creationId="{1C434BB2-06F2-4CF2-A681-D8B4A60883D5}"/>
          </ac:picMkLst>
        </pc:picChg>
        <pc:picChg chg="add del mod">
          <ac:chgData name="Antonio Osamu Katagiri Tanaka" userId="2c28225e-d492-4964-8551-1b0a3c65dda0" providerId="ADAL" clId="{2376887F-C434-409C-A8D8-EE13312426A6}" dt="2020-07-29T04:00:52.049" v="25"/>
          <ac:picMkLst>
            <pc:docMk/>
            <pc:sldMk cId="110533229" sldId="524"/>
            <ac:picMk id="10" creationId="{D0F9CDF3-87CB-42CB-BE5D-BBDB6E16864D}"/>
          </ac:picMkLst>
        </pc:picChg>
        <pc:picChg chg="add del mod">
          <ac:chgData name="Antonio Osamu Katagiri Tanaka" userId="2c28225e-d492-4964-8551-1b0a3c65dda0" providerId="ADAL" clId="{2376887F-C434-409C-A8D8-EE13312426A6}" dt="2020-07-29T04:01:13.570" v="27"/>
          <ac:picMkLst>
            <pc:docMk/>
            <pc:sldMk cId="110533229" sldId="524"/>
            <ac:picMk id="11" creationId="{A0375708-BD57-4222-AC03-F17B15D789C6}"/>
          </ac:picMkLst>
        </pc:picChg>
        <pc:picChg chg="add del mod">
          <ac:chgData name="Antonio Osamu Katagiri Tanaka" userId="2c28225e-d492-4964-8551-1b0a3c65dda0" providerId="ADAL" clId="{2376887F-C434-409C-A8D8-EE13312426A6}" dt="2020-07-29T04:01:41.919" v="31"/>
          <ac:picMkLst>
            <pc:docMk/>
            <pc:sldMk cId="110533229" sldId="524"/>
            <ac:picMk id="12" creationId="{7CE21E15-108B-4C46-991D-1DB9574CEE80}"/>
          </ac:picMkLst>
        </pc:picChg>
        <pc:picChg chg="add del">
          <ac:chgData name="Antonio Osamu Katagiri Tanaka" userId="2c28225e-d492-4964-8551-1b0a3c65dda0" providerId="ADAL" clId="{2376887F-C434-409C-A8D8-EE13312426A6}" dt="2020-07-29T04:01:52.813" v="33"/>
          <ac:picMkLst>
            <pc:docMk/>
            <pc:sldMk cId="110533229" sldId="524"/>
            <ac:picMk id="13" creationId="{2654A878-7CF2-48EF-92BA-35AFA7C1D2E2}"/>
          </ac:picMkLst>
        </pc:picChg>
        <pc:picChg chg="add del">
          <ac:chgData name="Antonio Osamu Katagiri Tanaka" userId="2c28225e-d492-4964-8551-1b0a3c65dda0" providerId="ADAL" clId="{2376887F-C434-409C-A8D8-EE13312426A6}" dt="2020-07-29T04:02:03.183" v="35"/>
          <ac:picMkLst>
            <pc:docMk/>
            <pc:sldMk cId="110533229" sldId="524"/>
            <ac:picMk id="14" creationId="{1EC8AF7C-4185-48AF-84F0-DDB6AC9B5BAF}"/>
          </ac:picMkLst>
        </pc:picChg>
        <pc:picChg chg="add del mod">
          <ac:chgData name="Antonio Osamu Katagiri Tanaka" userId="2c28225e-d492-4964-8551-1b0a3c65dda0" providerId="ADAL" clId="{2376887F-C434-409C-A8D8-EE13312426A6}" dt="2020-07-29T04:04:43.263" v="42"/>
          <ac:picMkLst>
            <pc:docMk/>
            <pc:sldMk cId="110533229" sldId="524"/>
            <ac:picMk id="16" creationId="{4BEA3F82-579B-44F8-9559-FA22855FF1D3}"/>
          </ac:picMkLst>
        </pc:picChg>
        <pc:picChg chg="add del mod">
          <ac:chgData name="Antonio Osamu Katagiri Tanaka" userId="2c28225e-d492-4964-8551-1b0a3c65dda0" providerId="ADAL" clId="{2376887F-C434-409C-A8D8-EE13312426A6}" dt="2020-07-29T04:12:21.483" v="48" actId="478"/>
          <ac:picMkLst>
            <pc:docMk/>
            <pc:sldMk cId="110533229" sldId="524"/>
            <ac:picMk id="18" creationId="{4F19173C-4283-4E27-ACAC-5E8685CA77C1}"/>
          </ac:picMkLst>
        </pc:picChg>
        <pc:picChg chg="add del mod topLvl">
          <ac:chgData name="Antonio Osamu Katagiri Tanaka" userId="2c28225e-d492-4964-8551-1b0a3c65dda0" providerId="ADAL" clId="{2376887F-C434-409C-A8D8-EE13312426A6}" dt="2020-07-29T15:12:58.392" v="1866" actId="478"/>
          <ac:picMkLst>
            <pc:docMk/>
            <pc:sldMk cId="110533229" sldId="524"/>
            <ac:picMk id="20" creationId="{548BA7AA-DF8E-4E04-AA10-1C05EB8E51C6}"/>
          </ac:picMkLst>
        </pc:picChg>
        <pc:picChg chg="add mod topLvl">
          <ac:chgData name="Antonio Osamu Katagiri Tanaka" userId="2c28225e-d492-4964-8551-1b0a3c65dda0" providerId="ADAL" clId="{2376887F-C434-409C-A8D8-EE13312426A6}" dt="2020-07-29T14:16:18.168" v="1051" actId="165"/>
          <ac:picMkLst>
            <pc:docMk/>
            <pc:sldMk cId="110533229" sldId="524"/>
            <ac:picMk id="22" creationId="{C1D80C90-A5AB-40A6-B116-FA178CDFAB35}"/>
          </ac:picMkLst>
        </pc:picChg>
        <pc:picChg chg="add mod topLvl">
          <ac:chgData name="Antonio Osamu Katagiri Tanaka" userId="2c28225e-d492-4964-8551-1b0a3c65dda0" providerId="ADAL" clId="{2376887F-C434-409C-A8D8-EE13312426A6}" dt="2020-07-29T14:16:18.168" v="1051" actId="165"/>
          <ac:picMkLst>
            <pc:docMk/>
            <pc:sldMk cId="110533229" sldId="524"/>
            <ac:picMk id="24" creationId="{F4CCAFAE-F1B9-4F99-9F6C-B3E183EAF402}"/>
          </ac:picMkLst>
        </pc:picChg>
        <pc:picChg chg="add mod topLvl">
          <ac:chgData name="Antonio Osamu Katagiri Tanaka" userId="2c28225e-d492-4964-8551-1b0a3c65dda0" providerId="ADAL" clId="{2376887F-C434-409C-A8D8-EE13312426A6}" dt="2020-07-29T14:16:18.168" v="1051" actId="165"/>
          <ac:picMkLst>
            <pc:docMk/>
            <pc:sldMk cId="110533229" sldId="524"/>
            <ac:picMk id="26" creationId="{4B4C3A59-C560-4C3D-89E1-AEFAB64E0F14}"/>
          </ac:picMkLst>
        </pc:picChg>
        <pc:picChg chg="add mod topLvl">
          <ac:chgData name="Antonio Osamu Katagiri Tanaka" userId="2c28225e-d492-4964-8551-1b0a3c65dda0" providerId="ADAL" clId="{2376887F-C434-409C-A8D8-EE13312426A6}" dt="2020-07-29T14:16:18.168" v="1051" actId="165"/>
          <ac:picMkLst>
            <pc:docMk/>
            <pc:sldMk cId="110533229" sldId="524"/>
            <ac:picMk id="28" creationId="{FC2D9FD1-2E02-48B4-AFBB-5CCCA8B27D47}"/>
          </ac:picMkLst>
        </pc:picChg>
        <pc:picChg chg="add mod topLvl">
          <ac:chgData name="Antonio Osamu Katagiri Tanaka" userId="2c28225e-d492-4964-8551-1b0a3c65dda0" providerId="ADAL" clId="{2376887F-C434-409C-A8D8-EE13312426A6}" dt="2020-07-29T14:16:18.168" v="1051" actId="165"/>
          <ac:picMkLst>
            <pc:docMk/>
            <pc:sldMk cId="110533229" sldId="524"/>
            <ac:picMk id="30" creationId="{3B977CFB-7728-49A1-9C35-1D5CCD84829A}"/>
          </ac:picMkLst>
        </pc:picChg>
        <pc:picChg chg="add mod topLvl">
          <ac:chgData name="Antonio Osamu Katagiri Tanaka" userId="2c28225e-d492-4964-8551-1b0a3c65dda0" providerId="ADAL" clId="{2376887F-C434-409C-A8D8-EE13312426A6}" dt="2020-07-29T14:18:52.149" v="1090" actId="1035"/>
          <ac:picMkLst>
            <pc:docMk/>
            <pc:sldMk cId="110533229" sldId="524"/>
            <ac:picMk id="32" creationId="{376BBE10-52F8-4EDB-86DC-B3E592226E97}"/>
          </ac:picMkLst>
        </pc:picChg>
        <pc:picChg chg="add mod topLvl">
          <ac:chgData name="Antonio Osamu Katagiri Tanaka" userId="2c28225e-d492-4964-8551-1b0a3c65dda0" providerId="ADAL" clId="{2376887F-C434-409C-A8D8-EE13312426A6}" dt="2020-07-29T14:17:20.150" v="1061" actId="1076"/>
          <ac:picMkLst>
            <pc:docMk/>
            <pc:sldMk cId="110533229" sldId="524"/>
            <ac:picMk id="34" creationId="{967678CD-1B5E-41A0-B676-FBB1CF2471DC}"/>
          </ac:picMkLst>
        </pc:picChg>
        <pc:picChg chg="add mod topLvl">
          <ac:chgData name="Antonio Osamu Katagiri Tanaka" userId="2c28225e-d492-4964-8551-1b0a3c65dda0" providerId="ADAL" clId="{2376887F-C434-409C-A8D8-EE13312426A6}" dt="2020-07-29T14:16:18.168" v="1051" actId="165"/>
          <ac:picMkLst>
            <pc:docMk/>
            <pc:sldMk cId="110533229" sldId="524"/>
            <ac:picMk id="36" creationId="{AF4E9BF2-47E8-4E6E-BDE0-D4315DE9827B}"/>
          </ac:picMkLst>
        </pc:picChg>
        <pc:picChg chg="add mod topLvl">
          <ac:chgData name="Antonio Osamu Katagiri Tanaka" userId="2c28225e-d492-4964-8551-1b0a3c65dda0" providerId="ADAL" clId="{2376887F-C434-409C-A8D8-EE13312426A6}" dt="2020-07-29T14:16:18.168" v="1051" actId="165"/>
          <ac:picMkLst>
            <pc:docMk/>
            <pc:sldMk cId="110533229" sldId="524"/>
            <ac:picMk id="38" creationId="{EF5A974D-3C25-4493-8145-50138C8F196B}"/>
          </ac:picMkLst>
        </pc:picChg>
        <pc:picChg chg="add mod topLvl">
          <ac:chgData name="Antonio Osamu Katagiri Tanaka" userId="2c28225e-d492-4964-8551-1b0a3c65dda0" providerId="ADAL" clId="{2376887F-C434-409C-A8D8-EE13312426A6}" dt="2020-07-29T14:18:41.327" v="1073" actId="1035"/>
          <ac:picMkLst>
            <pc:docMk/>
            <pc:sldMk cId="110533229" sldId="524"/>
            <ac:picMk id="39" creationId="{8705CF67-7212-4E70-9C89-6740A722E315}"/>
          </ac:picMkLst>
        </pc:picChg>
        <pc:picChg chg="add mod topLvl">
          <ac:chgData name="Antonio Osamu Katagiri Tanaka" userId="2c28225e-d492-4964-8551-1b0a3c65dda0" providerId="ADAL" clId="{2376887F-C434-409C-A8D8-EE13312426A6}" dt="2020-07-29T14:16:59.297" v="1058" actId="1076"/>
          <ac:picMkLst>
            <pc:docMk/>
            <pc:sldMk cId="110533229" sldId="524"/>
            <ac:picMk id="41" creationId="{F4431FEE-C49C-44FA-B52B-3A1164CCC3F4}"/>
          </ac:picMkLst>
        </pc:picChg>
        <pc:picChg chg="add mod topLvl">
          <ac:chgData name="Antonio Osamu Katagiri Tanaka" userId="2c28225e-d492-4964-8551-1b0a3c65dda0" providerId="ADAL" clId="{2376887F-C434-409C-A8D8-EE13312426A6}" dt="2020-07-29T14:16:18.168" v="1051" actId="165"/>
          <ac:picMkLst>
            <pc:docMk/>
            <pc:sldMk cId="110533229" sldId="524"/>
            <ac:picMk id="43" creationId="{A920381E-B7CF-48FA-B23B-8EAB596DA423}"/>
          </ac:picMkLst>
        </pc:picChg>
        <pc:picChg chg="add del mod">
          <ac:chgData name="Antonio Osamu Katagiri Tanaka" userId="2c28225e-d492-4964-8551-1b0a3c65dda0" providerId="ADAL" clId="{2376887F-C434-409C-A8D8-EE13312426A6}" dt="2020-07-29T05:00:01.860" v="314"/>
          <ac:picMkLst>
            <pc:docMk/>
            <pc:sldMk cId="110533229" sldId="524"/>
            <ac:picMk id="788" creationId="{96CD661D-B53E-4482-BD55-565851198866}"/>
          </ac:picMkLst>
        </pc:picChg>
        <pc:picChg chg="add mod">
          <ac:chgData name="Antonio Osamu Katagiri Tanaka" userId="2c28225e-d492-4964-8551-1b0a3c65dda0" providerId="ADAL" clId="{2376887F-C434-409C-A8D8-EE13312426A6}" dt="2020-07-29T05:03:23.741" v="325" actId="1076"/>
          <ac:picMkLst>
            <pc:docMk/>
            <pc:sldMk cId="110533229" sldId="524"/>
            <ac:picMk id="790" creationId="{410B6BB4-7B93-441A-A8C7-7423E9AB93A7}"/>
          </ac:picMkLst>
        </pc:picChg>
        <pc:cxnChg chg="add del">
          <ac:chgData name="Antonio Osamu Katagiri Tanaka" userId="2c28225e-d492-4964-8551-1b0a3c65dda0" providerId="ADAL" clId="{2376887F-C434-409C-A8D8-EE13312426A6}" dt="2020-07-29T04:54:40.675" v="218" actId="11529"/>
          <ac:cxnSpMkLst>
            <pc:docMk/>
            <pc:sldMk cId="110533229" sldId="524"/>
            <ac:cxnSpMk id="46" creationId="{39BF9167-A098-4FE5-B2B2-E309292E01BB}"/>
          </ac:cxnSpMkLst>
        </pc:cxnChg>
        <pc:cxnChg chg="add mod topLvl">
          <ac:chgData name="Antonio Osamu Katagiri Tanaka" userId="2c28225e-d492-4964-8551-1b0a3c65dda0" providerId="ADAL" clId="{2376887F-C434-409C-A8D8-EE13312426A6}" dt="2020-07-29T05:03:06.441" v="321" actId="165"/>
          <ac:cxnSpMkLst>
            <pc:docMk/>
            <pc:sldMk cId="110533229" sldId="524"/>
            <ac:cxnSpMk id="48" creationId="{829D4673-A71F-4D55-8369-1053A5C312A7}"/>
          </ac:cxnSpMkLst>
        </pc:cxnChg>
        <pc:cxnChg chg="add mod topLvl">
          <ac:chgData name="Antonio Osamu Katagiri Tanaka" userId="2c28225e-d492-4964-8551-1b0a3c65dda0" providerId="ADAL" clId="{2376887F-C434-409C-A8D8-EE13312426A6}" dt="2020-07-29T05:03:06.441" v="321" actId="165"/>
          <ac:cxnSpMkLst>
            <pc:docMk/>
            <pc:sldMk cId="110533229" sldId="524"/>
            <ac:cxnSpMk id="1746" creationId="{14DF38F7-2CCD-4F9E-9BB6-6974373ADA00}"/>
          </ac:cxnSpMkLst>
        </pc:cxnChg>
        <pc:cxnChg chg="add mod topLvl">
          <ac:chgData name="Antonio Osamu Katagiri Tanaka" userId="2c28225e-d492-4964-8551-1b0a3c65dda0" providerId="ADAL" clId="{2376887F-C434-409C-A8D8-EE13312426A6}" dt="2020-07-29T14:16:12.958" v="1050" actId="1076"/>
          <ac:cxnSpMkLst>
            <pc:docMk/>
            <pc:sldMk cId="110533229" sldId="524"/>
            <ac:cxnSpMk id="1747" creationId="{D0B31961-0343-4272-A5E8-44503E28300D}"/>
          </ac:cxnSpMkLst>
        </pc:cxnChg>
        <pc:cxnChg chg="add mod topLvl">
          <ac:chgData name="Antonio Osamu Katagiri Tanaka" userId="2c28225e-d492-4964-8551-1b0a3c65dda0" providerId="ADAL" clId="{2376887F-C434-409C-A8D8-EE13312426A6}" dt="2020-07-29T14:17:30.019" v="1065" actId="1036"/>
          <ac:cxnSpMkLst>
            <pc:docMk/>
            <pc:sldMk cId="110533229" sldId="524"/>
            <ac:cxnSpMk id="1748" creationId="{AC426533-3463-481D-B975-FE3AB64CA1FC}"/>
          </ac:cxnSpMkLst>
        </pc:cxnChg>
        <pc:cxnChg chg="add mod topLvl">
          <ac:chgData name="Antonio Osamu Katagiri Tanaka" userId="2c28225e-d492-4964-8551-1b0a3c65dda0" providerId="ADAL" clId="{2376887F-C434-409C-A8D8-EE13312426A6}" dt="2020-07-29T14:17:08.187" v="1060" actId="1076"/>
          <ac:cxnSpMkLst>
            <pc:docMk/>
            <pc:sldMk cId="110533229" sldId="524"/>
            <ac:cxnSpMk id="1749" creationId="{98C8061C-842F-4190-8192-099C8D09D1EC}"/>
          </ac:cxnSpMkLst>
        </pc:cxnChg>
        <pc:cxnChg chg="add mod topLvl">
          <ac:chgData name="Antonio Osamu Katagiri Tanaka" userId="2c28225e-d492-4964-8551-1b0a3c65dda0" providerId="ADAL" clId="{2376887F-C434-409C-A8D8-EE13312426A6}" dt="2020-07-29T14:17:04.282" v="1059" actId="14100"/>
          <ac:cxnSpMkLst>
            <pc:docMk/>
            <pc:sldMk cId="110533229" sldId="524"/>
            <ac:cxnSpMk id="1750" creationId="{B5B96C18-E236-4406-955C-BEDE19B3568B}"/>
          </ac:cxnSpMkLst>
        </pc:cxnChg>
        <pc:cxnChg chg="add mod topLvl">
          <ac:chgData name="Antonio Osamu Katagiri Tanaka" userId="2c28225e-d492-4964-8551-1b0a3c65dda0" providerId="ADAL" clId="{2376887F-C434-409C-A8D8-EE13312426A6}" dt="2020-07-29T05:03:06.441" v="321" actId="165"/>
          <ac:cxnSpMkLst>
            <pc:docMk/>
            <pc:sldMk cId="110533229" sldId="524"/>
            <ac:cxnSpMk id="1751" creationId="{C1A189E1-3BF9-4B43-9254-EBA803207068}"/>
          </ac:cxnSpMkLst>
        </pc:cxnChg>
        <pc:cxnChg chg="add mod topLvl">
          <ac:chgData name="Antonio Osamu Katagiri Tanaka" userId="2c28225e-d492-4964-8551-1b0a3c65dda0" providerId="ADAL" clId="{2376887F-C434-409C-A8D8-EE13312426A6}" dt="2020-07-29T05:03:06.441" v="321" actId="165"/>
          <ac:cxnSpMkLst>
            <pc:docMk/>
            <pc:sldMk cId="110533229" sldId="524"/>
            <ac:cxnSpMk id="1752" creationId="{75F68857-BE79-4A59-B04D-804B6D0EA416}"/>
          </ac:cxnSpMkLst>
        </pc:cxnChg>
        <pc:cxnChg chg="add mod topLvl">
          <ac:chgData name="Antonio Osamu Katagiri Tanaka" userId="2c28225e-d492-4964-8551-1b0a3c65dda0" providerId="ADAL" clId="{2376887F-C434-409C-A8D8-EE13312426A6}" dt="2020-07-29T05:03:06.441" v="321" actId="165"/>
          <ac:cxnSpMkLst>
            <pc:docMk/>
            <pc:sldMk cId="110533229" sldId="524"/>
            <ac:cxnSpMk id="1753" creationId="{CF2BBF1C-7CB9-400C-AEF1-F3B3DBE5EFC6}"/>
          </ac:cxnSpMkLst>
        </pc:cxnChg>
        <pc:cxnChg chg="add mod topLvl">
          <ac:chgData name="Antonio Osamu Katagiri Tanaka" userId="2c28225e-d492-4964-8551-1b0a3c65dda0" providerId="ADAL" clId="{2376887F-C434-409C-A8D8-EE13312426A6}" dt="2020-07-29T05:03:06.441" v="321" actId="165"/>
          <ac:cxnSpMkLst>
            <pc:docMk/>
            <pc:sldMk cId="110533229" sldId="524"/>
            <ac:cxnSpMk id="1754" creationId="{038D4FC3-0100-49A7-8159-67C2BF501DF8}"/>
          </ac:cxnSpMkLst>
        </pc:cxnChg>
        <pc:cxnChg chg="add mod topLvl">
          <ac:chgData name="Antonio Osamu Katagiri Tanaka" userId="2c28225e-d492-4964-8551-1b0a3c65dda0" providerId="ADAL" clId="{2376887F-C434-409C-A8D8-EE13312426A6}" dt="2020-07-29T14:18:38.916" v="1069" actId="1036"/>
          <ac:cxnSpMkLst>
            <pc:docMk/>
            <pc:sldMk cId="110533229" sldId="524"/>
            <ac:cxnSpMk id="1755" creationId="{4338E755-5B86-4B80-88D3-65E3A46DC366}"/>
          </ac:cxnSpMkLst>
        </pc:cxnChg>
        <pc:cxnChg chg="add mod topLvl">
          <ac:chgData name="Antonio Osamu Katagiri Tanaka" userId="2c28225e-d492-4964-8551-1b0a3c65dda0" providerId="ADAL" clId="{2376887F-C434-409C-A8D8-EE13312426A6}" dt="2020-07-29T14:18:45.822" v="1080" actId="1036"/>
          <ac:cxnSpMkLst>
            <pc:docMk/>
            <pc:sldMk cId="110533229" sldId="524"/>
            <ac:cxnSpMk id="1756" creationId="{1A7F3E39-FB7C-4E59-B0F1-672853744FD7}"/>
          </ac:cxnSpMkLst>
        </pc:cxnChg>
        <pc:cxnChg chg="add del mod">
          <ac:chgData name="Antonio Osamu Katagiri Tanaka" userId="2c28225e-d492-4964-8551-1b0a3c65dda0" providerId="ADAL" clId="{2376887F-C434-409C-A8D8-EE13312426A6}" dt="2020-07-29T04:57:16.042" v="259"/>
          <ac:cxnSpMkLst>
            <pc:docMk/>
            <pc:sldMk cId="110533229" sldId="524"/>
            <ac:cxnSpMk id="1757" creationId="{0756D8AF-A32D-468F-8CDD-33FC951631F5}"/>
          </ac:cxnSpMkLst>
        </pc:cxnChg>
        <pc:cxnChg chg="add mod topLvl">
          <ac:chgData name="Antonio Osamu Katagiri Tanaka" userId="2c28225e-d492-4964-8551-1b0a3c65dda0" providerId="ADAL" clId="{2376887F-C434-409C-A8D8-EE13312426A6}" dt="2020-07-29T15:13:26.115" v="1881" actId="1036"/>
          <ac:cxnSpMkLst>
            <pc:docMk/>
            <pc:sldMk cId="110533229" sldId="524"/>
            <ac:cxnSpMk id="1758" creationId="{83759F8F-990F-4A00-A237-BD3FD4902076}"/>
          </ac:cxnSpMkLst>
        </pc:cxnChg>
        <pc:cxnChg chg="add mod topLvl">
          <ac:chgData name="Antonio Osamu Katagiri Tanaka" userId="2c28225e-d492-4964-8551-1b0a3c65dda0" providerId="ADAL" clId="{2376887F-C434-409C-A8D8-EE13312426A6}" dt="2020-07-29T15:13:26.115" v="1881" actId="1036"/>
          <ac:cxnSpMkLst>
            <pc:docMk/>
            <pc:sldMk cId="110533229" sldId="524"/>
            <ac:cxnSpMk id="1759" creationId="{760954E4-6ECB-49AA-94A4-C2DFE4F60AEA}"/>
          </ac:cxnSpMkLst>
        </pc:cxnChg>
        <pc:cxnChg chg="add mod topLvl">
          <ac:chgData name="Antonio Osamu Katagiri Tanaka" userId="2c28225e-d492-4964-8551-1b0a3c65dda0" providerId="ADAL" clId="{2376887F-C434-409C-A8D8-EE13312426A6}" dt="2020-07-29T15:13:26.115" v="1881" actId="1036"/>
          <ac:cxnSpMkLst>
            <pc:docMk/>
            <pc:sldMk cId="110533229" sldId="524"/>
            <ac:cxnSpMk id="1760" creationId="{377CA528-7985-4486-A40A-B3571B382404}"/>
          </ac:cxnSpMkLst>
        </pc:cxnChg>
        <pc:cxnChg chg="add mod topLvl">
          <ac:chgData name="Antonio Osamu Katagiri Tanaka" userId="2c28225e-d492-4964-8551-1b0a3c65dda0" providerId="ADAL" clId="{2376887F-C434-409C-A8D8-EE13312426A6}" dt="2020-07-29T15:13:26.115" v="1881" actId="1036"/>
          <ac:cxnSpMkLst>
            <pc:docMk/>
            <pc:sldMk cId="110533229" sldId="524"/>
            <ac:cxnSpMk id="1761" creationId="{EEF63325-415E-4661-A168-6CA79A0E32B3}"/>
          </ac:cxnSpMkLst>
        </pc:cxnChg>
        <pc:cxnChg chg="add mod topLvl">
          <ac:chgData name="Antonio Osamu Katagiri Tanaka" userId="2c28225e-d492-4964-8551-1b0a3c65dda0" providerId="ADAL" clId="{2376887F-C434-409C-A8D8-EE13312426A6}" dt="2020-07-29T15:13:26.115" v="1881" actId="1036"/>
          <ac:cxnSpMkLst>
            <pc:docMk/>
            <pc:sldMk cId="110533229" sldId="524"/>
            <ac:cxnSpMk id="1762" creationId="{C3C73330-8226-42B6-8ECB-FA6349F4750A}"/>
          </ac:cxnSpMkLst>
        </pc:cxnChg>
        <pc:cxnChg chg="add mod">
          <ac:chgData name="Antonio Osamu Katagiri Tanaka" userId="2c28225e-d492-4964-8551-1b0a3c65dda0" providerId="ADAL" clId="{2376887F-C434-409C-A8D8-EE13312426A6}" dt="2020-07-29T05:03:19.787" v="324" actId="14100"/>
          <ac:cxnSpMkLst>
            <pc:docMk/>
            <pc:sldMk cId="110533229" sldId="524"/>
            <ac:cxnSpMk id="1763" creationId="{3888B0AD-8E16-4F3D-9E16-B8E5C896C041}"/>
          </ac:cxnSpMkLst>
        </pc:cxnChg>
      </pc:sldChg>
      <pc:sldChg chg="addSp delSp modSp del mod ord">
        <pc:chgData name="Antonio Osamu Katagiri Tanaka" userId="2c28225e-d492-4964-8551-1b0a3c65dda0" providerId="ADAL" clId="{2376887F-C434-409C-A8D8-EE13312426A6}" dt="2020-07-29T15:07:04.357" v="1855" actId="47"/>
        <pc:sldMkLst>
          <pc:docMk/>
          <pc:sldMk cId="1405416582" sldId="526"/>
        </pc:sldMkLst>
        <pc:spChg chg="del">
          <ac:chgData name="Antonio Osamu Katagiri Tanaka" userId="2c28225e-d492-4964-8551-1b0a3c65dda0" providerId="ADAL" clId="{2376887F-C434-409C-A8D8-EE13312426A6}" dt="2020-07-29T15:02:39.889" v="1797" actId="478"/>
          <ac:spMkLst>
            <pc:docMk/>
            <pc:sldMk cId="1405416582" sldId="526"/>
            <ac:spMk id="2" creationId="{00000000-0000-0000-0000-000000000000}"/>
          </ac:spMkLst>
        </pc:spChg>
        <pc:spChg chg="del">
          <ac:chgData name="Antonio Osamu Katagiri Tanaka" userId="2c28225e-d492-4964-8551-1b0a3c65dda0" providerId="ADAL" clId="{2376887F-C434-409C-A8D8-EE13312426A6}" dt="2020-07-29T15:02:39.889" v="1797" actId="478"/>
          <ac:spMkLst>
            <pc:docMk/>
            <pc:sldMk cId="1405416582" sldId="526"/>
            <ac:spMk id="3" creationId="{00000000-0000-0000-0000-000000000000}"/>
          </ac:spMkLst>
        </pc:spChg>
        <pc:spChg chg="del">
          <ac:chgData name="Antonio Osamu Katagiri Tanaka" userId="2c28225e-d492-4964-8551-1b0a3c65dda0" providerId="ADAL" clId="{2376887F-C434-409C-A8D8-EE13312426A6}" dt="2020-07-29T15:02:39.889" v="1797" actId="478"/>
          <ac:spMkLst>
            <pc:docMk/>
            <pc:sldMk cId="1405416582" sldId="526"/>
            <ac:spMk id="6" creationId="{00000000-0000-0000-0000-000000000000}"/>
          </ac:spMkLst>
        </pc:spChg>
        <pc:spChg chg="del">
          <ac:chgData name="Antonio Osamu Katagiri Tanaka" userId="2c28225e-d492-4964-8551-1b0a3c65dda0" providerId="ADAL" clId="{2376887F-C434-409C-A8D8-EE13312426A6}" dt="2020-07-29T15:02:39.889" v="1797" actId="478"/>
          <ac:spMkLst>
            <pc:docMk/>
            <pc:sldMk cId="1405416582" sldId="526"/>
            <ac:spMk id="14" creationId="{00000000-0000-0000-0000-000000000000}"/>
          </ac:spMkLst>
        </pc:spChg>
        <pc:spChg chg="add mod">
          <ac:chgData name="Antonio Osamu Katagiri Tanaka" userId="2c28225e-d492-4964-8551-1b0a3c65dda0" providerId="ADAL" clId="{2376887F-C434-409C-A8D8-EE13312426A6}" dt="2020-07-29T15:05:18.048" v="1813" actId="20577"/>
          <ac:spMkLst>
            <pc:docMk/>
            <pc:sldMk cId="1405416582" sldId="526"/>
            <ac:spMk id="19" creationId="{A833C22F-DD67-4E6C-AFF6-A21315E78D5D}"/>
          </ac:spMkLst>
        </pc:spChg>
        <pc:spChg chg="del">
          <ac:chgData name="Antonio Osamu Katagiri Tanaka" userId="2c28225e-d492-4964-8551-1b0a3c65dda0" providerId="ADAL" clId="{2376887F-C434-409C-A8D8-EE13312426A6}" dt="2020-07-29T15:02:46.262" v="1798" actId="478"/>
          <ac:spMkLst>
            <pc:docMk/>
            <pc:sldMk cId="1405416582" sldId="526"/>
            <ac:spMk id="24" creationId="{00000000-0000-0000-0000-000000000000}"/>
          </ac:spMkLst>
        </pc:spChg>
        <pc:picChg chg="del">
          <ac:chgData name="Antonio Osamu Katagiri Tanaka" userId="2c28225e-d492-4964-8551-1b0a3c65dda0" providerId="ADAL" clId="{2376887F-C434-409C-A8D8-EE13312426A6}" dt="2020-07-29T15:02:39.889" v="1797" actId="478"/>
          <ac:picMkLst>
            <pc:docMk/>
            <pc:sldMk cId="1405416582" sldId="526"/>
            <ac:picMk id="18" creationId="{00000000-0000-0000-0000-000000000000}"/>
          </ac:picMkLst>
        </pc:picChg>
        <pc:picChg chg="del">
          <ac:chgData name="Antonio Osamu Katagiri Tanaka" userId="2c28225e-d492-4964-8551-1b0a3c65dda0" providerId="ADAL" clId="{2376887F-C434-409C-A8D8-EE13312426A6}" dt="2020-07-29T15:02:39.889" v="1797" actId="478"/>
          <ac:picMkLst>
            <pc:docMk/>
            <pc:sldMk cId="1405416582" sldId="526"/>
            <ac:picMk id="1038" creationId="{00000000-0000-0000-0000-000000000000}"/>
          </ac:picMkLst>
        </pc:picChg>
        <pc:picChg chg="del">
          <ac:chgData name="Antonio Osamu Katagiri Tanaka" userId="2c28225e-d492-4964-8551-1b0a3c65dda0" providerId="ADAL" clId="{2376887F-C434-409C-A8D8-EE13312426A6}" dt="2020-07-29T15:02:39.889" v="1797" actId="478"/>
          <ac:picMkLst>
            <pc:docMk/>
            <pc:sldMk cId="1405416582" sldId="526"/>
            <ac:picMk id="1039" creationId="{00000000-0000-0000-0000-000000000000}"/>
          </ac:picMkLst>
        </pc:picChg>
        <pc:picChg chg="del">
          <ac:chgData name="Antonio Osamu Katagiri Tanaka" userId="2c28225e-d492-4964-8551-1b0a3c65dda0" providerId="ADAL" clId="{2376887F-C434-409C-A8D8-EE13312426A6}" dt="2020-07-29T15:02:39.889" v="1797" actId="478"/>
          <ac:picMkLst>
            <pc:docMk/>
            <pc:sldMk cId="1405416582" sldId="526"/>
            <ac:picMk id="1040" creationId="{00000000-0000-0000-0000-000000000000}"/>
          </ac:picMkLst>
        </pc:picChg>
        <pc:picChg chg="del">
          <ac:chgData name="Antonio Osamu Katagiri Tanaka" userId="2c28225e-d492-4964-8551-1b0a3c65dda0" providerId="ADAL" clId="{2376887F-C434-409C-A8D8-EE13312426A6}" dt="2020-07-29T15:02:39.889" v="1797" actId="478"/>
          <ac:picMkLst>
            <pc:docMk/>
            <pc:sldMk cId="1405416582" sldId="526"/>
            <ac:picMk id="1041" creationId="{00000000-0000-0000-0000-000000000000}"/>
          </ac:picMkLst>
        </pc:picChg>
        <pc:picChg chg="del">
          <ac:chgData name="Antonio Osamu Katagiri Tanaka" userId="2c28225e-d492-4964-8551-1b0a3c65dda0" providerId="ADAL" clId="{2376887F-C434-409C-A8D8-EE13312426A6}" dt="2020-07-29T15:02:39.889" v="1797" actId="478"/>
          <ac:picMkLst>
            <pc:docMk/>
            <pc:sldMk cId="1405416582" sldId="526"/>
            <ac:picMk id="1042" creationId="{00000000-0000-0000-0000-000000000000}"/>
          </ac:picMkLst>
        </pc:picChg>
        <pc:picChg chg="del">
          <ac:chgData name="Antonio Osamu Katagiri Tanaka" userId="2c28225e-d492-4964-8551-1b0a3c65dda0" providerId="ADAL" clId="{2376887F-C434-409C-A8D8-EE13312426A6}" dt="2020-07-29T15:02:39.889" v="1797" actId="478"/>
          <ac:picMkLst>
            <pc:docMk/>
            <pc:sldMk cId="1405416582" sldId="526"/>
            <ac:picMk id="1043" creationId="{00000000-0000-0000-0000-000000000000}"/>
          </ac:picMkLst>
        </pc:picChg>
        <pc:picChg chg="del">
          <ac:chgData name="Antonio Osamu Katagiri Tanaka" userId="2c28225e-d492-4964-8551-1b0a3c65dda0" providerId="ADAL" clId="{2376887F-C434-409C-A8D8-EE13312426A6}" dt="2020-07-29T15:02:39.889" v="1797" actId="478"/>
          <ac:picMkLst>
            <pc:docMk/>
            <pc:sldMk cId="1405416582" sldId="526"/>
            <ac:picMk id="1044" creationId="{00000000-0000-0000-0000-000000000000}"/>
          </ac:picMkLst>
        </pc:picChg>
        <pc:picChg chg="del">
          <ac:chgData name="Antonio Osamu Katagiri Tanaka" userId="2c28225e-d492-4964-8551-1b0a3c65dda0" providerId="ADAL" clId="{2376887F-C434-409C-A8D8-EE13312426A6}" dt="2020-07-29T15:02:39.889" v="1797" actId="478"/>
          <ac:picMkLst>
            <pc:docMk/>
            <pc:sldMk cId="1405416582" sldId="526"/>
            <ac:picMk id="1045" creationId="{00000000-0000-0000-0000-000000000000}"/>
          </ac:picMkLst>
        </pc:picChg>
      </pc:sldChg>
      <pc:sldChg chg="addSp delSp modSp del mod">
        <pc:chgData name="Antonio Osamu Katagiri Tanaka" userId="2c28225e-d492-4964-8551-1b0a3c65dda0" providerId="ADAL" clId="{2376887F-C434-409C-A8D8-EE13312426A6}" dt="2020-07-29T05:05:52.521" v="326" actId="47"/>
        <pc:sldMkLst>
          <pc:docMk/>
          <pc:sldMk cId="657288578" sldId="527"/>
        </pc:sldMkLst>
        <pc:spChg chg="add del mod">
          <ac:chgData name="Antonio Osamu Katagiri Tanaka" userId="2c28225e-d492-4964-8551-1b0a3c65dda0" providerId="ADAL" clId="{2376887F-C434-409C-A8D8-EE13312426A6}" dt="2020-07-29T03:16:00.605" v="1" actId="478"/>
          <ac:spMkLst>
            <pc:docMk/>
            <pc:sldMk cId="657288578" sldId="527"/>
            <ac:spMk id="2" creationId="{EE603AA5-EBB0-4CC2-9682-A2B4E0F8E76C}"/>
          </ac:spMkLst>
        </pc:spChg>
      </pc:sldChg>
      <pc:sldMasterChg chg="delSldLayout">
        <pc:chgData name="Antonio Osamu Katagiri Tanaka" userId="2c28225e-d492-4964-8551-1b0a3c65dda0" providerId="ADAL" clId="{2376887F-C434-409C-A8D8-EE13312426A6}" dt="2020-07-29T05:05:52.521" v="326" actId="47"/>
        <pc:sldMasterMkLst>
          <pc:docMk/>
          <pc:sldMasterMk cId="0" sldId="2147483648"/>
        </pc:sldMasterMkLst>
        <pc:sldLayoutChg chg="del">
          <pc:chgData name="Antonio Osamu Katagiri Tanaka" userId="2c28225e-d492-4964-8551-1b0a3c65dda0" providerId="ADAL" clId="{2376887F-C434-409C-A8D8-EE13312426A6}" dt="2020-07-29T05:05:52.521" v="326" actId="47"/>
          <pc:sldLayoutMkLst>
            <pc:docMk/>
            <pc:sldMasterMk cId="0" sldId="2147483648"/>
            <pc:sldLayoutMk cId="303800443" sldId="2147483660"/>
          </pc:sldLayoutMkLst>
        </pc:sldLayoutChg>
      </pc:sldMasterChg>
      <pc:sldMasterChg chg="del delSldLayout">
        <pc:chgData name="Antonio Osamu Katagiri Tanaka" userId="2c28225e-d492-4964-8551-1b0a3c65dda0" providerId="ADAL" clId="{2376887F-C434-409C-A8D8-EE13312426A6}" dt="2020-07-29T15:07:52.972" v="1857" actId="47"/>
        <pc:sldMasterMkLst>
          <pc:docMk/>
          <pc:sldMasterMk cId="2701318354" sldId="2147483661"/>
        </pc:sldMasterMkLst>
        <pc:sldLayoutChg chg="del">
          <pc:chgData name="Antonio Osamu Katagiri Tanaka" userId="2c28225e-d492-4964-8551-1b0a3c65dda0" providerId="ADAL" clId="{2376887F-C434-409C-A8D8-EE13312426A6}" dt="2020-07-29T15:07:52.972" v="1857" actId="47"/>
          <pc:sldLayoutMkLst>
            <pc:docMk/>
            <pc:sldMasterMk cId="2701318354" sldId="2147483661"/>
            <pc:sldLayoutMk cId="3599130622" sldId="2147483662"/>
          </pc:sldLayoutMkLst>
        </pc:sldLayoutChg>
      </pc:sldMasterChg>
    </pc:docChg>
  </pc:docChgLst>
  <pc:docChgLst>
    <pc:chgData name="Guest User" userId="S::urn:spo:anon#162cf64a3a9161fa832057df1c0047b915c1f956afb8579b9c3eef75f28c6a68::" providerId="AD" clId="Web-{B83E7904-826C-7559-8FCE-E5710B872C75}"/>
    <pc:docChg chg="modSld">
      <pc:chgData name="Guest User" userId="S::urn:spo:anon#162cf64a3a9161fa832057df1c0047b915c1f956afb8579b9c3eef75f28c6a68::" providerId="AD" clId="Web-{B83E7904-826C-7559-8FCE-E5710B872C75}" dt="2020-07-29T06:06:54.393" v="367" actId="1076"/>
      <pc:docMkLst>
        <pc:docMk/>
      </pc:docMkLst>
      <pc:sldChg chg="addSp modSp">
        <pc:chgData name="Guest User" userId="S::urn:spo:anon#162cf64a3a9161fa832057df1c0047b915c1f956afb8579b9c3eef75f28c6a68::" providerId="AD" clId="Web-{B83E7904-826C-7559-8FCE-E5710B872C75}" dt="2020-07-29T06:06:54.393" v="367" actId="1076"/>
        <pc:sldMkLst>
          <pc:docMk/>
          <pc:sldMk cId="255211056" sldId="528"/>
        </pc:sldMkLst>
        <pc:spChg chg="add mod ord">
          <ac:chgData name="Guest User" userId="S::urn:spo:anon#162cf64a3a9161fa832057df1c0047b915c1f956afb8579b9c3eef75f28c6a68::" providerId="AD" clId="Web-{B83E7904-826C-7559-8FCE-E5710B872C75}" dt="2020-07-29T06:06:02.390" v="365" actId="1076"/>
          <ac:spMkLst>
            <pc:docMk/>
            <pc:sldMk cId="255211056" sldId="528"/>
            <ac:spMk id="2" creationId="{575D9BE0-E354-4B83-90B5-E1C2B1C59778}"/>
          </ac:spMkLst>
        </pc:spChg>
        <pc:spChg chg="add mod">
          <ac:chgData name="Guest User" userId="S::urn:spo:anon#162cf64a3a9161fa832057df1c0047b915c1f956afb8579b9c3eef75f28c6a68::" providerId="AD" clId="Web-{B83E7904-826C-7559-8FCE-E5710B872C75}" dt="2020-07-29T06:05:28.497" v="355" actId="1076"/>
          <ac:spMkLst>
            <pc:docMk/>
            <pc:sldMk cId="255211056" sldId="528"/>
            <ac:spMk id="3" creationId="{E1246897-B678-4F67-A762-A1F11F1062A0}"/>
          </ac:spMkLst>
        </pc:spChg>
        <pc:spChg chg="mod">
          <ac:chgData name="Guest User" userId="S::urn:spo:anon#162cf64a3a9161fa832057df1c0047b915c1f956afb8579b9c3eef75f28c6a68::" providerId="AD" clId="Web-{B83E7904-826C-7559-8FCE-E5710B872C75}" dt="2020-07-29T06:05:53.608" v="364" actId="20577"/>
          <ac:spMkLst>
            <pc:docMk/>
            <pc:sldMk cId="255211056" sldId="528"/>
            <ac:spMk id="6" creationId="{D68C03C7-A035-491D-868C-3272A4723CF5}"/>
          </ac:spMkLst>
        </pc:spChg>
        <pc:grpChg chg="mod">
          <ac:chgData name="Guest User" userId="S::urn:spo:anon#162cf64a3a9161fa832057df1c0047b915c1f956afb8579b9c3eef75f28c6a68::" providerId="AD" clId="Web-{B83E7904-826C-7559-8FCE-E5710B872C75}" dt="2020-07-29T05:56:08.478" v="25" actId="1076"/>
          <ac:grpSpMkLst>
            <pc:docMk/>
            <pc:sldMk cId="255211056" sldId="528"/>
            <ac:grpSpMk id="4" creationId="{451FC975-DF57-4929-83A9-9C6648589037}"/>
          </ac:grpSpMkLst>
        </pc:grpChg>
        <pc:picChg chg="mod">
          <ac:chgData name="Guest User" userId="S::urn:spo:anon#162cf64a3a9161fa832057df1c0047b915c1f956afb8579b9c3eef75f28c6a68::" providerId="AD" clId="Web-{B83E7904-826C-7559-8FCE-E5710B872C75}" dt="2020-07-29T06:06:54.393" v="367" actId="1076"/>
          <ac:picMkLst>
            <pc:docMk/>
            <pc:sldMk cId="255211056" sldId="528"/>
            <ac:picMk id="8" creationId="{29BDF689-C3A4-4A84-8544-EFE0126AA4D3}"/>
          </ac:picMkLst>
        </pc:picChg>
        <pc:picChg chg="mod ord">
          <ac:chgData name="Guest User" userId="S::urn:spo:anon#162cf64a3a9161fa832057df1c0047b915c1f956afb8579b9c3eef75f28c6a68::" providerId="AD" clId="Web-{B83E7904-826C-7559-8FCE-E5710B872C75}" dt="2020-07-29T05:55:59.727" v="24" actId="1076"/>
          <ac:picMkLst>
            <pc:docMk/>
            <pc:sldMk cId="255211056" sldId="528"/>
            <ac:picMk id="9" creationId="{0F62712B-A766-424C-BDC5-728A22DE1A98}"/>
          </ac:picMkLst>
        </pc:picChg>
      </pc:sldChg>
    </pc:docChg>
  </pc:docChgLst>
  <pc:docChgLst>
    <pc:chgData name="Guest User" userId="S::urn:spo:anon#162cf64a3a9161fa832057df1c0047b915c1f956afb8579b9c3eef75f28c6a68::" providerId="AD" clId="Web-{A48CA925-1A6A-46C5-8A3C-370824A9023A}"/>
    <pc:docChg chg="addSld delSld modSld sldOrd">
      <pc:chgData name="Guest User" userId="S::urn:spo:anon#162cf64a3a9161fa832057df1c0047b915c1f956afb8579b9c3eef75f28c6a68::" providerId="AD" clId="Web-{A48CA925-1A6A-46C5-8A3C-370824A9023A}" dt="2020-07-29T05:52:40.025" v="92" actId="1076"/>
      <pc:docMkLst>
        <pc:docMk/>
      </pc:docMkLst>
      <pc:sldChg chg="addSp delSp modSp new del mod ord setBg">
        <pc:chgData name="Guest User" userId="S::urn:spo:anon#162cf64a3a9161fa832057df1c0047b915c1f956afb8579b9c3eef75f28c6a68::" providerId="AD" clId="Web-{A48CA925-1A6A-46C5-8A3C-370824A9023A}" dt="2020-07-29T05:51:39.946" v="88"/>
        <pc:sldMkLst>
          <pc:docMk/>
          <pc:sldMk cId="2229949009" sldId="527"/>
        </pc:sldMkLst>
        <pc:spChg chg="del">
          <ac:chgData name="Guest User" userId="S::urn:spo:anon#162cf64a3a9161fa832057df1c0047b915c1f956afb8579b9c3eef75f28c6a68::" providerId="AD" clId="Web-{A48CA925-1A6A-46C5-8A3C-370824A9023A}" dt="2020-07-29T05:40:38.335" v="7"/>
          <ac:spMkLst>
            <pc:docMk/>
            <pc:sldMk cId="2229949009" sldId="527"/>
            <ac:spMk id="2" creationId="{91EE9594-5818-453E-824D-2C0029725F27}"/>
          </ac:spMkLst>
        </pc:spChg>
        <pc:spChg chg="del">
          <ac:chgData name="Guest User" userId="S::urn:spo:anon#162cf64a3a9161fa832057df1c0047b915c1f956afb8579b9c3eef75f28c6a68::" providerId="AD" clId="Web-{A48CA925-1A6A-46C5-8A3C-370824A9023A}" dt="2020-07-29T05:40:35.429" v="6"/>
          <ac:spMkLst>
            <pc:docMk/>
            <pc:sldMk cId="2229949009" sldId="527"/>
            <ac:spMk id="3" creationId="{6BF3722C-EF22-4CD9-B704-6F0CBD95EA93}"/>
          </ac:spMkLst>
        </pc:spChg>
        <pc:spChg chg="add del mod">
          <ac:chgData name="Guest User" userId="S::urn:spo:anon#162cf64a3a9161fa832057df1c0047b915c1f956afb8579b9c3eef75f28c6a68::" providerId="AD" clId="Web-{A48CA925-1A6A-46C5-8A3C-370824A9023A}" dt="2020-07-29T05:37:22.518" v="5"/>
          <ac:spMkLst>
            <pc:docMk/>
            <pc:sldMk cId="2229949009" sldId="527"/>
            <ac:spMk id="4" creationId="{49FF13D3-392D-40F4-86EF-8082BEFD85AD}"/>
          </ac:spMkLst>
        </pc:spChg>
        <pc:spChg chg="add del">
          <ac:chgData name="Guest User" userId="S::urn:spo:anon#162cf64a3a9161fa832057df1c0047b915c1f956afb8579b9c3eef75f28c6a68::" providerId="AD" clId="Web-{A48CA925-1A6A-46C5-8A3C-370824A9023A}" dt="2020-07-29T05:43:15.792" v="21"/>
          <ac:spMkLst>
            <pc:docMk/>
            <pc:sldMk cId="2229949009" sldId="527"/>
            <ac:spMk id="7" creationId="{42A4FC2C-047E-45A5-965D-8E1E3BF09BC6}"/>
          </ac:spMkLst>
        </pc:spChg>
        <pc:spChg chg="add del">
          <ac:chgData name="Guest User" userId="S::urn:spo:anon#162cf64a3a9161fa832057df1c0047b915c1f956afb8579b9c3eef75f28c6a68::" providerId="AD" clId="Web-{A48CA925-1A6A-46C5-8A3C-370824A9023A}" dt="2020-07-29T05:46:54.564" v="33"/>
          <ac:spMkLst>
            <pc:docMk/>
            <pc:sldMk cId="2229949009" sldId="527"/>
            <ac:spMk id="9" creationId="{42A4FC2C-047E-45A5-965D-8E1E3BF09BC6}"/>
          </ac:spMkLst>
        </pc:spChg>
        <pc:spChg chg="add del">
          <ac:chgData name="Guest User" userId="S::urn:spo:anon#162cf64a3a9161fa832057df1c0047b915c1f956afb8579b9c3eef75f28c6a68::" providerId="AD" clId="Web-{A48CA925-1A6A-46C5-8A3C-370824A9023A}" dt="2020-07-29T05:42:44.557" v="16"/>
          <ac:spMkLst>
            <pc:docMk/>
            <pc:sldMk cId="2229949009" sldId="527"/>
            <ac:spMk id="10" creationId="{38CB19FB-7C96-4FEC-9331-E826E4E36CE4}"/>
          </ac:spMkLst>
        </pc:spChg>
        <pc:spChg chg="add mod">
          <ac:chgData name="Guest User" userId="S::urn:spo:anon#162cf64a3a9161fa832057df1c0047b915c1f956afb8579b9c3eef75f28c6a68::" providerId="AD" clId="Web-{A48CA925-1A6A-46C5-8A3C-370824A9023A}" dt="2020-07-29T05:50:00.225" v="68" actId="1076"/>
          <ac:spMkLst>
            <pc:docMk/>
            <pc:sldMk cId="2229949009" sldId="527"/>
            <ac:spMk id="11" creationId="{90DCB901-AD95-41A9-AF44-B1925E171138}"/>
          </ac:spMkLst>
        </pc:spChg>
        <pc:spChg chg="add">
          <ac:chgData name="Guest User" userId="S::urn:spo:anon#162cf64a3a9161fa832057df1c0047b915c1f956afb8579b9c3eef75f28c6a68::" providerId="AD" clId="Web-{A48CA925-1A6A-46C5-8A3C-370824A9023A}" dt="2020-07-29T05:46:54.564" v="33"/>
          <ac:spMkLst>
            <pc:docMk/>
            <pc:sldMk cId="2229949009" sldId="527"/>
            <ac:spMk id="14" creationId="{5D1D4658-32CD-4903-BDA6-7B54EEA4ED6F}"/>
          </ac:spMkLst>
        </pc:spChg>
        <pc:spChg chg="add">
          <ac:chgData name="Guest User" userId="S::urn:spo:anon#162cf64a3a9161fa832057df1c0047b915c1f956afb8579b9c3eef75f28c6a68::" providerId="AD" clId="Web-{A48CA925-1A6A-46C5-8A3C-370824A9023A}" dt="2020-07-29T05:46:54.564" v="33"/>
          <ac:spMkLst>
            <pc:docMk/>
            <pc:sldMk cId="2229949009" sldId="527"/>
            <ac:spMk id="16" creationId="{7A29A97C-0C3C-4F06-9CA4-68DFD1CE4039}"/>
          </ac:spMkLst>
        </pc:spChg>
        <pc:spChg chg="add">
          <ac:chgData name="Guest User" userId="S::urn:spo:anon#162cf64a3a9161fa832057df1c0047b915c1f956afb8579b9c3eef75f28c6a68::" providerId="AD" clId="Web-{A48CA925-1A6A-46C5-8A3C-370824A9023A}" dt="2020-07-29T05:46:54.564" v="33"/>
          <ac:spMkLst>
            <pc:docMk/>
            <pc:sldMk cId="2229949009" sldId="527"/>
            <ac:spMk id="18" creationId="{801292C1-8B12-4AF2-9B59-8851A132E5E2}"/>
          </ac:spMkLst>
        </pc:spChg>
        <pc:spChg chg="add mod ord">
          <ac:chgData name="Guest User" userId="S::urn:spo:anon#162cf64a3a9161fa832057df1c0047b915c1f956afb8579b9c3eef75f28c6a68::" providerId="AD" clId="Web-{A48CA925-1A6A-46C5-8A3C-370824A9023A}" dt="2020-07-29T05:48:50.598" v="58"/>
          <ac:spMkLst>
            <pc:docMk/>
            <pc:sldMk cId="2229949009" sldId="527"/>
            <ac:spMk id="19" creationId="{B3D290A1-050C-42A2-9664-A79B55BE2EB7}"/>
          </ac:spMkLst>
        </pc:spChg>
        <pc:spChg chg="add mod">
          <ac:chgData name="Guest User" userId="S::urn:spo:anon#162cf64a3a9161fa832057df1c0047b915c1f956afb8579b9c3eef75f28c6a68::" providerId="AD" clId="Web-{A48CA925-1A6A-46C5-8A3C-370824A9023A}" dt="2020-07-29T05:49:20.192" v="66"/>
          <ac:spMkLst>
            <pc:docMk/>
            <pc:sldMk cId="2229949009" sldId="527"/>
            <ac:spMk id="20" creationId="{6BAF6803-F830-4AFB-942A-515043614273}"/>
          </ac:spMkLst>
        </pc:spChg>
        <pc:grpChg chg="add del">
          <ac:chgData name="Guest User" userId="S::urn:spo:anon#162cf64a3a9161fa832057df1c0047b915c1f956afb8579b9c3eef75f28c6a68::" providerId="AD" clId="Web-{A48CA925-1A6A-46C5-8A3C-370824A9023A}" dt="2020-07-29T05:42:44.557" v="16"/>
          <ac:grpSpMkLst>
            <pc:docMk/>
            <pc:sldMk cId="2229949009" sldId="527"/>
            <ac:grpSpMk id="12" creationId="{DF071BB7-867E-46A9-A7C2-3FCB28CB8FBD}"/>
          </ac:grpSpMkLst>
        </pc:grpChg>
        <pc:grpChg chg="add del mod">
          <ac:chgData name="Guest User" userId="S::urn:spo:anon#162cf64a3a9161fa832057df1c0047b915c1f956afb8579b9c3eef75f28c6a68::" providerId="AD" clId="Web-{A48CA925-1A6A-46C5-8A3C-370824A9023A}" dt="2020-07-29T05:50:09.897" v="70"/>
          <ac:grpSpMkLst>
            <pc:docMk/>
            <pc:sldMk cId="2229949009" sldId="527"/>
            <ac:grpSpMk id="21" creationId="{F0219E09-D12A-4172-8FC7-8B4BC485184A}"/>
          </ac:grpSpMkLst>
        </pc:grpChg>
        <pc:picChg chg="add del mod ord">
          <ac:chgData name="Guest User" userId="S::urn:spo:anon#162cf64a3a9161fa832057df1c0047b915c1f956afb8579b9c3eef75f28c6a68::" providerId="AD" clId="Web-{A48CA925-1A6A-46C5-8A3C-370824A9023A}" dt="2020-07-29T05:47:36.799" v="44"/>
          <ac:picMkLst>
            <pc:docMk/>
            <pc:sldMk cId="2229949009" sldId="527"/>
            <ac:picMk id="5" creationId="{8F8C26B6-D988-4444-BC6F-5FBB995C5BB1}"/>
          </ac:picMkLst>
        </pc:picChg>
        <pc:picChg chg="add del mod">
          <ac:chgData name="Guest User" userId="S::urn:spo:anon#162cf64a3a9161fa832057df1c0047b915c1f956afb8579b9c3eef75f28c6a68::" providerId="AD" clId="Web-{A48CA925-1A6A-46C5-8A3C-370824A9023A}" dt="2020-07-29T05:46:28.078" v="29"/>
          <ac:picMkLst>
            <pc:docMk/>
            <pc:sldMk cId="2229949009" sldId="527"/>
            <ac:picMk id="6" creationId="{0DF38115-6C22-448C-8E46-81D201EDBADD}"/>
          </ac:picMkLst>
        </pc:picChg>
        <pc:picChg chg="add del mod">
          <ac:chgData name="Guest User" userId="S::urn:spo:anon#162cf64a3a9161fa832057df1c0047b915c1f956afb8579b9c3eef75f28c6a68::" providerId="AD" clId="Web-{A48CA925-1A6A-46C5-8A3C-370824A9023A}" dt="2020-07-29T05:50:42.679" v="77"/>
          <ac:picMkLst>
            <pc:docMk/>
            <pc:sldMk cId="2229949009" sldId="527"/>
            <ac:picMk id="8" creationId="{DDA6363D-413E-44B6-9715-05F3637315D5}"/>
          </ac:picMkLst>
        </pc:picChg>
      </pc:sldChg>
      <pc:sldChg chg="addSp delSp modSp new">
        <pc:chgData name="Guest User" userId="S::urn:spo:anon#162cf64a3a9161fa832057df1c0047b915c1f956afb8579b9c3eef75f28c6a68::" providerId="AD" clId="Web-{A48CA925-1A6A-46C5-8A3C-370824A9023A}" dt="2020-07-29T05:52:40.025" v="92" actId="1076"/>
        <pc:sldMkLst>
          <pc:docMk/>
          <pc:sldMk cId="255211056" sldId="528"/>
        </pc:sldMkLst>
        <pc:spChg chg="del">
          <ac:chgData name="Guest User" userId="S::urn:spo:anon#162cf64a3a9161fa832057df1c0047b915c1f956afb8579b9c3eef75f28c6a68::" providerId="AD" clId="Web-{A48CA925-1A6A-46C5-8A3C-370824A9023A}" dt="2020-07-29T05:50:33.382" v="74"/>
          <ac:spMkLst>
            <pc:docMk/>
            <pc:sldMk cId="255211056" sldId="528"/>
            <ac:spMk id="2" creationId="{D5D2EE51-E2E9-49AD-9463-3962FECE2AB1}"/>
          </ac:spMkLst>
        </pc:spChg>
        <pc:spChg chg="del">
          <ac:chgData name="Guest User" userId="S::urn:spo:anon#162cf64a3a9161fa832057df1c0047b915c1f956afb8579b9c3eef75f28c6a68::" providerId="AD" clId="Web-{A48CA925-1A6A-46C5-8A3C-370824A9023A}" dt="2020-07-29T05:50:34.694" v="75"/>
          <ac:spMkLst>
            <pc:docMk/>
            <pc:sldMk cId="255211056" sldId="528"/>
            <ac:spMk id="3" creationId="{2D89C935-19EA-42D7-9AB0-513A6594075A}"/>
          </ac:spMkLst>
        </pc:spChg>
        <pc:spChg chg="add mod">
          <ac:chgData name="Guest User" userId="S::urn:spo:anon#162cf64a3a9161fa832057df1c0047b915c1f956afb8579b9c3eef75f28c6a68::" providerId="AD" clId="Web-{A48CA925-1A6A-46C5-8A3C-370824A9023A}" dt="2020-07-29T05:51:24.648" v="84" actId="1076"/>
          <ac:spMkLst>
            <pc:docMk/>
            <pc:sldMk cId="255211056" sldId="528"/>
            <ac:spMk id="5" creationId="{968A8C52-DC41-46F8-823B-9AC83899C667}"/>
          </ac:spMkLst>
        </pc:spChg>
        <pc:spChg chg="add mod">
          <ac:chgData name="Guest User" userId="S::urn:spo:anon#162cf64a3a9161fa832057df1c0047b915c1f956afb8579b9c3eef75f28c6a68::" providerId="AD" clId="Web-{A48CA925-1A6A-46C5-8A3C-370824A9023A}" dt="2020-07-29T05:51:30.039" v="86" actId="1076"/>
          <ac:spMkLst>
            <pc:docMk/>
            <pc:sldMk cId="255211056" sldId="528"/>
            <ac:spMk id="6" creationId="{D68C03C7-A035-491D-868C-3272A4723CF5}"/>
          </ac:spMkLst>
        </pc:spChg>
        <pc:spChg chg="add mod">
          <ac:chgData name="Guest User" userId="S::urn:spo:anon#162cf64a3a9161fa832057df1c0047b915c1f956afb8579b9c3eef75f28c6a68::" providerId="AD" clId="Web-{A48CA925-1A6A-46C5-8A3C-370824A9023A}" dt="2020-07-29T05:51:05.023" v="83" actId="1076"/>
          <ac:spMkLst>
            <pc:docMk/>
            <pc:sldMk cId="255211056" sldId="528"/>
            <ac:spMk id="7" creationId="{82E95A47-B65E-4D9A-8232-A5748676A2DD}"/>
          </ac:spMkLst>
        </pc:spChg>
        <pc:grpChg chg="add mod">
          <ac:chgData name="Guest User" userId="S::urn:spo:anon#162cf64a3a9161fa832057df1c0047b915c1f956afb8579b9c3eef75f28c6a68::" providerId="AD" clId="Web-{A48CA925-1A6A-46C5-8A3C-370824A9023A}" dt="2020-07-29T05:51:34.977" v="87" actId="1076"/>
          <ac:grpSpMkLst>
            <pc:docMk/>
            <pc:sldMk cId="255211056" sldId="528"/>
            <ac:grpSpMk id="4" creationId="{451FC975-DF57-4929-83A9-9C6648589037}"/>
          </ac:grpSpMkLst>
        </pc:grpChg>
        <pc:picChg chg="add mod">
          <ac:chgData name="Guest User" userId="S::urn:spo:anon#162cf64a3a9161fa832057df1c0047b915c1f956afb8579b9c3eef75f28c6a68::" providerId="AD" clId="Web-{A48CA925-1A6A-46C5-8A3C-370824A9023A}" dt="2020-07-29T05:50:50.726" v="79" actId="1076"/>
          <ac:picMkLst>
            <pc:docMk/>
            <pc:sldMk cId="255211056" sldId="528"/>
            <ac:picMk id="8" creationId="{29BDF689-C3A4-4A84-8544-EFE0126AA4D3}"/>
          </ac:picMkLst>
        </pc:picChg>
        <pc:picChg chg="add mod">
          <ac:chgData name="Guest User" userId="S::urn:spo:anon#162cf64a3a9161fa832057df1c0047b915c1f956afb8579b9c3eef75f28c6a68::" providerId="AD" clId="Web-{A48CA925-1A6A-46C5-8A3C-370824A9023A}" dt="2020-07-29T05:52:40.025" v="92" actId="1076"/>
          <ac:picMkLst>
            <pc:docMk/>
            <pc:sldMk cId="255211056" sldId="528"/>
            <ac:picMk id="9" creationId="{0F62712B-A766-424C-BDC5-728A22DE1A9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CCF8C4-AE8F-43DE-9602-D1B2A7B6E4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A1263-B86C-4FD3-A66B-54EAA711AE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426BD-E17F-4764-AD4B-233F514BBAC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A9750-17D9-4C3D-AA6D-43C607E379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8F409-AD41-42D9-AB40-8EEFFE5136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DAF53-FBBA-4F17-B20E-53978F21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55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9T05:30:44.311"/>
    </inkml:context>
    <inkml:brush xml:id="br0">
      <inkml:brushProperty name="width" value="0.17639" units="cm"/>
      <inkml:brushProperty name="height" value="0.17639" units="cm"/>
      <inkml:brushProperty name="color" value="#3D9CCC"/>
    </inkml:brush>
  </inkml:definitions>
  <inkml:trace contextRef="#ctx0" brushRef="#br0">0 512 352,'0'0'263,"3"0"1,-3 0-1,0 0 0,0 0 0,2 0 0,-2 0 0,0-2 0,0 2 0,3 0 0,-3 0 1,0-3-1,0 3 0,0 0 0,3 0 0,-3-2 0,0 2 0,0-3 0,7-4 3916,8-9-2402,-10 9-2075,-2-1 0,2 0 1,-2 1-1,6-14 1,-1 4 457,0-2 0,-1 4 0,1-3 0,2 3 0,-2-1 1,2 1-1,3 0 0,10-16 0,-10 19-105,79-80 110,-75 74-255,1 6 1,0-4-1,28-12 0,104-35 192,-116 55 601,-1 1-1,56-4 1,-51 14-450,3-1 0,69 19-1,-87-16-218,-3 2 0,3 4-1,23 14 1,58 44-94,-28-6 348,29 19 107,-79-62-293,40 22-1,3 3-90,-5-2 235,1-4-1,119 47 1,-154-73-223,1-6 0,0 1 1,2 0-1,-3-5 0,1 0 1,2-3-1,33-8 1,-50 5 16,17-2 54,41-16 1,43-29-63,36-25 38,-109 52 83,111-58-61,-58 43-366,-47 18 244,-36 17 82,1-2 0,-2 2 0,-1 0 1,1 3-1,3 0 0,14 3 0,80 20 480,-24 8-148,100 45 1372,-104-41-1498,-1 2-1711,-27-10-3763,33 10-7052,-72-30 12268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9T05:35:01.809"/>
    </inkml:context>
    <inkml:brush xml:id="br0">
      <inkml:brushProperty name="width" value="0.17639" units="cm"/>
      <inkml:brushProperty name="height" value="0.17639" units="cm"/>
      <inkml:brushProperty name="color" value="#66CC00"/>
    </inkml:brush>
  </inkml:definitions>
  <inkml:trace contextRef="#ctx0" brushRef="#br0">23 0 352,'0'4'997,"0"0"0,0 0 0,0-1 0,-4 1 0,4-4-1,-4 8 1,-3 7 2243,7-7-3222,-4 0-1,4-5 1,0 5-1,-4 0 1,4-4-1,0 4 1,0-1-1,0-3 1,0 3-1,0 1 1,4-4-1,-4 4 1,0 0 0,4-5-1,0 5 1,-4-4-1,3 4 1,1-5-1,-4 5 1,12 4-1,-12-12 12,0 3 0,4-3 0,-4 0 0,0 4 0,3-4-1,-3 0 1,4 4 0,-4-4 0,4 0 0,-4 0 0,4 0-1,-4 4 1,0-4 0,4 0 0,-4 0 0,4 0 0,-1 0-1,17 3 259,-12-3-129,-1 5-1,1-5 0,0 0 1,-1 0-1,1 0 0,0 0 1,15-5-1,-12 2 52,19 3 0,-25 0-203,-5 0 0,3 0 0,1 0 0,-4 0 1,4 0-1,-4 0 0,4 0 0,-4 3 0,3-3 1,-3 0-1,5 0 0,-5 0 0,3 5 0,-3-5 1,0 0-1,4 3 0,-4-3 0,4 4 0,-4-4 1,0 0-1,4 4 0,-4-4 0,0 4 0,0-4 1,3 3-1,-3-3 0,0 5 0,0-5 0,0 3 1,5 1-1,-5 0-92,0 3 1,0-2 0,3-2-1,-3 1 1,0 4-1,0-5 1,-3 2 0,3-2-1,0 5 1,0-4-1,-5-1 1,5 9-1,-3-8-346,3 0-1,0-4 1,-4 3-1,4 2 1,0-2-1,0 9 1,-4 7-4399,4-19 4747,0 4 0,0-4 0,0 0 0,0 0 0,0 0-1,0 0 1,0 0 0,0 0 0,0 0 0,0 3 0,0-3-1,0 0 1,0 0 0,0 0 0,0 0 0,0 0 0,0 0 0,0 0-1,0 5 1,4-5 0,-4 0 0,0 0 0,0 0 0,0 0-1,0 0 1,0 0 0,0 0 0,0 0 0,0 0 0,0 0-1,0 3 1,0-3 0,4 0 0,-4 0 0,0 0 0,0 0 0,0 0-1,0 0 1,0 0 0,0 0 0,0 0 0,0 0 0,3 0-1,-3 0 1,0 0 0,0 0 0,0 0 0,0 0 0,0 0-1,0 0 1,8 0 84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9T05:35:01.810"/>
    </inkml:context>
    <inkml:brush xml:id="br0">
      <inkml:brushProperty name="width" value="0.17639" units="cm"/>
      <inkml:brushProperty name="height" value="0.17639" units="cm"/>
      <inkml:brushProperty name="color" value="#66CC00"/>
    </inkml:brush>
  </inkml:definitions>
  <inkml:trace contextRef="#ctx0" brushRef="#br0">69 0 352,'-3'4'847,"3"-4"0,-5 4 0,5-4 0,0 4 0,-3-4 0,3 3 0,-4 5 0,4-8-771,0 4 0,0 0 1,-4 0-1,4-4 1,-4 7-1,0-3-76,0 4 0,1-4 0,-1 4 0,4-5 0,-4 5 0,0 4 0,-7 22 80,7-30-33,4-1 0,-4 2 1,4-2-1,0 1 0,-4 0 1,4 0-1,0-1 0,0 2 0,0 2 1,0-3-1,0 0 0,0-1 1,0 2-1,4-2 0,-4 1 0,0 0 1,0 0-1,4-1 0,-4 5 1,4 0-1,-1-4-23,-3-4 0,4 3-1,0 2 1,-4-5 0,4 3 0,0 1 0,-4-4 0,4 4-1,-1-4 1,-3 4 0,8-1 0,4 2 53,19 6 0,-8-4-26,-8-2 84,-7-2-26,-1 1 1,4-4 0,-3 4 0,7 8-1,-7-5-44,-4-7 50,0 0 1,0 4-1,-1 0 1,2-4-1,-5 3 0,3-3 1,1 5-1,-4-2 1,4 1-1,0 4 1,-1-5-93,-3 2 1,5-2-1,-5 1 1,3 0-1,-3 3 1,0-2-1,0-2 1,0 1-1,4 4 1,-4-5-1,0 2 1,0-2-1,-4 5 1,4 4-1,-3-5 562,-2 20 0,5-5-217,-3-14-403,3 0-1,0-1 1,0 1 0,0 7 0,3 5-19,-3-17-206,0 5 0,0-4 0,0 0 1,0 3-1,5 5 0,-5-12-254,0 4-1,3-4 1,-3 4 0,0-4 0,0 3 0,4-3 0,-4 5 0,0-5 0,0 3 0,4-3-1,-4 0 1,4 4 0,-4-4 0,0 0 0,8 4 0,-5 0-784,1-4 1020,0 3-1,-4-3 1,4 0-1,-1 5 0,5-2 279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9T05:35:33.803"/>
    </inkml:context>
    <inkml:brush xml:id="br0">
      <inkml:brushProperty name="width" value="0.17639" units="cm"/>
      <inkml:brushProperty name="height" value="0.17639" units="cm"/>
      <inkml:brushProperty name="color" value="#3D9CCC"/>
    </inkml:brush>
  </inkml:definitions>
  <inkml:trace contextRef="#ctx0" brushRef="#br0">16 589 352,'0'0'83,"0"0"-1,0 0 1,0 0-1,0 0 1,0 0-1,0 0 1,0 0-1,0 0 1,0 0-1,0 0 1,0 0-1,0 0 1,0 0-1,0 0 1,0 0-1,0-3 1,0 3 0,0 0-1,0 0 1,0 0-1,0 0 1,0 0-1,0 0 1,0 0-1,0 0 1,-3 0-1,3 0 1,0 0-1,0 0 1,0 0-1,0 0-31,0 0-1,0 0 1,0 0-1,0 0 1,0 0-1,0 0 1,0 0 0,0 0-1,0 0 1,0 0-1,0 0 1,0 0-1,0 0 1,0 0-1,0 0 1,0 0 0,0 0-1,0 0 1,0 0-1,0 0 1,0 0-1,0 0 1,0 0-1,-2 0 1,2 0-1,0 0 1,0 0 0,0 0-1,0 0 1,0 0-1,0 0 1,0 0-1,0 0 1,0 0-1,0 0 1,0 0 0,0 0-1,0 0 1,0 0-1,0-3 1,0 3-1,0 0 1,0 0-1,0 0 1,0 0 0,0 0-1,0 0 1,0 0-1,0 0 1,0 0-1,2 0 1,-2 0-1,0 0 1,0 0-1,0 0 1,0 0 0,0 0-1,0 0 1,0 0-1,0 0 1,0 0-1,0 0 1,0 0-1,0 0 1,0 0 0,0 0-1,0 0 1,0 0-1,0 0 1,0 0 161,0 0 0,0-2 0,0 2 0,0 0 0,0 0 0,0 0 0,-2-3 0,2 3 0,0 0 0,0 0 0,0 0 0,0-3 0,0 3 0,-3 0 0,3 0 1,0 0-1,-5-5 934,5 2-1067,0 3 0,0 0 0,-3-2 0,3 2 0,0-3-1,0 3 1,0 0 0,0-3 0,0 3 0,0-2 0,0 2 0,0-3 0,0 3 0,0 0 0,0-3 0,3 1 0,-1-1 13,-2-2 0,8-6 1,0 1-121,-5 7 32,0-2 0,-1 2 0,4-3 0,-4 3 0,3 0 0,6-7-1,14-9 55,41-37-209,-58 49 121,3-1 117,3-1 1,-3 1 0,2 0-1,0 0 1,0 2 0,22-9 0,-16 7 340,0 2 1,29-4 0,-16 2-265,3 2 0,47-4-1,-30 10 137,103 10 1,-137-10-261,135 22 491,-64-9-368,29 8-101,-1 0 314,-79-15-435,-12-1 102,28 1-1,-25-6 107,-5 3-42,36-3 0,-34 0-99,-13 0-52,1 0 1,15-3 0,4-3 131,-2-2 0,1 0 0,-2 0 0,0-3 0,36-15 0,-58 21-18,17-6-72,-1 0 1,0 1 0,22-20-1,-30 19 36,34-18-1,-31 21 12,53-27-23,-59 30-75,1 0 1,29-9 0,-24 8-58,-6 4 115,0-1 0,30-5 0,-5 3-170,-17 2 237,43-2-1,24 5 101,-44 0-396,-18 2 234,49 6 1,-29-2 149,90 10 177,-102-11-277,2-2 1,49-1-1,-60-2 20,-2-2 0,1-1 0,30-5 1,-43 5-45,0-2 1,2 2-1,-3-2 0,1 2 1,16-10-1,-11 5-1062,-2-3 0,26-18 0,-11 7-3652,-24 17 2275,3-3-1,-3 3 1,9-11 0,-3 5 1360,-3 3 1043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9T05:35:33.804"/>
    </inkml:context>
    <inkml:brush xml:id="br0">
      <inkml:brushProperty name="width" value="0.17639" units="cm"/>
      <inkml:brushProperty name="height" value="0.17639" units="cm"/>
      <inkml:brushProperty name="color" value="#66CC00"/>
    </inkml:brush>
  </inkml:definitions>
  <inkml:trace contextRef="#ctx0" brushRef="#br0">11 5 352,'-3'-2'0,"-2"2"1025,5 0 1089,0 0-32,-3-3-1025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9T05:35:33.804"/>
    </inkml:context>
    <inkml:brush xml:id="br0">
      <inkml:brushProperty name="width" value="0.17639" units="cm"/>
      <inkml:brushProperty name="height" value="0.17639" units="cm"/>
      <inkml:brushProperty name="color" value="#66CC00"/>
    </inkml:brush>
  </inkml:definitions>
  <inkml:trace contextRef="#ctx0" brushRef="#br0">163 589 4901,'0'0'392,"0"-3"1,0 3-1,0-3 1,0 3-1,-3-2 1,3 2 0,0-3-1,-2 0 1,-4-5 1850,4-2-1576,-1 7-594,3 0-1,-3 3 0,3-2 1,-2-1-1,2 0 0,0 1 0,0-1 1,-3 1-1,3-1 0,0-2 0,3-3-93,-3 0 0,2-1-1,1 1 1,0 0 0,7-13-1,15-25 183,-22 38 195,7-16 1,1-6 307,-6 23-497,-2-4 0,0 3 0,-1-3 0,3-10 0,-2-44 23,-3 60-157,0 2 0,-3-2 0,3 0 0,0 0 0,-2-1-1,-1 4 1,1-4 0,2 1 0,-3 2 0,0-2 0,-2 2 0,2-2 0,-5-4 0,-5-4-52,2 5 0,-3-3-1,-18-10 1,19 13-5,0 3-1,-24-11 1,-4-3-405,41 19 383,-3 0-1,1-2 0,2 2 1,-3 0-1,3-3 1,-3 3-1,3 0 0,-2-3 1,2 3-1,0-3 0,-3 3 1,3 0-1,0-3 0,-3 3 1,3-3-1,0 3 0,-2-2 1,2-1-1,0-7-326,0 10 145,-3 0 0,3-3 1,0 3-1,0 0 0,0-3 0,0 3 0,0 0 0,0-2 1,0 2-1,3-3 0,-3 3-265,0 0 1,0-3 0,0 3-1,2 0 1,-2 0-1,0-2 1,0 2 0,3 0-1,-3 0 1,3-3-1,13-10-4429,-8 10 4922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9T05:35:33.805"/>
    </inkml:context>
    <inkml:brush xml:id="br0">
      <inkml:brushProperty name="width" value="0.17639" units="cm"/>
      <inkml:brushProperty name="height" value="0.17639" units="cm"/>
      <inkml:brushProperty name="color" value="#66CC00"/>
    </inkml:brush>
  </inkml:definitions>
  <inkml:trace contextRef="#ctx0" brushRef="#br0">35 0 352,'-8'5'1715,"8"-5"-1269,-3 3-1,3-3 1,-3 0 0,3 0-1,0 3 1,-2-3 0,2 0-1,0 0 1,-3 2 0,3-2-1,0 0 1,0 3 0,-3 0 0,-2 5 1632,5-6-1995,-3-2 0,3 3 0,0 0 0,-2-1 0,2 1 0,0-3 0,-3 2 0,3 1 0,0 0 0,0-1 0,0 4 0,3 3 1,-3-4-1,2 3 0,1 0 0,0-3 0,-1 3 0,1-3 0,2 1 0,-2 2 1,2-3-1,1 0 0,-1 1 0,0 2 0,9 2 0,23 20-93,-29-24 114,-2-1 0,-1 0 0,8 9 0,-13-12-63,3-2 1,-3 3-1,0-3 0,3 3 0,-3-3 1,0 2-1,0-2 0,2 3 1,-2-1-1,0-2 0,0 3 1,0 0-1,0-3 0,0 2 0,0-2 1,0 3-1,-2 0 0,2-3 1,0 5-1,-6 0 77,4 3 0,-1-2 1,-8 10-1,3-8-189,-2 8-73,2-2-629,0-4 0,0 4 1,-9 23-1,17-37 569,0 0 0,0 0 0,0 0 0,0 0 0,0 0 0,0 2 0,0-2 0,0 0 0,0 0 0,0 0 0,0 0 0,0 0 0,0 0 0,0 3 0,0-3 0,0 0 0,0 0 0,0 0 0,0 0 0,3 0 0,-3 0 0,0 0 0,0 0 0,0 3 0,0-3 0,0 0 0,3 0 0,-3 0-240,0 0 0,3 0 1,-3 0-1,0 2 1,3-2-1,-3 0 1,0 0-1,2 0 0,-2 0 1,3 0-1,5 0 444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9T05:35:33.806"/>
    </inkml:context>
    <inkml:brush xml:id="br0">
      <inkml:brushProperty name="width" value="0.17639" units="cm"/>
      <inkml:brushProperty name="height" value="0.17639" units="cm"/>
      <inkml:brushProperty name="color" value="#66CC00"/>
    </inkml:brush>
  </inkml:definitions>
  <inkml:trace contextRef="#ctx0" brushRef="#br0">227 444 352,'-13'0'2085,"11"0"-1100,-1 0 0,0 0 0,-2 0 0,2 0 0,1 0 0,-6 0-1,2-2-830,4-1 0,-4 3 0,4-3-1,-12-2 1,14 2-59,-3 3 0,3-2 0,-3 2 0,3 0-1,0-3 1,-2 3 0,2-3 0,0 3 0,-3-2 0,3 2-1,0-3 1,0 3 0,-3-3 0,3 1 0,0 2 0,0-5 0,0 2 149,0 0 0,0-3 0,0 3 0,0 1 0,3-4 0,-3 1 0,11-14 35,-3 1 1,3-1 0,24-29 0,-27 34-364,5-4 126,19-41-1,-27 49 4,0-2 214,4-17 0,-6 18 24,-1 6-239,-2 0 1,3 2-1,-3-2 0,0-1 0,0 1 1,0 3-1,0-4 0,-3 1 0,3 0 0,-2-1 1,2 4-1,-6-13 0,3 13-34,3-1 1,-3 0-1,1 1 0,-1-1 0,0 1 0,1-1 1,-1 0-1,0 1 0,1-1 0,-1 0 1,0 1-1,1 2 0,-4-3 0,4 0 0,-1 3 1,-2-2-1,2 2 0,-2-3 0,-3 0 1,-5 3-103,2-2 1,-2 2-1,1-3 1,-1 3-1,2 0 1,-2 0-1,2 3 1,-2-3-1,2 2 0,-2 1 1,3 0-1,-4-1 1,-18 9-1,29-8-235,3-3-1,0 0 1,-3 0-1,3 2 1,-2-2-1,2 0 0,0 3 1,-3-3-1,3 0 1,0 3-1,-3-3 1,3 0-1,0 2 0,-2 1 1,-4 16-7106,1-8 5248,5-8 2185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9T05:35:33.807"/>
    </inkml:context>
    <inkml:brush xml:id="br0">
      <inkml:brushProperty name="width" value="0.17639" units="cm"/>
      <inkml:brushProperty name="height" value="0.17639" units="cm"/>
      <inkml:brushProperty name="color" value="#66CC00"/>
    </inkml:brush>
  </inkml:definitions>
  <inkml:trace contextRef="#ctx0" brushRef="#br0">67 3 352,'-5'-3'8137,"2"3"-3636,-6 5-2420,1 11-3400,-15 36 1260,9-26 417,14-21-353,-2-2 1,2 0 0,0-1 0,-3 4-1,3-4 1,0 1 0,0 0 0,0 2 0,0-2-1,0-1 1,3 1 0,-3 2 0,0-2-1,2 0 1,-2-1 0,3 1 0,-3 2-1,3-2 1,-1 0 0,1-1 0,-3 2-1,3-2 1,-1 1 0,9 5 0,-3 0-110,0-3 121,11 9 0,77 36 773,-85-45-724,-3-2 0,11 11-1,-14-11-59,-2-1-1,0 1 1,2 0-1,-2-1 0,-1 1 1,1 0-1,2 5 1,-2-6 9,-1 4 36,1-1 1,0-2-1,-1 2 0,1 0 0,-3 1 0,5 7 0,-2 30 105,-3-19 78,8 24 1,-8-45-142,3 2 0,-3-2 0,5 7-1,-2-7-84,-3-1-1,0-2 0,2 3 1,-2 0-1,3-3 0,-3 2 1,3-2-1,0 4 0,-3-4 0,3 3 1,-1-1-1,14 6 105,-10-5-112,-1 0-1,0-1 0,-2 1 0,2-3 0,1 3 1,10 2-1,-1-3-365,1 1 1,1 0-1,31-3 0,-35 0-1014,-2 0 0,2 0 0,15-6 0,59-12-8005,-71 13 9385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9T05:35:01.801"/>
    </inkml:context>
    <inkml:brush xml:id="br0">
      <inkml:brushProperty name="width" value="0.17639" units="cm"/>
      <inkml:brushProperty name="height" value="0.17639" units="cm"/>
      <inkml:brushProperty name="color" value="#3D9CCC"/>
    </inkml:brush>
  </inkml:definitions>
  <inkml:trace contextRef="#ctx0" brushRef="#br0">0 628 352,'0'0'160,"0"0"-1,0-3 0,0 3 1,4 0-1,-4-4 0,0 4 1,0 0-1,0 0 0,0-4 1,4 4-1,-4 0 0,0 0 1,0-4-1,0 4 0,4 0 1,-4 0-1,3-3 0,17-13 2894,-5 4-2648,1 1 1,-1-1 0,0 1 0,12-19 0,-8 10 196,15-18 233,-26 27-744,4-1 1,-1 1 0,16-12 0,30-15 385,-22 15-266,15-8 245,0 4-1,-1 4 1,5 0-1,-1 4 1,86-24-1,-112 40-314,0-1 0,-1 0-1,-3 4 1,5 0-1,-2 0 1,1 4 0,0 0-1,0-1 1,-4 2-1,3 2 1,43 16-1,-23-4-112,-18-11 30,36 22 1,101 55 1235,-23-9-688,-103-56-461,-1-5 1,4 0-1,65 19 1,-68-26-83,-1-4 0,0 0 0,1 0 0,49-8 0,-38 0 18,-4-3 1,0-1-1,53-19 0,71-30-45,-14-16 129,-144 65-125,122-61 82,85-38-156,-196 96 36,0-1-14,0 4 0,0 0-1,3 1 1,-3 3-1,0-3 1,1 7-1,2-5 1,-3 5-1,5 0 1,-5 0-1,38 8 1,-12 0-7,89 19 6,-84-24 239,-19 5-120,42-4 0,-43-4-76,1-4-1,-1 1 1,1-2 0,49-13 0,-61 10-44,88-27-2267,-77 24 158,-3-4-4199,46-20 1,-35 12 4516,-26 15 1805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9T05:35:01.802"/>
    </inkml:context>
    <inkml:brush xml:id="br0">
      <inkml:brushProperty name="width" value="0.17639" units="cm"/>
      <inkml:brushProperty name="height" value="0.17639" units="cm"/>
      <inkml:brushProperty name="color" value="#3D9CCC"/>
    </inkml:brush>
  </inkml:definitions>
  <inkml:trace contextRef="#ctx0" brushRef="#br0">0 898 352,'0'0'891,"0"-5"0,0 5 0,0-3 0,0 3-1,4-4 1,-4 4 0,0-4 0,8-11 1868,3 0-2278,-7 3-473,0 4-1,0-3 0,3 3 1,-3 0-1,11-11 0,39-35-584,-19 19 555,76-80 257,-81 89-331,1-1 0,38-23 0,-42 27 139,4 4-34,-1 4 0,1-4 1,0 4-1,3 3 0,-4 1 1,5-1-1,57-11 0,-76 19 47,3 4 0,-4 0 0,1 0-1,30 4 1,-23 0-25,11-1 230,-3 2 0,-1-2-1,1 5 1,0 4 0,-1-5 0,59 32 0,-24-6 969,61 48 1,-99-62-1084,46 19-1,34 8 14,-107-46-160,27 12 89,0-4-1,0 3 0,0-7 1,3 4-1,-2-5 0,-2 2 1,5-5-1,-4 0 0,-1 0 1,43-8-1,-57 8 7,4-4 1,-5 0-1,4 0 0,-3-4 0,22-7 1,-7 0-3,35-31 0,-36 23-109,1 0 0,0-4 0,-4 0 0,0 1 0,-1-1 0,25-42 0,-17 19-1252,47-57 0,-50 72-2234,4 1 0,-1 3 0,62-50 0,-76 66 3502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9T05:35:01.803"/>
    </inkml:context>
    <inkml:brush xml:id="br0">
      <inkml:brushProperty name="width" value="0.17639" units="cm"/>
      <inkml:brushProperty name="height" value="0.17639" units="cm"/>
      <inkml:brushProperty name="color" value="#3D9CCC"/>
    </inkml:brush>
  </inkml:definitions>
  <inkml:trace contextRef="#ctx0" brushRef="#br0">12 1227 352,'-8'-7'8376,"4"-1"-3633,4 4-4231,0 0-1,0 0 0,0 1 0,0-5 0,0 0-1233,4-4-1,0-11 1,-4 20 1420,7-28-1061,16-42 0,-15 54 244,0 4 1,-1-5-1,21-21 0,64-75-221,-77 97 188,4 0 1,0 0 0,35-24 0,-28 28 179,-3-1-1,5 5 1,-5-1 0,3 1 0,1-1-1,-1 5 1,5-1 0,-4 0 0,46-3-1,-23 11 911,4 0 0,84 11 0,-73-6-714,4-2 0,103-6 0,-141-2 1,-4-2-1,4-1 0,53-18 0,-65 18-144,4-4 0,-4 1 0,0-1 0,4 1 1,20-24-1,14-19 89,-22 21-296,-20 13 144,0 1-1,1 0 1,19-35-1,-24 39 9,27-58-579,-7 20 243,-27 45 268,-1 4-1,2-4 0,2 0 1,-3 5-1,11-12 1,-15 15 39,4-5 0,0 5 0,0-3 0,-1 3 0,2 0 1,-2-4-1,1 4 0,0 0 0,0 0 0,7-4 0,-3 4 41,53-7 327,46-13-1374,-87 17-982,-5-2 0,1 2-1,2-5 1,13-7 0,-11 7-805,21-11-1,-21 11 2798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9T05:35:01.804"/>
    </inkml:context>
    <inkml:brush xml:id="br0">
      <inkml:brushProperty name="width" value="0.17639" units="cm"/>
      <inkml:brushProperty name="height" value="0.17639" units="cm"/>
      <inkml:brushProperty name="color" value="#3D9CCC"/>
    </inkml:brush>
  </inkml:definitions>
  <inkml:trace contextRef="#ctx0" brushRef="#br0">0 238 352,'8'0'8931,"3"-4"-3982,5-8-2518,-9 9-2708,-3-5 1,11-7 0,-7 3 214,0 4 1,-1 1-1,1-1 1,4 0 0,-4 1-1,-1-1 1,4 5 0,-3-5-1,4 4 1,-1-4-1,16 0 1,15-3 22,73-8 1,50 3-24,-123 16 173,-4 0-1,0 5 1,5-2-1,37 12 1,-53-10-12,0 6 1,0-4-1,0 5 1,-4-1-1,4 1 1,38 27-1,112 79 658,-151-103-759,5 1 0,-1-1 0,1-3 1,45 11-1,-64-20 55,-1-3 0,5 5 1,-4-5-1,3 0 1,19 0-1,5-5 84,-9 2-78,1 3 1,4-8-1,49-11 0,-15-8 85,84-46 0,-22-4-444,14-7 333,-14 27-544,-108 49 460,0 0 0,0 4 0,46-7 0,-42 7 42,3 4 0,39 4 0,54 15-237,-19-4-2081,-70-11 747,81 12-8880,-65-13 8497,-23-3 1963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9T05:35:01.805"/>
    </inkml:context>
    <inkml:brush xml:id="br0">
      <inkml:brushProperty name="width" value="0.17639" units="cm"/>
      <inkml:brushProperty name="height" value="0.17639" units="cm"/>
      <inkml:brushProperty name="color" value="#66CC00"/>
    </inkml:brush>
  </inkml:definitions>
  <inkml:trace contextRef="#ctx0" brushRef="#br0">130 46 352,'0'-8'1032,"0"5"-572,0 3 0,0 0 0,0-4 0,0 4 0,0 0 0,0-4 0,0 4 0,0 0 0,0-4 0,0 4 0,0 0 0,0-4 0,0 4-1,-3 0 1,3-4 0,0 4 0,-4-7-414,4 7-13,0 0 1,0 0-1,0 0 1,0 0-1,0-4 1,0 4 0,0 0-1,0 0 1,0 0-1,0 0 1,0 0-1,0 0 1,0 0 0,0 0-1,0 0 1,0 0-1,-4 0 1,4 0-1,0 0 1,0 0 0,0 0-1,0-4 1,0 4-1,0 0 1,0 0-1,0 0 1,0 0 0,0 0-1,0 0 1,0 0-1,0 0 1,-4 0-1,4 0 44,-3 0-1,3 0 0,-5 4 0,5-4 0,-3 0 0,3 0 0,-4 0 0,4 0 0,-4 4 0,4-4 0,-4 0 0,4 4 0,-3-4 0,3 0 0,0 3 0,-5-3 0,5 0 0,-3 4 0,-1 0 0,0 4-199,0 3 0,-4-3 0,1 11-1,-1 1 356,4-13-96,0 4-1,-3 12 1,-1 8-180,0-11 121,5-2-1,-1 2 0,0 3 0,0-4 1,4 0-1,0 27 0,0-38-20,4 0 0,-4-1-1,0 1 1,4 0 0,0 3 0,-4-4-1,3 1 1,9 12 0,-12-17-58,4-3 0,-4 4 0,4 0 0,-4-4 0,3 4 0,1-4 0,-4 3 0,4-3 0,0 5 0,-4-5 0,4 0 0,0 3 1,-4-3-1,3 0 0,5 4 0,4-1-30,-4-3-1,-1 0 1,1 5 0,15-5 0,-23 0 41,3 0 0,2 0 0,-5 0 0,3 0 0,1 0 0,-4 0 0,4 3 0,0-3 0,-1 0 0,-3 0 0,5 0 0,-5 4 0,3-4-1,1 0 1,-4 4 0,4-4 0,-4 4 0,4-4 0,-4 3 0,3-3 0,2 8 0,6 4 235,-11-12-245,0 0 1,0 0-1,4 0 0,-4 0 0,0 3 0,0-3 1,0 0-1,0 0 0,3 0 0,-3 5 0,0-5 1,0 0-1,0 0 0,0 3 0,0-3 0,0 0 1,0 0-1,0 4 0,5-4 0,-5 0 0,0 0 0,0 4 1,0-4-1,0 0 0,0 0 0,0 4 0,0-4 1,-5 0-1,5 0 0,0 3 0,-3 5 36,3-8-27,0 4-1,-4-4 0,4 0 0,0 4 0,0-4 0,0 0 0,0 4 1,0-4-1,-4 0 0,4 3 0,0-3 0,0 5 0,0 2-162,0 1 105,0 0 1,0-5 0,0 5 0,0-1 0,0-2 0,-4 2 0,4 1 0,-3 3-1,3-11-120,0 0-1,0 0 1,0 4-1,0-4 0,-5 0 1,5 0-1,0 4 0,0-4 1,0 0-1,0 0 1,0 0-1,0 4 0,0-4 1,0 0-1,0 0 0,0 0 1,0 3-1,0-3 1,8 12-8691,-4-8 8546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9T05:35:01.806"/>
    </inkml:context>
    <inkml:brush xml:id="br0">
      <inkml:brushProperty name="width" value="0.17639" units="cm"/>
      <inkml:brushProperty name="height" value="0.17639" units="cm"/>
      <inkml:brushProperty name="color" value="#66CC00"/>
    </inkml:brush>
  </inkml:definitions>
  <inkml:trace contextRef="#ctx0" brushRef="#br0">192 353 352,'4'-8'7325,"-4"-23"-3937,-4 1-3210,4 26-165,0 0 1,0 1 0,0-2 0,0 2 0,-4-1-1,4 0 1,0 0 0,-4 1 0,1-9-1,3 12 8,-5-4 0,5 0-1,-3 4 1,3-3 0,-4-2-1,4 5 1,-4-3-1,4 3 1,-4-4 0,1 4-1,3-4 1,-8 0-1,-42-15 2052,46 19-1923,0-4-138,1 4-1,3 0 1,-5 0 0,2-3 0,-12-5-134,10 4 165,5 4-1,-3-4 1,-1 4 0,0-4 0,0 1 0,-4-5 93,1 0 0,-12-15 0,19 19-158,-4 1-1,4-2 1,-4 2-1,0-9 1,4 9 6,0-2 0,0 2 0,0-1 0,0 0-1,0 0 1,0 1 0,0-2 0,4-2 0,-4-1-85,0 8 121,4 0 0,-4-4 0,0 4 0,0 0 0,0-4 0,0 4 0,4-3 0,-1-9 128,5 1-202,-4 3 19,-4 8-361,0-4-191,4 8-7593,-4 4 3408,0-8 4773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9T05:35:01.807"/>
    </inkml:context>
    <inkml:brush xml:id="br0">
      <inkml:brushProperty name="width" value="0.17639" units="cm"/>
      <inkml:brushProperty name="height" value="0.17639" units="cm"/>
      <inkml:brushProperty name="color" value="#66CC00"/>
    </inkml:brush>
  </inkml:definitions>
  <inkml:trace contextRef="#ctx0" brushRef="#br0">161 0 352,'4'8'7293,"-4"-8"-7201,0 4 0,0-4 0,4 0 0,-4 0 0,0 0 0,0 3 0,0-3 0,4 0 0,-4 0 0,0 0-51,3 4 1,-3-4-1,0 0 1,0 0-1,5 0 0,-5 4 1,0-4-1,0 0 1,3 4-1,20 30 2612,-19-22-2570,4-1-1,-5 1 0,2 4 0,2 10 0,-7-22-124,0 0 0,0 3 0,0-2 0,0-2 0,-4 5-1,4 7-35,0-11 99,0 4-1,-3 0 0,3-5 1,-5 5-1,5-4 0,-7 15 1,7-15-12,-4-1 0,0 2 1,4-2-1,-3-3 1,-2 4-1,2 0 0,3 0 1,-4-1-1,0 2 1,-8-2-1,5 1 55,-1 4 0,0-8 0,1 3 0,-1 2 0,-18 2 0,10-3-112,1-4 0,3 7 0,-26 5 0,34-12 42,4 4 1,-4-4-1,4 4 0,-4-4 0,4 3 0,-4-3 0,4 5 1,-3-2-1,3-3 0,-4 8 0,0-4 85,4-4 0,0 3 0,0 2 0,0-5 0,0 3-1,-4 5 1,4-1 42,0-2-111,0-2 1,0 1-1,0 0 1,0 8-1,4 6-20,0 5-2472,-4-19 587,0 0 0,0 0 0,-4-1 0,4 5-1,0 0 1405,0-8 491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9T05:35:01.808"/>
    </inkml:context>
    <inkml:brush xml:id="br0">
      <inkml:brushProperty name="width" value="0.17639" units="cm"/>
      <inkml:brushProperty name="height" value="0.17639" units="cm"/>
      <inkml:brushProperty name="color" value="#66CC00"/>
    </inkml:brush>
  </inkml:definitions>
  <inkml:trace contextRef="#ctx0" brushRef="#br0">35 1 352,'0'4'670,"0"4"0,-4-5 0,4 1-1,0 4 1,-4-4 0,0 0-1,4-1 1,-4 1 0,0 4 0,-3 3-1,3-3-788,0-4 744,4-8 140,23 4 735,-19 0-1479,-4 0 1,0 0-1,0 0 1,4 0-1,-4 0 1,0 0 0,0 0-1,4 0 1,-4 0-1,0 0 1,0 0-1,3 0 1,-3 4-1,0-4 1,0 0-1,0 0 1,4 0-1,-4 0 1,0 0-1,0 4 1,0-4-1,12 23 0,-5-4-19,-7-19 17,0 4-1,5 0 0,-5-1 1,0 2-1,0-2 0,0 5 1,0-4 98,0-1 0,3 2 1,-3-2-1,0 1 1,0 0-1,0 0 1,4 4-1,4 3-56,-5-4-1,5 5 1,0-4-1,-1 3 1,1-3-1,0 4 1,-1-5-1,1 1 1,4 0-1,-4-1 1,18 9-1,5-1 97,-1 0-1,55 19 1,-70-29-42,-3-2 1,-1 5-1,1-4 1,-1 4 0,-3-1-1,22 16 1,-25-19-66,2 0 1,-4-1 0,2 5-1,-2-4 1,1 4 0,4-5 0,-8 5-1,3-4 1,2 4 0,-2-1-1,1-3 1,-4 3 0,4 1 0,0 7-1,-4-7-32,0 0 0,0-1 0,-4 1 0,4 4 0,0-4 1,-4-1-1,0 1 0,4 0 0,-3-5 0,-5 12 0,-4 16-35,-11 12-859,20-40-654,3 1 0,0 0-1,0-4 1,-4 4 0,4-1-1,0 2 1,0-2 0,0 5-1,0-4 1531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4800" y="6096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77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28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38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86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1905000"/>
            <a:ext cx="10360501" cy="2079624"/>
          </a:xfrm>
        </p:spPr>
        <p:txBody>
          <a:bodyPr>
            <a:noAutofit/>
          </a:bodyPr>
          <a:lstStyle>
            <a:lvl1pPr>
              <a:defRPr sz="7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814" y="4038600"/>
            <a:ext cx="10363198" cy="762000"/>
          </a:xfrm>
        </p:spPr>
        <p:txBody>
          <a:bodyPr/>
          <a:lstStyle>
            <a:lvl1pPr marL="0" indent="0" algn="ctr">
              <a:buNone/>
              <a:defRPr>
                <a:solidFill>
                  <a:srgbClr val="70A0D7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5400" kern="1200">
          <a:solidFill>
            <a:srgbClr val="0C4B92"/>
          </a:solidFill>
          <a:latin typeface="Arial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rgbClr val="70A0D7"/>
          </a:solidFill>
          <a:latin typeface="Arial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rgbClr val="70A0D7"/>
          </a:solidFill>
          <a:latin typeface="Arial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rgbClr val="70A0D7"/>
          </a:solidFill>
          <a:latin typeface="Arial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rgbClr val="70A0D7"/>
          </a:solidFill>
          <a:latin typeface="Arial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rgbClr val="70A0D7"/>
          </a:solidFill>
          <a:latin typeface="Arial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image" Target="../media/image22.png"/><Relationship Id="rId21" Type="http://schemas.openxmlformats.org/officeDocument/2006/relationships/customXml" Target="../ink/ink10.xml"/><Relationship Id="rId34" Type="http://schemas.openxmlformats.org/officeDocument/2006/relationships/image" Target="../media/image18.png"/><Relationship Id="rId42" Type="http://schemas.openxmlformats.org/officeDocument/2006/relationships/image" Target="../media/image25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image" Target="../media/image20.png"/><Relationship Id="rId40" Type="http://schemas.openxmlformats.org/officeDocument/2006/relationships/image" Target="../media/image23.png"/><Relationship Id="rId45" Type="http://schemas.openxmlformats.org/officeDocument/2006/relationships/image" Target="../media/image27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Relationship Id="rId35" Type="http://schemas.openxmlformats.org/officeDocument/2006/relationships/customXml" Target="../ink/ink17.xml"/><Relationship Id="rId43" Type="http://schemas.openxmlformats.org/officeDocument/2006/relationships/image" Target="../media/image26.png"/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1.png"/><Relationship Id="rId20" Type="http://schemas.openxmlformats.org/officeDocument/2006/relationships/image" Target="../media/image11.png"/><Relationship Id="rId4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>
            <a:extLst>
              <a:ext uri="{FF2B5EF4-FFF2-40B4-BE49-F238E27FC236}">
                <a16:creationId xmlns:a16="http://schemas.microsoft.com/office/drawing/2014/main" id="{0F62712B-A766-424C-BDC5-728A22DE1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" y="-65390"/>
            <a:ext cx="12185950" cy="68720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51FC975-DF57-4929-83A9-9C6648589037}"/>
              </a:ext>
            </a:extLst>
          </p:cNvPr>
          <p:cNvGrpSpPr/>
          <p:nvPr/>
        </p:nvGrpSpPr>
        <p:grpSpPr>
          <a:xfrm>
            <a:off x="270043" y="407729"/>
            <a:ext cx="5420609" cy="4559421"/>
            <a:chOff x="4885222" y="674655"/>
            <a:chExt cx="5420609" cy="4559421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968A8C52-DC41-46F8-823B-9AC83899C667}"/>
                </a:ext>
              </a:extLst>
            </p:cNvPr>
            <p:cNvSpPr/>
            <p:nvPr/>
          </p:nvSpPr>
          <p:spPr>
            <a:xfrm>
              <a:off x="5859034" y="674655"/>
              <a:ext cx="1812788" cy="1630033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D68C03C7-A035-491D-868C-3272A4723CF5}"/>
                </a:ext>
              </a:extLst>
            </p:cNvPr>
            <p:cNvSpPr/>
            <p:nvPr/>
          </p:nvSpPr>
          <p:spPr>
            <a:xfrm>
              <a:off x="5805177" y="1303666"/>
              <a:ext cx="4500654" cy="393041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>
                  <a:cs typeface="Calibri"/>
                </a:rPr>
                <a:t>Polymers Engineering</a:t>
              </a:r>
            </a:p>
            <a:p>
              <a:pPr algn="ctr"/>
              <a:r>
                <a:rPr lang="en-US" b="1">
                  <a:cs typeface="Calibri"/>
                </a:rPr>
                <a:t>Group #5</a:t>
              </a:r>
            </a:p>
            <a:p>
              <a:pPr algn="ctr"/>
              <a:endParaRPr lang="en-US" b="1">
                <a:cs typeface="Calibri"/>
              </a:endParaRPr>
            </a:p>
            <a:p>
              <a:pPr algn="ctr"/>
              <a:r>
                <a:rPr lang="en-US" b="1">
                  <a:cs typeface="Calibri"/>
                </a:rPr>
                <a:t>INFOGRAPHY</a:t>
              </a: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82E95A47-B65E-4D9A-8232-A5748676A2DD}"/>
                </a:ext>
              </a:extLst>
            </p:cNvPr>
            <p:cNvSpPr/>
            <p:nvPr/>
          </p:nvSpPr>
          <p:spPr>
            <a:xfrm>
              <a:off x="4885222" y="3372926"/>
              <a:ext cx="1094108" cy="939920"/>
            </a:xfrm>
            <a:prstGeom prst="hexago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Hexagon 1">
            <a:extLst>
              <a:ext uri="{FF2B5EF4-FFF2-40B4-BE49-F238E27FC236}">
                <a16:creationId xmlns:a16="http://schemas.microsoft.com/office/drawing/2014/main" id="{575D9BE0-E354-4B83-90B5-E1C2B1C59778}"/>
              </a:ext>
            </a:extLst>
          </p:cNvPr>
          <p:cNvSpPr/>
          <p:nvPr/>
        </p:nvSpPr>
        <p:spPr>
          <a:xfrm>
            <a:off x="5413343" y="2367048"/>
            <a:ext cx="11127492" cy="8659017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en-US">
              <a:cs typeface="Segoe UI"/>
            </a:endParaRPr>
          </a:p>
        </p:txBody>
      </p:sp>
      <p:pic>
        <p:nvPicPr>
          <p:cNvPr id="8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9BDF689-C3A4-4A84-8544-EFE0126AA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370" y="3279128"/>
            <a:ext cx="4970396" cy="1341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246897-B678-4F67-A762-A1F11F1062A0}"/>
              </a:ext>
            </a:extLst>
          </p:cNvPr>
          <p:cNvSpPr txBox="1"/>
          <p:nvPr/>
        </p:nvSpPr>
        <p:spPr>
          <a:xfrm>
            <a:off x="6194312" y="4896569"/>
            <a:ext cx="609225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Agency FB"/>
                <a:ea typeface="+mn-lt"/>
                <a:cs typeface="+mn-lt"/>
              </a:rPr>
              <a:t>Constanza Alvares-Lopez</a:t>
            </a:r>
            <a:r>
              <a:rPr lang="en-US">
                <a:latin typeface="Agency FB"/>
                <a:ea typeface="+mn-lt"/>
                <a:cs typeface="+mn-lt"/>
              </a:rPr>
              <a:t> - A00829469@itesm.mx </a:t>
            </a:r>
            <a:endParaRPr lang="en-US">
              <a:latin typeface="Agency FB"/>
            </a:endParaRPr>
          </a:p>
          <a:p>
            <a:pPr algn="ctr"/>
            <a:r>
              <a:rPr lang="en-US" b="1">
                <a:latin typeface="Agency FB"/>
                <a:ea typeface="+mn-lt"/>
                <a:cs typeface="+mn-lt"/>
              </a:rPr>
              <a:t>Osamu </a:t>
            </a:r>
            <a:r>
              <a:rPr lang="en-US" b="1" err="1">
                <a:latin typeface="Agency FB"/>
                <a:ea typeface="+mn-lt"/>
                <a:cs typeface="+mn-lt"/>
              </a:rPr>
              <a:t>Katagiri</a:t>
            </a:r>
            <a:r>
              <a:rPr lang="en-US" b="1">
                <a:latin typeface="Agency FB"/>
                <a:ea typeface="+mn-lt"/>
                <a:cs typeface="+mn-lt"/>
              </a:rPr>
              <a:t>-Tanaka</a:t>
            </a:r>
            <a:r>
              <a:rPr lang="en-US">
                <a:latin typeface="Agency FB"/>
                <a:ea typeface="+mn-lt"/>
                <a:cs typeface="+mn-lt"/>
              </a:rPr>
              <a:t> - A01212611@itesm.mx</a:t>
            </a:r>
            <a:endParaRPr lang="en-US">
              <a:latin typeface="Agency FB"/>
            </a:endParaRPr>
          </a:p>
          <a:p>
            <a:pPr algn="ctr"/>
            <a:r>
              <a:rPr lang="en-US" b="1">
                <a:latin typeface="Agency FB"/>
                <a:ea typeface="+mn-lt"/>
                <a:cs typeface="+mn-lt"/>
              </a:rPr>
              <a:t>Juan Jesús Rocha-Cuervo</a:t>
            </a:r>
            <a:r>
              <a:rPr lang="en-US">
                <a:latin typeface="Agency FB"/>
                <a:ea typeface="+mn-lt"/>
                <a:cs typeface="+mn-lt"/>
              </a:rPr>
              <a:t> - A01752555@itesm.mx</a:t>
            </a:r>
            <a:endParaRPr lang="en-US">
              <a:latin typeface="Agency FB"/>
            </a:endParaRPr>
          </a:p>
          <a:p>
            <a:pPr algn="ctr"/>
            <a:r>
              <a:rPr lang="en-US" b="1">
                <a:latin typeface="Agency FB"/>
                <a:ea typeface="+mn-lt"/>
                <a:cs typeface="+mn-lt"/>
              </a:rPr>
              <a:t>Angel Manuel Villalba-Rodriguez</a:t>
            </a:r>
            <a:r>
              <a:rPr lang="en-US">
                <a:latin typeface="Agency FB"/>
                <a:ea typeface="+mn-lt"/>
                <a:cs typeface="+mn-lt"/>
              </a:rPr>
              <a:t> - A00828035@itesm.mx</a:t>
            </a:r>
            <a:endParaRPr lang="en-US">
              <a:latin typeface="Agency FB"/>
            </a:endParaRPr>
          </a:p>
        </p:txBody>
      </p:sp>
    </p:spTree>
    <p:extLst>
      <p:ext uri="{BB962C8B-B14F-4D97-AF65-F5344CB8AC3E}">
        <p14:creationId xmlns:p14="http://schemas.microsoft.com/office/powerpoint/2010/main" val="25521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2</a:t>
            </a:r>
          </a:p>
        </p:txBody>
      </p:sp>
      <p:sp>
        <p:nvSpPr>
          <p:cNvPr id="82" name="Rectangle 8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2692184" y="-2679729"/>
            <a:ext cx="6858000" cy="12208274"/>
          </a:xfrm>
          <a:prstGeom prst="rect">
            <a:avLst/>
          </a:prstGeom>
          <a:gradFill flip="none" rotWithShape="1">
            <a:gsLst>
              <a:gs pos="92000">
                <a:srgbClr val="C4C4C4"/>
              </a:gs>
              <a:gs pos="8000">
                <a:srgbClr val="E0E0E0"/>
              </a:gs>
              <a:gs pos="100000">
                <a:srgbClr val="A8A8A8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AD6A6E-4E54-4D61-87BD-DED6572EA2BD}"/>
              </a:ext>
            </a:extLst>
          </p:cNvPr>
          <p:cNvGrpSpPr/>
          <p:nvPr/>
        </p:nvGrpSpPr>
        <p:grpSpPr>
          <a:xfrm>
            <a:off x="6778354" y="1650654"/>
            <a:ext cx="2899278" cy="1177140"/>
            <a:chOff x="1304072" y="4260390"/>
            <a:chExt cx="3275488" cy="13298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A98CED5-9F39-4736-9C09-ECF782C9F48A}"/>
                </a:ext>
              </a:extLst>
            </p:cNvPr>
            <p:cNvSpPr/>
            <p:nvPr/>
          </p:nvSpPr>
          <p:spPr>
            <a:xfrm>
              <a:off x="1772768" y="4455432"/>
              <a:ext cx="26799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Polymeric structure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55F1B423-6205-45A2-9791-93D4C0209872}"/>
                    </a:ext>
                  </a:extLst>
                </p14:cNvPr>
                <p14:cNvContentPartPr/>
                <p14:nvPr/>
              </p14:nvContentPartPr>
              <p14:xfrm>
                <a:off x="2396632" y="4260390"/>
                <a:ext cx="1448321" cy="245505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55F1B423-6205-45A2-9791-93D4C020987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64959" y="4228805"/>
                  <a:ext cx="1511307" cy="308317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DE16667-C512-423B-BE4C-AF701F6ACD5F}"/>
                </a:ext>
              </a:extLst>
            </p:cNvPr>
            <p:cNvGrpSpPr/>
            <p:nvPr/>
          </p:nvGrpSpPr>
          <p:grpSpPr>
            <a:xfrm>
              <a:off x="1304072" y="4914943"/>
              <a:ext cx="1956995" cy="675333"/>
              <a:chOff x="1967082" y="5089932"/>
              <a:chExt cx="451765" cy="155898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340" name="Ink 339">
                    <a:extLst>
                      <a:ext uri="{FF2B5EF4-FFF2-40B4-BE49-F238E27FC236}">
                        <a16:creationId xmlns:a16="http://schemas.microsoft.com/office/drawing/2014/main" id="{206DDB80-1743-4851-A39E-45430F9D8407}"/>
                      </a:ext>
                    </a:extLst>
                  </p14:cNvPr>
                  <p14:cNvContentPartPr/>
                  <p14:nvPr/>
                </p14:nvContentPartPr>
                <p14:xfrm>
                  <a:off x="1967082" y="5113840"/>
                  <a:ext cx="392415" cy="59233"/>
                </p14:xfrm>
              </p:contentPart>
            </mc:Choice>
            <mc:Fallback xmlns="">
              <p:pic>
                <p:nvPicPr>
                  <p:cNvPr id="340" name="Ink 339">
                    <a:extLst>
                      <a:ext uri="{FF2B5EF4-FFF2-40B4-BE49-F238E27FC236}">
                        <a16:creationId xmlns:a16="http://schemas.microsoft.com/office/drawing/2014/main" id="{206DDB80-1743-4851-A39E-45430F9D8407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959770" y="5106509"/>
                    <a:ext cx="406955" cy="7381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341" name="Ink 340">
                    <a:extLst>
                      <a:ext uri="{FF2B5EF4-FFF2-40B4-BE49-F238E27FC236}">
                        <a16:creationId xmlns:a16="http://schemas.microsoft.com/office/drawing/2014/main" id="{1DBF635C-CCB0-4845-9C07-135C53D51B4F}"/>
                      </a:ext>
                    </a:extLst>
                  </p14:cNvPr>
                  <p14:cNvContentPartPr/>
                  <p14:nvPr/>
                </p14:nvContentPartPr>
                <p14:xfrm>
                  <a:off x="2035866" y="5138626"/>
                  <a:ext cx="241668" cy="84312"/>
                </p14:xfrm>
              </p:contentPart>
            </mc:Choice>
            <mc:Fallback xmlns="">
              <p:pic>
                <p:nvPicPr>
                  <p:cNvPr id="341" name="Ink 340">
                    <a:extLst>
                      <a:ext uri="{FF2B5EF4-FFF2-40B4-BE49-F238E27FC236}">
                        <a16:creationId xmlns:a16="http://schemas.microsoft.com/office/drawing/2014/main" id="{1DBF635C-CCB0-4845-9C07-135C53D51B4F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028553" y="5131316"/>
                    <a:ext cx="256211" cy="988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342" name="Ink 341">
                    <a:extLst>
                      <a:ext uri="{FF2B5EF4-FFF2-40B4-BE49-F238E27FC236}">
                        <a16:creationId xmlns:a16="http://schemas.microsoft.com/office/drawing/2014/main" id="{F6FB0386-6DE6-4B8B-BCA7-FC1432A0B299}"/>
                      </a:ext>
                    </a:extLst>
                  </p14:cNvPr>
                  <p14:cNvContentPartPr/>
                  <p14:nvPr/>
                </p14:nvContentPartPr>
                <p14:xfrm>
                  <a:off x="2216076" y="5130527"/>
                  <a:ext cx="202771" cy="115303"/>
                </p14:xfrm>
              </p:contentPart>
            </mc:Choice>
            <mc:Fallback xmlns="">
              <p:pic>
                <p:nvPicPr>
                  <p:cNvPr id="342" name="Ink 341">
                    <a:extLst>
                      <a:ext uri="{FF2B5EF4-FFF2-40B4-BE49-F238E27FC236}">
                        <a16:creationId xmlns:a16="http://schemas.microsoft.com/office/drawing/2014/main" id="{F6FB0386-6DE6-4B8B-BCA7-FC1432A0B299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208763" y="5123211"/>
                    <a:ext cx="217314" cy="1298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343" name="Ink 342">
                    <a:extLst>
                      <a:ext uri="{FF2B5EF4-FFF2-40B4-BE49-F238E27FC236}">
                        <a16:creationId xmlns:a16="http://schemas.microsoft.com/office/drawing/2014/main" id="{197E182B-6E6C-47FA-AAE9-ED132063C93B}"/>
                      </a:ext>
                    </a:extLst>
                  </p14:cNvPr>
                  <p14:cNvContentPartPr/>
                  <p14:nvPr/>
                </p14:nvContentPartPr>
                <p14:xfrm>
                  <a:off x="2083982" y="5089932"/>
                  <a:ext cx="282531" cy="36496"/>
                </p14:xfrm>
              </p:contentPart>
            </mc:Choice>
            <mc:Fallback xmlns="">
              <p:pic>
                <p:nvPicPr>
                  <p:cNvPr id="343" name="Ink 342">
                    <a:extLst>
                      <a:ext uri="{FF2B5EF4-FFF2-40B4-BE49-F238E27FC236}">
                        <a16:creationId xmlns:a16="http://schemas.microsoft.com/office/drawing/2014/main" id="{197E182B-6E6C-47FA-AAE9-ED132063C93B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2076674" y="5082616"/>
                    <a:ext cx="297064" cy="510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344" name="Ink 343">
                    <a:extLst>
                      <a:ext uri="{FF2B5EF4-FFF2-40B4-BE49-F238E27FC236}">
                        <a16:creationId xmlns:a16="http://schemas.microsoft.com/office/drawing/2014/main" id="{7C51B3C0-EDED-4C5E-A148-FD6C387D491E}"/>
                      </a:ext>
                    </a:extLst>
                  </p14:cNvPr>
                  <p14:cNvContentPartPr/>
                  <p14:nvPr/>
                </p14:nvContentPartPr>
                <p14:xfrm>
                  <a:off x="2147314" y="5099691"/>
                  <a:ext cx="19057" cy="60404"/>
                </p14:xfrm>
              </p:contentPart>
            </mc:Choice>
            <mc:Fallback xmlns="">
              <p:pic>
                <p:nvPicPr>
                  <p:cNvPr id="344" name="Ink 343">
                    <a:extLst>
                      <a:ext uri="{FF2B5EF4-FFF2-40B4-BE49-F238E27FC236}">
                        <a16:creationId xmlns:a16="http://schemas.microsoft.com/office/drawing/2014/main" id="{7C51B3C0-EDED-4C5E-A148-FD6C387D491E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140054" y="5092399"/>
                    <a:ext cx="33494" cy="749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345" name="Ink 344">
                    <a:extLst>
                      <a:ext uri="{FF2B5EF4-FFF2-40B4-BE49-F238E27FC236}">
                        <a16:creationId xmlns:a16="http://schemas.microsoft.com/office/drawing/2014/main" id="{99369949-B239-4E22-B693-BC4D771C781F}"/>
                      </a:ext>
                    </a:extLst>
                  </p14:cNvPr>
                  <p14:cNvContentPartPr/>
                  <p14:nvPr/>
                </p14:nvContentPartPr>
                <p14:xfrm>
                  <a:off x="2083033" y="5141066"/>
                  <a:ext cx="18298" cy="33301"/>
                </p14:xfrm>
              </p:contentPart>
            </mc:Choice>
            <mc:Fallback xmlns="">
              <p:pic>
                <p:nvPicPr>
                  <p:cNvPr id="345" name="Ink 344">
                    <a:extLst>
                      <a:ext uri="{FF2B5EF4-FFF2-40B4-BE49-F238E27FC236}">
                        <a16:creationId xmlns:a16="http://schemas.microsoft.com/office/drawing/2014/main" id="{99369949-B239-4E22-B693-BC4D771C781F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075780" y="5133740"/>
                    <a:ext cx="32722" cy="478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346" name="Ink 345">
                    <a:extLst>
                      <a:ext uri="{FF2B5EF4-FFF2-40B4-BE49-F238E27FC236}">
                        <a16:creationId xmlns:a16="http://schemas.microsoft.com/office/drawing/2014/main" id="{7B641D17-9C7A-453A-96EF-38C057BEBBEB}"/>
                      </a:ext>
                    </a:extLst>
                  </p14:cNvPr>
                  <p14:cNvContentPartPr/>
                  <p14:nvPr/>
                </p14:nvContentPartPr>
                <p14:xfrm rot="17125622" flipH="1">
                  <a:off x="2229903" y="5123875"/>
                  <a:ext cx="21918" cy="45548"/>
                </p14:xfrm>
              </p:contentPart>
            </mc:Choice>
            <mc:Fallback xmlns="">
              <p:pic>
                <p:nvPicPr>
                  <p:cNvPr id="346" name="Ink 345">
                    <a:extLst>
                      <a:ext uri="{FF2B5EF4-FFF2-40B4-BE49-F238E27FC236}">
                        <a16:creationId xmlns:a16="http://schemas.microsoft.com/office/drawing/2014/main" id="{7B641D17-9C7A-453A-96EF-38C057BEBBEB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 rot="17125622" flipH="1">
                    <a:off x="2222625" y="5116547"/>
                    <a:ext cx="36392" cy="6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347" name="Ink 346">
                    <a:extLst>
                      <a:ext uri="{FF2B5EF4-FFF2-40B4-BE49-F238E27FC236}">
                        <a16:creationId xmlns:a16="http://schemas.microsoft.com/office/drawing/2014/main" id="{379430BD-CC2C-4036-9AFF-99304748BD19}"/>
                      </a:ext>
                    </a:extLst>
                  </p14:cNvPr>
                  <p14:cNvContentPartPr/>
                  <p14:nvPr/>
                </p14:nvContentPartPr>
                <p14:xfrm>
                  <a:off x="2289903" y="5126038"/>
                  <a:ext cx="45763" cy="67569"/>
                </p14:xfrm>
              </p:contentPart>
            </mc:Choice>
            <mc:Fallback xmlns="">
              <p:pic>
                <p:nvPicPr>
                  <p:cNvPr id="347" name="Ink 346">
                    <a:extLst>
                      <a:ext uri="{FF2B5EF4-FFF2-40B4-BE49-F238E27FC236}">
                        <a16:creationId xmlns:a16="http://schemas.microsoft.com/office/drawing/2014/main" id="{379430BD-CC2C-4036-9AFF-99304748BD1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282594" y="5118706"/>
                    <a:ext cx="60298" cy="821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348" name="Ink 347">
                    <a:extLst>
                      <a:ext uri="{FF2B5EF4-FFF2-40B4-BE49-F238E27FC236}">
                        <a16:creationId xmlns:a16="http://schemas.microsoft.com/office/drawing/2014/main" id="{5AA7E96E-6A5B-43B3-90CE-955AAC4E131C}"/>
                      </a:ext>
                    </a:extLst>
                  </p14:cNvPr>
                  <p14:cNvContentPartPr/>
                  <p14:nvPr/>
                </p14:nvContentPartPr>
                <p14:xfrm>
                  <a:off x="2296069" y="5096080"/>
                  <a:ext cx="23702" cy="34545"/>
                </p14:xfrm>
              </p:contentPart>
            </mc:Choice>
            <mc:Fallback xmlns="">
              <p:pic>
                <p:nvPicPr>
                  <p:cNvPr id="348" name="Ink 347">
                    <a:extLst>
                      <a:ext uri="{FF2B5EF4-FFF2-40B4-BE49-F238E27FC236}">
                        <a16:creationId xmlns:a16="http://schemas.microsoft.com/office/drawing/2014/main" id="{5AA7E96E-6A5B-43B3-90CE-955AAC4E131C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288801" y="5088790"/>
                    <a:ext cx="38154" cy="4904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49" name="Ink 348">
                    <a:extLst>
                      <a:ext uri="{FF2B5EF4-FFF2-40B4-BE49-F238E27FC236}">
                        <a16:creationId xmlns:a16="http://schemas.microsoft.com/office/drawing/2014/main" id="{E6778D27-6B81-4C59-9CB6-56271F7C8FDE}"/>
                      </a:ext>
                    </a:extLst>
                  </p14:cNvPr>
                  <p14:cNvContentPartPr/>
                  <p14:nvPr/>
                </p14:nvContentPartPr>
                <p14:xfrm>
                  <a:off x="2033543" y="5126038"/>
                  <a:ext cx="25932" cy="57455"/>
                </p14:xfrm>
              </p:contentPart>
            </mc:Choice>
            <mc:Fallback xmlns="">
              <p:pic>
                <p:nvPicPr>
                  <p:cNvPr id="349" name="Ink 348">
                    <a:extLst>
                      <a:ext uri="{FF2B5EF4-FFF2-40B4-BE49-F238E27FC236}">
                        <a16:creationId xmlns:a16="http://schemas.microsoft.com/office/drawing/2014/main" id="{E6778D27-6B81-4C59-9CB6-56271F7C8FDE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2026252" y="5118753"/>
                    <a:ext cx="40431" cy="71943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B4BBF0C-0D13-4151-BC1B-E56D07D4B27C}"/>
                </a:ext>
              </a:extLst>
            </p:cNvPr>
            <p:cNvGrpSpPr/>
            <p:nvPr/>
          </p:nvGrpSpPr>
          <p:grpSpPr>
            <a:xfrm>
              <a:off x="3265851" y="4970108"/>
              <a:ext cx="1313709" cy="482349"/>
              <a:chOff x="2719127" y="4998713"/>
              <a:chExt cx="434463" cy="159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350" name="Ink 349">
                    <a:extLst>
                      <a:ext uri="{FF2B5EF4-FFF2-40B4-BE49-F238E27FC236}">
                        <a16:creationId xmlns:a16="http://schemas.microsoft.com/office/drawing/2014/main" id="{6F4D66BE-2AED-4254-B076-4ED85DC53AB9}"/>
                      </a:ext>
                    </a:extLst>
                  </p14:cNvPr>
                  <p14:cNvContentPartPr/>
                  <p14:nvPr/>
                </p14:nvContentPartPr>
                <p14:xfrm>
                  <a:off x="2719127" y="5039504"/>
                  <a:ext cx="434463" cy="79396"/>
                </p14:xfrm>
              </p:contentPart>
            </mc:Choice>
            <mc:Fallback xmlns="">
              <p:pic>
                <p:nvPicPr>
                  <p:cNvPr id="350" name="Ink 349">
                    <a:extLst>
                      <a:ext uri="{FF2B5EF4-FFF2-40B4-BE49-F238E27FC236}">
                        <a16:creationId xmlns:a16="http://schemas.microsoft.com/office/drawing/2014/main" id="{6F4D66BE-2AED-4254-B076-4ED85DC53AB9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708647" y="5029013"/>
                    <a:ext cx="455305" cy="1002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351" name="Ink 350">
                    <a:extLst>
                      <a:ext uri="{FF2B5EF4-FFF2-40B4-BE49-F238E27FC236}">
                        <a16:creationId xmlns:a16="http://schemas.microsoft.com/office/drawing/2014/main" id="{A402FCA4-0F46-40D8-9763-03E72057C7D2}"/>
                      </a:ext>
                    </a:extLst>
                  </p14:cNvPr>
                  <p14:cNvContentPartPr/>
                  <p14:nvPr/>
                </p14:nvContentPartPr>
                <p14:xfrm>
                  <a:off x="2837307" y="5081022"/>
                  <a:ext cx="1589" cy="819"/>
                </p14:xfrm>
              </p:contentPart>
            </mc:Choice>
            <mc:Fallback xmlns="">
              <p:pic>
                <p:nvPicPr>
                  <p:cNvPr id="351" name="Ink 350">
                    <a:extLst>
                      <a:ext uri="{FF2B5EF4-FFF2-40B4-BE49-F238E27FC236}">
                        <a16:creationId xmlns:a16="http://schemas.microsoft.com/office/drawing/2014/main" id="{A402FCA4-0F46-40D8-9763-03E72057C7D2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2826551" y="5070726"/>
                    <a:ext cx="22979" cy="2129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352" name="Ink 351">
                    <a:extLst>
                      <a:ext uri="{FF2B5EF4-FFF2-40B4-BE49-F238E27FC236}">
                        <a16:creationId xmlns:a16="http://schemas.microsoft.com/office/drawing/2014/main" id="{000C6288-A66C-4285-BEB8-BD77909812BC}"/>
                      </a:ext>
                    </a:extLst>
                  </p14:cNvPr>
                  <p14:cNvContentPartPr/>
                  <p14:nvPr/>
                </p14:nvContentPartPr>
                <p14:xfrm>
                  <a:off x="2811083" y="4998713"/>
                  <a:ext cx="30993" cy="79396"/>
                </p14:xfrm>
              </p:contentPart>
            </mc:Choice>
            <mc:Fallback xmlns="">
              <p:pic>
                <p:nvPicPr>
                  <p:cNvPr id="352" name="Ink 351">
                    <a:extLst>
                      <a:ext uri="{FF2B5EF4-FFF2-40B4-BE49-F238E27FC236}">
                        <a16:creationId xmlns:a16="http://schemas.microsoft.com/office/drawing/2014/main" id="{000C6288-A66C-4285-BEB8-BD77909812BC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2800633" y="4988222"/>
                    <a:ext cx="51774" cy="1002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353" name="Ink 352">
                    <a:extLst>
                      <a:ext uri="{FF2B5EF4-FFF2-40B4-BE49-F238E27FC236}">
                        <a16:creationId xmlns:a16="http://schemas.microsoft.com/office/drawing/2014/main" id="{C18C743A-7B81-48CD-9064-434866847295}"/>
                      </a:ext>
                    </a:extLst>
                  </p14:cNvPr>
                  <p14:cNvContentPartPr/>
                  <p14:nvPr/>
                </p14:nvContentPartPr>
                <p14:xfrm>
                  <a:off x="2901449" y="5105606"/>
                  <a:ext cx="18391" cy="52627"/>
                </p14:xfrm>
              </p:contentPart>
            </mc:Choice>
            <mc:Fallback xmlns="">
              <p:pic>
                <p:nvPicPr>
                  <p:cNvPr id="353" name="Ink 352">
                    <a:extLst>
                      <a:ext uri="{FF2B5EF4-FFF2-40B4-BE49-F238E27FC236}">
                        <a16:creationId xmlns:a16="http://schemas.microsoft.com/office/drawing/2014/main" id="{C18C743A-7B81-48CD-9064-434866847295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891008" y="5095128"/>
                    <a:ext cx="39155" cy="734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354" name="Ink 353">
                    <a:extLst>
                      <a:ext uri="{FF2B5EF4-FFF2-40B4-BE49-F238E27FC236}">
                        <a16:creationId xmlns:a16="http://schemas.microsoft.com/office/drawing/2014/main" id="{E2F96CEC-64A3-409D-9816-96DE55446931}"/>
                      </a:ext>
                    </a:extLst>
                  </p14:cNvPr>
                  <p14:cNvContentPartPr/>
                  <p14:nvPr/>
                </p14:nvContentPartPr>
                <p14:xfrm>
                  <a:off x="2970587" y="4999897"/>
                  <a:ext cx="39166" cy="59911"/>
                </p14:xfrm>
              </p:contentPart>
            </mc:Choice>
            <mc:Fallback xmlns="">
              <p:pic>
                <p:nvPicPr>
                  <p:cNvPr id="354" name="Ink 353">
                    <a:extLst>
                      <a:ext uri="{FF2B5EF4-FFF2-40B4-BE49-F238E27FC236}">
                        <a16:creationId xmlns:a16="http://schemas.microsoft.com/office/drawing/2014/main" id="{E2F96CEC-64A3-409D-9816-96DE55446931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2960174" y="4989416"/>
                    <a:ext cx="59873" cy="807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355" name="Ink 354">
                    <a:extLst>
                      <a:ext uri="{FF2B5EF4-FFF2-40B4-BE49-F238E27FC236}">
                        <a16:creationId xmlns:a16="http://schemas.microsoft.com/office/drawing/2014/main" id="{D00AE219-BADC-4A51-B28C-EE80C1087B31}"/>
                      </a:ext>
                    </a:extLst>
                  </p14:cNvPr>
                  <p14:cNvContentPartPr/>
                  <p14:nvPr/>
                </p14:nvContentPartPr>
                <p14:xfrm>
                  <a:off x="3056980" y="5058988"/>
                  <a:ext cx="82874" cy="74024"/>
                </p14:xfrm>
              </p:contentPart>
            </mc:Choice>
            <mc:Fallback xmlns="">
              <p:pic>
                <p:nvPicPr>
                  <p:cNvPr id="355" name="Ink 354">
                    <a:extLst>
                      <a:ext uri="{FF2B5EF4-FFF2-40B4-BE49-F238E27FC236}">
                        <a16:creationId xmlns:a16="http://schemas.microsoft.com/office/drawing/2014/main" id="{D00AE219-BADC-4A51-B28C-EE80C1087B31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3046502" y="5048498"/>
                    <a:ext cx="103712" cy="94884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B8D1A6-8503-4020-A9A3-04AED40CB18B}"/>
              </a:ext>
            </a:extLst>
          </p:cNvPr>
          <p:cNvGrpSpPr/>
          <p:nvPr/>
        </p:nvGrpSpPr>
        <p:grpSpPr>
          <a:xfrm>
            <a:off x="6124277" y="2803443"/>
            <a:ext cx="3433652" cy="1457720"/>
            <a:chOff x="8695743" y="-30220"/>
            <a:chExt cx="3433652" cy="14577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A0D8A86-982F-4438-9887-EC8C78A5195B}"/>
                </a:ext>
              </a:extLst>
            </p:cNvPr>
            <p:cNvSpPr/>
            <p:nvPr/>
          </p:nvSpPr>
          <p:spPr>
            <a:xfrm>
              <a:off x="10895596" y="470872"/>
              <a:ext cx="123379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err="1"/>
                <a:t>Tacticity</a:t>
              </a:r>
              <a:endParaRPr lang="en-US" b="1"/>
            </a:p>
          </p:txBody>
        </p:sp>
        <p:pic>
          <p:nvPicPr>
            <p:cNvPr id="357" name="Picture 356" descr="A close up of a logo&#10;&#10;Description automatically generated">
              <a:extLst>
                <a:ext uri="{FF2B5EF4-FFF2-40B4-BE49-F238E27FC236}">
                  <a16:creationId xmlns:a16="http://schemas.microsoft.com/office/drawing/2014/main" id="{F3F5CDB1-1F37-473D-9064-AE8261CD27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96" b="73533"/>
            <a:stretch/>
          </p:blipFill>
          <p:spPr>
            <a:xfrm>
              <a:off x="8695743" y="549800"/>
              <a:ext cx="2329258" cy="588300"/>
            </a:xfrm>
            <a:prstGeom prst="rect">
              <a:avLst/>
            </a:prstGeom>
          </p:spPr>
        </p:pic>
        <p:pic>
          <p:nvPicPr>
            <p:cNvPr id="358" name="Picture 357" descr="A close up of a logo&#10;&#10;Description automatically generated">
              <a:extLst>
                <a:ext uri="{FF2B5EF4-FFF2-40B4-BE49-F238E27FC236}">
                  <a16:creationId xmlns:a16="http://schemas.microsoft.com/office/drawing/2014/main" id="{1C75E25B-BE89-4C1D-BCF7-19B482FBD3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96" t="34378" b="37315"/>
            <a:stretch/>
          </p:blipFill>
          <p:spPr>
            <a:xfrm>
              <a:off x="9778169" y="-30220"/>
              <a:ext cx="2309595" cy="668545"/>
            </a:xfrm>
            <a:prstGeom prst="rect">
              <a:avLst/>
            </a:prstGeom>
          </p:spPr>
        </p:pic>
        <p:pic>
          <p:nvPicPr>
            <p:cNvPr id="359" name="Picture 358" descr="A close up of a logo&#10;&#10;Description automatically generated">
              <a:extLst>
                <a:ext uri="{FF2B5EF4-FFF2-40B4-BE49-F238E27FC236}">
                  <a16:creationId xmlns:a16="http://schemas.microsoft.com/office/drawing/2014/main" id="{5C531FEC-1E5F-4F38-8685-268D2469FE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96" t="72502"/>
            <a:stretch/>
          </p:blipFill>
          <p:spPr>
            <a:xfrm>
              <a:off x="9758507" y="859511"/>
              <a:ext cx="2329257" cy="567989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487BE46-5312-4AC4-BDE1-0EB3D0BCD7D5}"/>
              </a:ext>
            </a:extLst>
          </p:cNvPr>
          <p:cNvGrpSpPr/>
          <p:nvPr/>
        </p:nvGrpSpPr>
        <p:grpSpPr>
          <a:xfrm>
            <a:off x="8012425" y="4768316"/>
            <a:ext cx="2309596" cy="1941287"/>
            <a:chOff x="8012425" y="4768316"/>
            <a:chExt cx="2309596" cy="1941287"/>
          </a:xfrm>
        </p:grpSpPr>
        <p:pic>
          <p:nvPicPr>
            <p:cNvPr id="360" name="Picture 359" descr="A close up of a logo&#10;&#10;Description automatically generated">
              <a:extLst>
                <a:ext uri="{FF2B5EF4-FFF2-40B4-BE49-F238E27FC236}">
                  <a16:creationId xmlns:a16="http://schemas.microsoft.com/office/drawing/2014/main" id="{3E26EA83-E5FD-43D1-96FB-CEEA4E0578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44766" b="44246"/>
            <a:stretch/>
          </p:blipFill>
          <p:spPr>
            <a:xfrm rot="5400000">
              <a:off x="8807027" y="5524351"/>
              <a:ext cx="830997" cy="1539507"/>
            </a:xfrm>
            <a:prstGeom prst="rect">
              <a:avLst/>
            </a:prstGeom>
          </p:spPr>
        </p:pic>
        <p:pic>
          <p:nvPicPr>
            <p:cNvPr id="361" name="Picture 360" descr="A close up of a logo&#10;&#10;Description automatically generated">
              <a:extLst>
                <a:ext uri="{FF2B5EF4-FFF2-40B4-BE49-F238E27FC236}">
                  <a16:creationId xmlns:a16="http://schemas.microsoft.com/office/drawing/2014/main" id="{D615DEE8-A46B-48BC-ACD7-84076DCF74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39" t="-1095" r="1023" b="11444"/>
            <a:stretch/>
          </p:blipFill>
          <p:spPr>
            <a:xfrm rot="5400000">
              <a:off x="8882006" y="3898735"/>
              <a:ext cx="570434" cy="230959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DC8AAD-F83D-44C4-84E7-ADD27B48C8A1}"/>
                </a:ext>
              </a:extLst>
            </p:cNvPr>
            <p:cNvSpPr/>
            <p:nvPr/>
          </p:nvSpPr>
          <p:spPr>
            <a:xfrm>
              <a:off x="8512387" y="5147186"/>
              <a:ext cx="14798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/>
                <a:t>Molecular</a:t>
              </a:r>
            </a:p>
            <a:p>
              <a:pPr algn="ctr"/>
              <a:r>
                <a:rPr lang="en-US" b="1"/>
                <a:t>forces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00DE4C-28DA-4279-8E39-F790C92EFF68}"/>
              </a:ext>
            </a:extLst>
          </p:cNvPr>
          <p:cNvGrpSpPr/>
          <p:nvPr/>
        </p:nvGrpSpPr>
        <p:grpSpPr>
          <a:xfrm>
            <a:off x="10331324" y="4822780"/>
            <a:ext cx="1831117" cy="1828963"/>
            <a:chOff x="274086" y="1886351"/>
            <a:chExt cx="1831117" cy="1828963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109A20B5-543C-4E74-BC8F-FF031DCC5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274086" y="1886351"/>
              <a:ext cx="1831117" cy="1828963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C6F8F6-82BF-4A3F-8EFE-39E78051900F}"/>
                </a:ext>
              </a:extLst>
            </p:cNvPr>
            <p:cNvSpPr/>
            <p:nvPr/>
          </p:nvSpPr>
          <p:spPr>
            <a:xfrm>
              <a:off x="349049" y="2586816"/>
              <a:ext cx="1698863" cy="461665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b="1" dirty="0"/>
                <a:t>Crystallinity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735FCB-548B-401D-BD8E-B1E2017B5546}"/>
              </a:ext>
            </a:extLst>
          </p:cNvPr>
          <p:cNvGrpSpPr/>
          <p:nvPr/>
        </p:nvGrpSpPr>
        <p:grpSpPr>
          <a:xfrm>
            <a:off x="9696247" y="2867984"/>
            <a:ext cx="2453776" cy="1756528"/>
            <a:chOff x="258261" y="162721"/>
            <a:chExt cx="2453776" cy="175652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D033039-9D38-4D9D-8E07-05C43B14E368}"/>
                </a:ext>
              </a:extLst>
            </p:cNvPr>
            <p:cNvSpPr/>
            <p:nvPr/>
          </p:nvSpPr>
          <p:spPr>
            <a:xfrm>
              <a:off x="631668" y="660635"/>
              <a:ext cx="1533950" cy="8621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/>
                <a:t>Chemical</a:t>
              </a:r>
            </a:p>
            <a:p>
              <a:pPr algn="ctr"/>
              <a:r>
                <a:rPr lang="en-US" b="1"/>
                <a:t>structure</a:t>
              </a:r>
            </a:p>
          </p:txBody>
        </p:sp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95CF8ADA-44F5-432E-B42F-8FD359F59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258261" y="162721"/>
              <a:ext cx="2453776" cy="1756528"/>
            </a:xfrm>
            <a:prstGeom prst="rect">
              <a:avLst/>
            </a:prstGeom>
          </p:spPr>
        </p:pic>
      </p:grp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38F6767B-FCA0-4A85-9FF4-25D6F1398BC5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4293710" y="4127157"/>
            <a:ext cx="3499029" cy="2716726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EFED64A1-315A-40D9-A262-985A6391F41A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7508" y="-14117"/>
            <a:ext cx="6873029" cy="68580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2E854EB-36D2-4652-B496-1D91FCCB798C}"/>
              </a:ext>
            </a:extLst>
          </p:cNvPr>
          <p:cNvGrpSpPr/>
          <p:nvPr/>
        </p:nvGrpSpPr>
        <p:grpSpPr>
          <a:xfrm>
            <a:off x="5892566" y="4176110"/>
            <a:ext cx="1995942" cy="500348"/>
            <a:chOff x="6121635" y="3755559"/>
            <a:chExt cx="1841627" cy="46166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6E5E60A-8B42-4BBB-821C-D07DFA360291}"/>
                </a:ext>
              </a:extLst>
            </p:cNvPr>
            <p:cNvSpPr txBox="1"/>
            <p:nvPr/>
          </p:nvSpPr>
          <p:spPr>
            <a:xfrm>
              <a:off x="7501882" y="3811254"/>
              <a:ext cx="4613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/>
                <a:t>Tg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A7C216D-18DC-49B0-B49B-27244BEFE929}"/>
                </a:ext>
              </a:extLst>
            </p:cNvPr>
            <p:cNvSpPr txBox="1"/>
            <p:nvPr/>
          </p:nvSpPr>
          <p:spPr>
            <a:xfrm>
              <a:off x="6121635" y="3811254"/>
              <a:ext cx="116287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/>
                <a:t>branch size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E44A2D2-F5B2-410E-932F-7EBE937477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2526" y="3879545"/>
              <a:ext cx="115" cy="201972"/>
            </a:xfrm>
            <a:prstGeom prst="straightConnector1">
              <a:avLst/>
            </a:prstGeom>
            <a:noFill/>
            <a:ln w="31750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DCB39B9-7780-4112-82E3-1EB5BB5BBED3}"/>
                </a:ext>
              </a:extLst>
            </p:cNvPr>
            <p:cNvGrpSpPr/>
            <p:nvPr/>
          </p:nvGrpSpPr>
          <p:grpSpPr>
            <a:xfrm>
              <a:off x="7161966" y="3755559"/>
              <a:ext cx="378217" cy="461665"/>
              <a:chOff x="7302546" y="3749209"/>
              <a:chExt cx="378217" cy="461665"/>
            </a:xfrm>
          </p:grpSpPr>
          <p:sp>
            <p:nvSpPr>
              <p:cNvPr id="51" name="Equals 50">
                <a:extLst>
                  <a:ext uri="{FF2B5EF4-FFF2-40B4-BE49-F238E27FC236}">
                    <a16:creationId xmlns:a16="http://schemas.microsoft.com/office/drawing/2014/main" id="{B8A6B564-4A77-4E3B-AF20-5DE94A9F8CDE}"/>
                  </a:ext>
                </a:extLst>
              </p:cNvPr>
              <p:cNvSpPr/>
              <p:nvPr/>
            </p:nvSpPr>
            <p:spPr>
              <a:xfrm>
                <a:off x="7302546" y="3894464"/>
                <a:ext cx="176934" cy="183130"/>
              </a:xfrm>
              <a:prstGeom prst="mathEqual">
                <a:avLst>
                  <a:gd name="adj1" fmla="val 5687"/>
                  <a:gd name="adj2" fmla="val 15847"/>
                </a:avLst>
              </a:prstGeom>
              <a:solidFill>
                <a:srgbClr val="29AF8C"/>
              </a:solidFill>
              <a:ln w="12700" cap="flat" cmpd="sng" algn="ctr">
                <a:solidFill>
                  <a:srgbClr val="29AF8C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F6EA09B-6438-418A-AB2C-12E5013B78EE}"/>
                  </a:ext>
                </a:extLst>
              </p:cNvPr>
              <p:cNvSpPr/>
              <p:nvPr/>
            </p:nvSpPr>
            <p:spPr>
              <a:xfrm>
                <a:off x="7365293" y="3749209"/>
                <a:ext cx="3154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kern="0" dirty="0">
                    <a:solidFill>
                      <a:schemeClr val="accent4">
                        <a:lumMod val="75000"/>
                      </a:schemeClr>
                    </a:solidFill>
                  </a:rPr>
                  <a:t>&gt;</a:t>
                </a:r>
                <a:endParaRPr lang="en-GB" dirty="0"/>
              </a:p>
            </p:txBody>
          </p: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B7EE614-A3D5-4F2A-8D7D-940EB4CA13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9372" y="3880914"/>
              <a:ext cx="3202" cy="199235"/>
            </a:xfrm>
            <a:prstGeom prst="straightConnector1">
              <a:avLst/>
            </a:prstGeom>
            <a:noFill/>
            <a:ln w="31750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A1CB2F-5FB1-4F97-A9E0-0D993D078100}"/>
              </a:ext>
            </a:extLst>
          </p:cNvPr>
          <p:cNvGrpSpPr/>
          <p:nvPr/>
        </p:nvGrpSpPr>
        <p:grpSpPr>
          <a:xfrm>
            <a:off x="6024646" y="4425700"/>
            <a:ext cx="1858140" cy="500348"/>
            <a:chOff x="6338879" y="4180868"/>
            <a:chExt cx="1714480" cy="46166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7A7B4F8-43C1-4061-B326-D4866BD365AB}"/>
                </a:ext>
              </a:extLst>
            </p:cNvPr>
            <p:cNvSpPr txBox="1"/>
            <p:nvPr/>
          </p:nvSpPr>
          <p:spPr>
            <a:xfrm>
              <a:off x="6338879" y="4230705"/>
              <a:ext cx="106207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/>
                <a:t>crosslinks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163CCD1-B2E0-44AE-BD9B-ADDB99B84FA1}"/>
                </a:ext>
              </a:extLst>
            </p:cNvPr>
            <p:cNvSpPr txBox="1"/>
            <p:nvPr/>
          </p:nvSpPr>
          <p:spPr>
            <a:xfrm>
              <a:off x="7591979" y="4230705"/>
              <a:ext cx="4613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/>
                <a:t>Tg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3188702-7E7D-4C24-A137-1F838C8A06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43498" y="4300365"/>
              <a:ext cx="3202" cy="199235"/>
            </a:xfrm>
            <a:prstGeom prst="straightConnector1">
              <a:avLst/>
            </a:prstGeom>
            <a:noFill/>
            <a:ln w="31750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B7C4CD3-7CE4-4DA0-A216-80DDDB57F0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4026" y="4300365"/>
              <a:ext cx="3202" cy="199235"/>
            </a:xfrm>
            <a:prstGeom prst="straightConnector1">
              <a:avLst/>
            </a:prstGeom>
            <a:noFill/>
            <a:ln w="31750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53F46F8-8D4B-4248-AD93-334DE63905C4}"/>
                </a:ext>
              </a:extLst>
            </p:cNvPr>
            <p:cNvGrpSpPr/>
            <p:nvPr/>
          </p:nvGrpSpPr>
          <p:grpSpPr>
            <a:xfrm>
              <a:off x="7252426" y="4180868"/>
              <a:ext cx="378217" cy="461665"/>
              <a:chOff x="7302546" y="3755068"/>
              <a:chExt cx="378217" cy="461665"/>
            </a:xfrm>
          </p:grpSpPr>
          <p:sp>
            <p:nvSpPr>
              <p:cNvPr id="59" name="Equals 58">
                <a:extLst>
                  <a:ext uri="{FF2B5EF4-FFF2-40B4-BE49-F238E27FC236}">
                    <a16:creationId xmlns:a16="http://schemas.microsoft.com/office/drawing/2014/main" id="{D805454D-8A8F-4514-A852-72803826C081}"/>
                  </a:ext>
                </a:extLst>
              </p:cNvPr>
              <p:cNvSpPr/>
              <p:nvPr/>
            </p:nvSpPr>
            <p:spPr>
              <a:xfrm>
                <a:off x="7302546" y="3894464"/>
                <a:ext cx="176934" cy="183130"/>
              </a:xfrm>
              <a:prstGeom prst="mathEqual">
                <a:avLst>
                  <a:gd name="adj1" fmla="val 5687"/>
                  <a:gd name="adj2" fmla="val 15847"/>
                </a:avLst>
              </a:prstGeom>
              <a:solidFill>
                <a:srgbClr val="29AF8C"/>
              </a:solidFill>
              <a:ln w="12700" cap="flat" cmpd="sng" algn="ctr">
                <a:solidFill>
                  <a:srgbClr val="29AF8C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7A03E22-68CE-4494-9B62-EE9CF979E5EC}"/>
                  </a:ext>
                </a:extLst>
              </p:cNvPr>
              <p:cNvSpPr/>
              <p:nvPr/>
            </p:nvSpPr>
            <p:spPr>
              <a:xfrm>
                <a:off x="7365293" y="3755068"/>
                <a:ext cx="3154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kern="0" dirty="0">
                    <a:solidFill>
                      <a:schemeClr val="accent4">
                        <a:lumMod val="75000"/>
                      </a:schemeClr>
                    </a:solidFill>
                  </a:rPr>
                  <a:t>&gt;</a:t>
                </a:r>
                <a:endParaRPr lang="en-GB" dirty="0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30ECE88-9579-42BD-AAE3-E94CBF4AC3F6}"/>
              </a:ext>
            </a:extLst>
          </p:cNvPr>
          <p:cNvGrpSpPr/>
          <p:nvPr/>
        </p:nvGrpSpPr>
        <p:grpSpPr>
          <a:xfrm>
            <a:off x="1253641" y="409316"/>
            <a:ext cx="1921901" cy="584775"/>
            <a:chOff x="1831491" y="428442"/>
            <a:chExt cx="1921901" cy="584775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DBD62B4-9BD6-4B16-AEAF-12E484CF8379}"/>
                </a:ext>
              </a:extLst>
            </p:cNvPr>
            <p:cNvSpPr txBox="1"/>
            <p:nvPr/>
          </p:nvSpPr>
          <p:spPr>
            <a:xfrm>
              <a:off x="2662257" y="428442"/>
              <a:ext cx="109113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/>
                <a:t>Zero-shear viscosity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716D99E-A2CA-4F9B-8267-98E60DF65637}"/>
                </a:ext>
              </a:extLst>
            </p:cNvPr>
            <p:cNvSpPr txBox="1"/>
            <p:nvPr/>
          </p:nvSpPr>
          <p:spPr>
            <a:xfrm>
              <a:off x="1831491" y="551552"/>
              <a:ext cx="51639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/>
                <a:t>Mw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C30395DF-FF39-4236-B38C-1DF7D15F2F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5023" y="612865"/>
              <a:ext cx="0" cy="215929"/>
            </a:xfrm>
            <a:prstGeom prst="straightConnector1">
              <a:avLst/>
            </a:prstGeom>
            <a:noFill/>
            <a:ln w="31750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2A3F3016-D58C-4F50-A53F-D727162944AF}"/>
                </a:ext>
              </a:extLst>
            </p:cNvPr>
            <p:cNvGrpSpPr/>
            <p:nvPr/>
          </p:nvGrpSpPr>
          <p:grpSpPr>
            <a:xfrm>
              <a:off x="2293859" y="483355"/>
              <a:ext cx="409909" cy="500348"/>
              <a:chOff x="7302546" y="3755068"/>
              <a:chExt cx="378217" cy="461665"/>
            </a:xfrm>
          </p:grpSpPr>
          <p:sp>
            <p:nvSpPr>
              <p:cNvPr id="86" name="Equals 85">
                <a:extLst>
                  <a:ext uri="{FF2B5EF4-FFF2-40B4-BE49-F238E27FC236}">
                    <a16:creationId xmlns:a16="http://schemas.microsoft.com/office/drawing/2014/main" id="{9176319A-D417-48E9-9397-60D8BC866FA8}"/>
                  </a:ext>
                </a:extLst>
              </p:cNvPr>
              <p:cNvSpPr/>
              <p:nvPr/>
            </p:nvSpPr>
            <p:spPr>
              <a:xfrm>
                <a:off x="7302546" y="3894464"/>
                <a:ext cx="176934" cy="183130"/>
              </a:xfrm>
              <a:prstGeom prst="mathEqual">
                <a:avLst>
                  <a:gd name="adj1" fmla="val 5687"/>
                  <a:gd name="adj2" fmla="val 15847"/>
                </a:avLst>
              </a:prstGeom>
              <a:solidFill>
                <a:srgbClr val="29AF8C"/>
              </a:solidFill>
              <a:ln w="12700" cap="flat" cmpd="sng" algn="ctr">
                <a:solidFill>
                  <a:srgbClr val="29AF8C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2B9A4E2-057F-4B78-95C5-72D9EE15C898}"/>
                  </a:ext>
                </a:extLst>
              </p:cNvPr>
              <p:cNvSpPr/>
              <p:nvPr/>
            </p:nvSpPr>
            <p:spPr>
              <a:xfrm>
                <a:off x="7365293" y="3755068"/>
                <a:ext cx="3154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kern="0" dirty="0">
                    <a:solidFill>
                      <a:schemeClr val="accent4">
                        <a:lumMod val="75000"/>
                      </a:schemeClr>
                    </a:solidFill>
                  </a:rPr>
                  <a:t>&gt;</a:t>
                </a:r>
                <a:endParaRPr lang="en-GB" dirty="0"/>
              </a:p>
            </p:txBody>
          </p:sp>
        </p:grp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1025EF3-C2C4-48D2-831F-DB38A61C44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2051" y="612865"/>
              <a:ext cx="3470" cy="215929"/>
            </a:xfrm>
            <a:prstGeom prst="straightConnector1">
              <a:avLst/>
            </a:prstGeom>
            <a:noFill/>
            <a:ln w="31750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181AD01-19FF-4E66-8FE3-84D02DFAD778}"/>
              </a:ext>
            </a:extLst>
          </p:cNvPr>
          <p:cNvGrpSpPr/>
          <p:nvPr/>
        </p:nvGrpSpPr>
        <p:grpSpPr>
          <a:xfrm>
            <a:off x="4288793" y="1719732"/>
            <a:ext cx="2437064" cy="743588"/>
            <a:chOff x="4565007" y="1885728"/>
            <a:chExt cx="2437064" cy="74358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91A7DA2-E5D9-4A72-844C-CC6514FD22D4}"/>
                </a:ext>
              </a:extLst>
            </p:cNvPr>
            <p:cNvSpPr txBox="1"/>
            <p:nvPr/>
          </p:nvSpPr>
          <p:spPr>
            <a:xfrm>
              <a:off x="6060622" y="1939740"/>
              <a:ext cx="66523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/>
                <a:t>creep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20067401-0717-42CA-9F29-2605F08E00FB}"/>
                </a:ext>
              </a:extLst>
            </p:cNvPr>
            <p:cNvGrpSpPr/>
            <p:nvPr/>
          </p:nvGrpSpPr>
          <p:grpSpPr>
            <a:xfrm>
              <a:off x="5692224" y="1885728"/>
              <a:ext cx="409909" cy="500348"/>
              <a:chOff x="7302546" y="3755068"/>
              <a:chExt cx="378217" cy="461665"/>
            </a:xfrm>
          </p:grpSpPr>
          <p:sp>
            <p:nvSpPr>
              <p:cNvPr id="102" name="Equals 101">
                <a:extLst>
                  <a:ext uri="{FF2B5EF4-FFF2-40B4-BE49-F238E27FC236}">
                    <a16:creationId xmlns:a16="http://schemas.microsoft.com/office/drawing/2014/main" id="{A88D909F-D580-4543-8DDC-F9135565A3A6}"/>
                  </a:ext>
                </a:extLst>
              </p:cNvPr>
              <p:cNvSpPr/>
              <p:nvPr/>
            </p:nvSpPr>
            <p:spPr>
              <a:xfrm>
                <a:off x="7302546" y="3894464"/>
                <a:ext cx="176934" cy="183130"/>
              </a:xfrm>
              <a:prstGeom prst="mathEqual">
                <a:avLst>
                  <a:gd name="adj1" fmla="val 5687"/>
                  <a:gd name="adj2" fmla="val 15847"/>
                </a:avLst>
              </a:prstGeom>
              <a:solidFill>
                <a:srgbClr val="29AF8C"/>
              </a:solidFill>
              <a:ln w="12700" cap="flat" cmpd="sng" algn="ctr">
                <a:solidFill>
                  <a:srgbClr val="29AF8C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2703F89-3C34-440B-92A2-255D8D39F5ED}"/>
                  </a:ext>
                </a:extLst>
              </p:cNvPr>
              <p:cNvSpPr/>
              <p:nvPr/>
            </p:nvSpPr>
            <p:spPr>
              <a:xfrm>
                <a:off x="7365293" y="3755068"/>
                <a:ext cx="3154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kern="0" dirty="0">
                    <a:solidFill>
                      <a:schemeClr val="accent4">
                        <a:lumMod val="75000"/>
                      </a:schemeClr>
                    </a:solidFill>
                  </a:rPr>
                  <a:t>&gt;</a:t>
                </a:r>
                <a:endParaRPr lang="en-GB" dirty="0"/>
              </a:p>
            </p:txBody>
          </p:sp>
        </p:grp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AF8DB7D3-7427-4D58-8C04-830B160939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0416" y="2015236"/>
              <a:ext cx="3470" cy="215929"/>
            </a:xfrm>
            <a:prstGeom prst="straightConnector1">
              <a:avLst/>
            </a:prstGeom>
            <a:noFill/>
            <a:ln w="31750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1695F22-7F2A-43F7-A84E-A45E4BF70095}"/>
                </a:ext>
              </a:extLst>
            </p:cNvPr>
            <p:cNvSpPr txBox="1"/>
            <p:nvPr/>
          </p:nvSpPr>
          <p:spPr>
            <a:xfrm>
              <a:off x="4565007" y="1952241"/>
              <a:ext cx="123959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/>
                <a:t>Distribution broadness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B36D3AD-2C2A-4B33-B7E9-1B523881F735}"/>
                </a:ext>
              </a:extLst>
            </p:cNvPr>
            <p:cNvSpPr txBox="1"/>
            <p:nvPr/>
          </p:nvSpPr>
          <p:spPr>
            <a:xfrm>
              <a:off x="6054900" y="2182981"/>
              <a:ext cx="94717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/>
                <a:t>recovery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2D6B05B-C0D1-4B49-9D73-0072710C8C23}"/>
                </a:ext>
              </a:extLst>
            </p:cNvPr>
            <p:cNvCxnSpPr>
              <a:cxnSpLocks/>
            </p:cNvCxnSpPr>
            <p:nvPr/>
          </p:nvCxnSpPr>
          <p:spPr>
            <a:xfrm>
              <a:off x="4588208" y="2134756"/>
              <a:ext cx="0" cy="217822"/>
            </a:xfrm>
            <a:prstGeom prst="straightConnector1">
              <a:avLst/>
            </a:prstGeom>
            <a:noFill/>
            <a:ln w="31750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3053C38D-30A1-4C47-A3DF-EBC2105565AE}"/>
                </a:ext>
              </a:extLst>
            </p:cNvPr>
            <p:cNvCxnSpPr>
              <a:cxnSpLocks/>
            </p:cNvCxnSpPr>
            <p:nvPr/>
          </p:nvCxnSpPr>
          <p:spPr>
            <a:xfrm>
              <a:off x="6086714" y="2276379"/>
              <a:ext cx="3702" cy="239072"/>
            </a:xfrm>
            <a:prstGeom prst="straightConnector1">
              <a:avLst/>
            </a:prstGeom>
            <a:noFill/>
            <a:ln w="31750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6622392-2523-417B-80A1-3BC3E705B886}"/>
                </a:ext>
              </a:extLst>
            </p:cNvPr>
            <p:cNvGrpSpPr/>
            <p:nvPr/>
          </p:nvGrpSpPr>
          <p:grpSpPr>
            <a:xfrm>
              <a:off x="5686896" y="2128968"/>
              <a:ext cx="409909" cy="500348"/>
              <a:chOff x="7302546" y="3755068"/>
              <a:chExt cx="378217" cy="461665"/>
            </a:xfrm>
          </p:grpSpPr>
          <p:sp>
            <p:nvSpPr>
              <p:cNvPr id="110" name="Equals 109">
                <a:extLst>
                  <a:ext uri="{FF2B5EF4-FFF2-40B4-BE49-F238E27FC236}">
                    <a16:creationId xmlns:a16="http://schemas.microsoft.com/office/drawing/2014/main" id="{D8FB99BD-0621-4DE1-B19D-86DD4884BC90}"/>
                  </a:ext>
                </a:extLst>
              </p:cNvPr>
              <p:cNvSpPr/>
              <p:nvPr/>
            </p:nvSpPr>
            <p:spPr>
              <a:xfrm>
                <a:off x="7302546" y="3894464"/>
                <a:ext cx="176934" cy="183130"/>
              </a:xfrm>
              <a:prstGeom prst="mathEqual">
                <a:avLst>
                  <a:gd name="adj1" fmla="val 5687"/>
                  <a:gd name="adj2" fmla="val 15847"/>
                </a:avLst>
              </a:prstGeom>
              <a:solidFill>
                <a:srgbClr val="29AF8C"/>
              </a:solidFill>
              <a:ln w="12700" cap="flat" cmpd="sng" algn="ctr">
                <a:solidFill>
                  <a:srgbClr val="29AF8C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0A6DAE99-D18F-420E-9C5F-CED07A5F0555}"/>
                  </a:ext>
                </a:extLst>
              </p:cNvPr>
              <p:cNvSpPr/>
              <p:nvPr/>
            </p:nvSpPr>
            <p:spPr>
              <a:xfrm>
                <a:off x="7365293" y="3755068"/>
                <a:ext cx="3154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kern="0" dirty="0">
                    <a:solidFill>
                      <a:schemeClr val="accent4">
                        <a:lumMod val="75000"/>
                      </a:schemeClr>
                    </a:solidFill>
                  </a:rPr>
                  <a:t>&gt;</a:t>
                </a:r>
                <a:endParaRPr lang="en-GB" dirty="0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B8651F0-4D61-4244-9224-C0D09768B6D7}"/>
              </a:ext>
            </a:extLst>
          </p:cNvPr>
          <p:cNvGrpSpPr/>
          <p:nvPr/>
        </p:nvGrpSpPr>
        <p:grpSpPr>
          <a:xfrm>
            <a:off x="888186" y="5193745"/>
            <a:ext cx="2931284" cy="925502"/>
            <a:chOff x="1110436" y="5212795"/>
            <a:chExt cx="2931284" cy="925502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B6EA3A4-7AC2-49E9-BA09-3947543D1D1F}"/>
                </a:ext>
              </a:extLst>
            </p:cNvPr>
            <p:cNvSpPr txBox="1"/>
            <p:nvPr/>
          </p:nvSpPr>
          <p:spPr>
            <a:xfrm>
              <a:off x="2606051" y="5266807"/>
              <a:ext cx="66523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/>
                <a:t>PDI</a:t>
              </a:r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724063FC-8566-4432-A7DD-B03F0CF548BA}"/>
                </a:ext>
              </a:extLst>
            </p:cNvPr>
            <p:cNvGrpSpPr/>
            <p:nvPr/>
          </p:nvGrpSpPr>
          <p:grpSpPr>
            <a:xfrm>
              <a:off x="2237653" y="5212795"/>
              <a:ext cx="409909" cy="500348"/>
              <a:chOff x="7302546" y="3755068"/>
              <a:chExt cx="378217" cy="461665"/>
            </a:xfrm>
          </p:grpSpPr>
          <p:sp>
            <p:nvSpPr>
              <p:cNvPr id="146" name="Equals 145">
                <a:extLst>
                  <a:ext uri="{FF2B5EF4-FFF2-40B4-BE49-F238E27FC236}">
                    <a16:creationId xmlns:a16="http://schemas.microsoft.com/office/drawing/2014/main" id="{03A552D2-B675-44A8-A8BD-F71578E8537B}"/>
                  </a:ext>
                </a:extLst>
              </p:cNvPr>
              <p:cNvSpPr/>
              <p:nvPr/>
            </p:nvSpPr>
            <p:spPr>
              <a:xfrm>
                <a:off x="7302546" y="3894464"/>
                <a:ext cx="176934" cy="183130"/>
              </a:xfrm>
              <a:prstGeom prst="mathEqual">
                <a:avLst>
                  <a:gd name="adj1" fmla="val 5687"/>
                  <a:gd name="adj2" fmla="val 15847"/>
                </a:avLst>
              </a:prstGeom>
              <a:solidFill>
                <a:srgbClr val="29AF8C"/>
              </a:solidFill>
              <a:ln w="12700" cap="flat" cmpd="sng" algn="ctr">
                <a:solidFill>
                  <a:srgbClr val="29AF8C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031098B6-056B-4089-A778-4907B98A1D74}"/>
                  </a:ext>
                </a:extLst>
              </p:cNvPr>
              <p:cNvSpPr/>
              <p:nvPr/>
            </p:nvSpPr>
            <p:spPr>
              <a:xfrm>
                <a:off x="7365293" y="3755068"/>
                <a:ext cx="3154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kern="0" dirty="0">
                    <a:solidFill>
                      <a:schemeClr val="accent4">
                        <a:lumMod val="75000"/>
                      </a:schemeClr>
                    </a:solidFill>
                  </a:rPr>
                  <a:t>&gt;</a:t>
                </a:r>
                <a:endParaRPr lang="en-GB" dirty="0"/>
              </a:p>
            </p:txBody>
          </p:sp>
        </p:grp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B327A4E-27F7-4324-8C2E-1D0BD71051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35845" y="5342303"/>
              <a:ext cx="3470" cy="215929"/>
            </a:xfrm>
            <a:prstGeom prst="straightConnector1">
              <a:avLst/>
            </a:prstGeom>
            <a:noFill/>
            <a:ln w="31750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FF1FFD7-D1D9-4522-A1C2-9A0846C0091C}"/>
                </a:ext>
              </a:extLst>
            </p:cNvPr>
            <p:cNvSpPr txBox="1"/>
            <p:nvPr/>
          </p:nvSpPr>
          <p:spPr>
            <a:xfrm>
              <a:off x="1110436" y="5279308"/>
              <a:ext cx="123959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/>
                <a:t>Distribution broadness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B3F196B-1640-4939-905C-690E7EB62B34}"/>
                </a:ext>
              </a:extLst>
            </p:cNvPr>
            <p:cNvSpPr txBox="1"/>
            <p:nvPr/>
          </p:nvSpPr>
          <p:spPr>
            <a:xfrm>
              <a:off x="2600329" y="5510048"/>
              <a:ext cx="94717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/>
                <a:t>MFI</a:t>
              </a: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75EA90CB-F76F-4256-972C-6E127D9CE6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0436" y="5436084"/>
              <a:ext cx="0" cy="249028"/>
            </a:xfrm>
            <a:prstGeom prst="straightConnector1">
              <a:avLst/>
            </a:prstGeom>
            <a:noFill/>
            <a:ln w="31750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843BE8EF-0711-4EF8-9997-F8F63AA136BA}"/>
                </a:ext>
              </a:extLst>
            </p:cNvPr>
            <p:cNvCxnSpPr>
              <a:cxnSpLocks/>
            </p:cNvCxnSpPr>
            <p:nvPr/>
          </p:nvCxnSpPr>
          <p:spPr>
            <a:xfrm>
              <a:off x="2632143" y="5603446"/>
              <a:ext cx="3702" cy="239072"/>
            </a:xfrm>
            <a:prstGeom prst="straightConnector1">
              <a:avLst/>
            </a:prstGeom>
            <a:noFill/>
            <a:ln w="31750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FB9ADEF3-BAAD-4299-8C10-434EEC5A49B3}"/>
                </a:ext>
              </a:extLst>
            </p:cNvPr>
            <p:cNvGrpSpPr/>
            <p:nvPr/>
          </p:nvGrpSpPr>
          <p:grpSpPr>
            <a:xfrm>
              <a:off x="2232325" y="5456035"/>
              <a:ext cx="409909" cy="500348"/>
              <a:chOff x="7302546" y="3755068"/>
              <a:chExt cx="378217" cy="461665"/>
            </a:xfrm>
          </p:grpSpPr>
          <p:sp>
            <p:nvSpPr>
              <p:cNvPr id="144" name="Equals 143">
                <a:extLst>
                  <a:ext uri="{FF2B5EF4-FFF2-40B4-BE49-F238E27FC236}">
                    <a16:creationId xmlns:a16="http://schemas.microsoft.com/office/drawing/2014/main" id="{8B9C8E1C-19B9-4531-8150-B132344D4076}"/>
                  </a:ext>
                </a:extLst>
              </p:cNvPr>
              <p:cNvSpPr/>
              <p:nvPr/>
            </p:nvSpPr>
            <p:spPr>
              <a:xfrm>
                <a:off x="7302546" y="3894464"/>
                <a:ext cx="176934" cy="183130"/>
              </a:xfrm>
              <a:prstGeom prst="mathEqual">
                <a:avLst>
                  <a:gd name="adj1" fmla="val 5687"/>
                  <a:gd name="adj2" fmla="val 15847"/>
                </a:avLst>
              </a:prstGeom>
              <a:solidFill>
                <a:srgbClr val="29AF8C"/>
              </a:solidFill>
              <a:ln w="12700" cap="flat" cmpd="sng" algn="ctr">
                <a:solidFill>
                  <a:srgbClr val="29AF8C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903A963C-00EA-408A-A279-B69C068BF459}"/>
                  </a:ext>
                </a:extLst>
              </p:cNvPr>
              <p:cNvSpPr/>
              <p:nvPr/>
            </p:nvSpPr>
            <p:spPr>
              <a:xfrm>
                <a:off x="7365293" y="3755068"/>
                <a:ext cx="3154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kern="0" dirty="0">
                    <a:solidFill>
                      <a:schemeClr val="accent4">
                        <a:lumMod val="75000"/>
                      </a:schemeClr>
                    </a:solidFill>
                  </a:rPr>
                  <a:t>&gt;</a:t>
                </a:r>
                <a:endParaRPr lang="en-GB" dirty="0"/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B25FDE2-882C-43AA-A0F2-CE0F69D6450E}"/>
                </a:ext>
              </a:extLst>
            </p:cNvPr>
            <p:cNvSpPr txBox="1"/>
            <p:nvPr/>
          </p:nvSpPr>
          <p:spPr>
            <a:xfrm>
              <a:off x="2500852" y="5799743"/>
              <a:ext cx="154086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/>
                <a:t>&amp; Steeper slope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5FDA6B0-129B-4B4D-9429-3CA6FD39A136}"/>
              </a:ext>
            </a:extLst>
          </p:cNvPr>
          <p:cNvGrpSpPr/>
          <p:nvPr/>
        </p:nvGrpSpPr>
        <p:grpSpPr>
          <a:xfrm>
            <a:off x="9747162" y="1824028"/>
            <a:ext cx="2632917" cy="1061204"/>
            <a:chOff x="6295079" y="-1300943"/>
            <a:chExt cx="2632917" cy="1061204"/>
          </a:xfrm>
        </p:grpSpPr>
        <p:pic>
          <p:nvPicPr>
            <p:cNvPr id="152" name="Picture 151" descr="HOW TO IDENTIFY CIS-TRANS ISOMER | organichem">
              <a:extLst>
                <a:ext uri="{FF2B5EF4-FFF2-40B4-BE49-F238E27FC236}">
                  <a16:creationId xmlns:a16="http://schemas.microsoft.com/office/drawing/2014/main" id="{E9D2AF9A-8063-4362-BED2-A84C532F39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39" t="23875" r="48651" b="8528"/>
            <a:stretch/>
          </p:blipFill>
          <p:spPr bwMode="auto">
            <a:xfrm>
              <a:off x="6295079" y="-1085946"/>
              <a:ext cx="947171" cy="8419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355D647-9BD3-40EB-9FA5-60D4762C5CF5}"/>
                </a:ext>
              </a:extLst>
            </p:cNvPr>
            <p:cNvSpPr/>
            <p:nvPr/>
          </p:nvSpPr>
          <p:spPr>
            <a:xfrm>
              <a:off x="6810389" y="-1300943"/>
              <a:ext cx="161858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Space</a:t>
              </a:r>
            </a:p>
            <a:p>
              <a:pPr algn="ctr"/>
              <a:r>
                <a:rPr lang="en-US" b="1" dirty="0"/>
                <a:t>orientation</a:t>
              </a:r>
            </a:p>
          </p:txBody>
        </p:sp>
        <p:pic>
          <p:nvPicPr>
            <p:cNvPr id="154" name="Picture 153" descr="HOW TO IDENTIFY CIS-TRANS ISOMER | organichem">
              <a:extLst>
                <a:ext uri="{FF2B5EF4-FFF2-40B4-BE49-F238E27FC236}">
                  <a16:creationId xmlns:a16="http://schemas.microsoft.com/office/drawing/2014/main" id="{21394C98-8984-454A-B672-93D1C6320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38" t="24778" r="11904" b="8528"/>
            <a:stretch/>
          </p:blipFill>
          <p:spPr bwMode="auto">
            <a:xfrm>
              <a:off x="8022514" y="-1070399"/>
              <a:ext cx="905482" cy="83066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43" name="Picture 42" descr="A picture containing clock&#10;&#10;Description automatically generated">
            <a:extLst>
              <a:ext uri="{FF2B5EF4-FFF2-40B4-BE49-F238E27FC236}">
                <a16:creationId xmlns:a16="http://schemas.microsoft.com/office/drawing/2014/main" id="{1108ED18-C71E-40D2-B430-C765A0F48579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597921" y="2712966"/>
            <a:ext cx="2936536" cy="1131195"/>
          </a:xfrm>
          <a:prstGeom prst="rect">
            <a:avLst/>
          </a:prstGeom>
        </p:spPr>
      </p:pic>
      <p:sp>
        <p:nvSpPr>
          <p:cNvPr id="212" name="Rectangle 70">
            <a:extLst>
              <a:ext uri="{FF2B5EF4-FFF2-40B4-BE49-F238E27FC236}">
                <a16:creationId xmlns:a16="http://schemas.microsoft.com/office/drawing/2014/main" id="{23774051-3FBB-40A6-9D0B-79B00BC91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0" y="90910"/>
            <a:ext cx="7458841" cy="905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/>
          <a:p>
            <a:pPr algn="r">
              <a:lnSpc>
                <a:spcPct val="85000"/>
              </a:lnSpc>
              <a:spcBef>
                <a:spcPts val="200"/>
              </a:spcBef>
            </a:pPr>
            <a:r>
              <a:rPr lang="en-US" sz="6600" dirty="0">
                <a:solidFill>
                  <a:schemeClr val="tx2"/>
                </a:solidFill>
                <a:latin typeface="Arial Narrow" pitchFamily="34" charset="0"/>
              </a:rPr>
              <a:t>Chemical &amp; Physical Aspects</a:t>
            </a:r>
            <a:endParaRPr lang="en-US" sz="6600" dirty="0">
              <a:solidFill>
                <a:schemeClr val="tx2"/>
              </a:solidFill>
              <a:latin typeface="Arial Narrow" pitchFamily="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5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Tips and Tricks (PC and Mac)</a:t>
            </a:r>
          </a:p>
        </p:txBody>
      </p:sp>
      <p:sp>
        <p:nvSpPr>
          <p:cNvPr id="2" name="Rect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-1" y="0"/>
            <a:ext cx="12188825" cy="6858000"/>
          </a:xfrm>
          <a:prstGeom prst="rect">
            <a:avLst/>
          </a:prstGeom>
          <a:gradFill flip="none" rotWithShape="1">
            <a:gsLst>
              <a:gs pos="96000">
                <a:schemeClr val="tx2">
                  <a:lumMod val="75000"/>
                </a:schemeClr>
              </a:gs>
              <a:gs pos="100000">
                <a:srgbClr val="535353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31" name="Rectangle 70">
            <a:extLst>
              <a:ext uri="{FF2B5EF4-FFF2-40B4-BE49-F238E27FC236}">
                <a16:creationId xmlns:a16="http://schemas.microsoft.com/office/drawing/2014/main" id="{BA80E628-0B4B-4192-BE21-0F415BDE1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9435" y="2729148"/>
            <a:ext cx="3129955" cy="905411"/>
          </a:xfrm>
          <a:prstGeom prst="rect">
            <a:avLst/>
          </a:prstGeom>
          <a:solidFill>
            <a:schemeClr val="tx2">
              <a:lumMod val="60000"/>
              <a:lumOff val="40000"/>
              <a:alpha val="0"/>
            </a:schemeClr>
          </a:solidFill>
          <a:ln w="25400">
            <a:solidFill>
              <a:sysClr val="window" lastClr="FFFFFF"/>
            </a:solidFill>
            <a:miter lim="800000"/>
            <a:headEnd/>
            <a:tailEnd/>
          </a:ln>
        </p:spPr>
        <p:txBody>
          <a:bodyPr lIns="45720" tIns="18288" rIns="27432" bIns="18288"/>
          <a:lstStyle/>
          <a:p>
            <a:pPr algn="r">
              <a:lnSpc>
                <a:spcPct val="85000"/>
              </a:lnSpc>
              <a:spcBef>
                <a:spcPts val="200"/>
              </a:spcBef>
            </a:pPr>
            <a:r>
              <a:rPr lang="en-US" sz="6600" dirty="0">
                <a:solidFill>
                  <a:srgbClr val="E4F731"/>
                </a:solidFill>
                <a:latin typeface="Arial Narrow" pitchFamily="34" charset="0"/>
              </a:rPr>
              <a:t>Rheology</a:t>
            </a:r>
            <a:endParaRPr lang="en-US" sz="6600" dirty="0">
              <a:solidFill>
                <a:srgbClr val="E4F731"/>
              </a:solidFill>
              <a:latin typeface="Arial Narrow" pitchFamily="112" charset="0"/>
            </a:endParaRPr>
          </a:p>
        </p:txBody>
      </p:sp>
      <p:pic>
        <p:nvPicPr>
          <p:cNvPr id="17" name="Picture 16" descr="A picture containing table, sitting, light, computer&#10;&#10;Description automatically generated">
            <a:extLst>
              <a:ext uri="{FF2B5EF4-FFF2-40B4-BE49-F238E27FC236}">
                <a16:creationId xmlns:a16="http://schemas.microsoft.com/office/drawing/2014/main" id="{5EC643B2-C3E8-4106-ABCB-9B1DA1FCC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94" y="1331662"/>
            <a:ext cx="715362" cy="1890288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44809438-B4DD-4875-A2E5-7B335A25240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65687" y="81462"/>
            <a:ext cx="5675034" cy="2454348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4E146E05-7D89-4CA0-8FFA-B55F87091D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7778661" y="3817856"/>
            <a:ext cx="4038330" cy="1889534"/>
          </a:xfrm>
          <a:prstGeom prst="rect">
            <a:avLst/>
          </a:prstGeom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A572B79A-540B-4CD0-A5C8-7BDA4E88F5A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7490061" y="5763954"/>
            <a:ext cx="4621221" cy="888224"/>
          </a:xfrm>
          <a:prstGeom prst="rect">
            <a:avLst/>
          </a:prstGeom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29990888-D78D-457F-9020-E6716E1CB41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34216" y="3323696"/>
            <a:ext cx="6016869" cy="2493878"/>
          </a:xfrm>
          <a:prstGeom prst="rect">
            <a:avLst/>
          </a:prstGeom>
        </p:spPr>
      </p:pic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8C01255A-E186-4805-8A51-AE35A76FEBB3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733014" y="5892608"/>
            <a:ext cx="5696066" cy="927535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E34D1F24-37CD-418F-84B4-61D506DE3869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6118092" y="132761"/>
            <a:ext cx="3475775" cy="2620397"/>
          </a:xfrm>
          <a:prstGeom prst="rect">
            <a:avLst/>
          </a:prstGeom>
        </p:spPr>
      </p:pic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374DF161-9A4E-4C8B-9BF0-0EB89348420F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8184410" y="696052"/>
            <a:ext cx="3739404" cy="635610"/>
          </a:xfrm>
          <a:prstGeom prst="rect">
            <a:avLst/>
          </a:prstGeom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66D33B66-4596-4028-8C12-A8FD3C38D17C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36118" y="132761"/>
            <a:ext cx="604603" cy="1657446"/>
          </a:xfrm>
          <a:prstGeom prst="rect">
            <a:avLst/>
          </a:prstGeom>
        </p:spPr>
      </p:pic>
      <p:pic>
        <p:nvPicPr>
          <p:cNvPr id="56" name="Picture 55" descr="A picture containing object, lamp, sitting, table&#10;&#10;Description automatically generated">
            <a:extLst>
              <a:ext uri="{FF2B5EF4-FFF2-40B4-BE49-F238E27FC236}">
                <a16:creationId xmlns:a16="http://schemas.microsoft.com/office/drawing/2014/main" id="{34E79E08-9B64-47B1-A7F8-23CB3A373B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66521" y="4198927"/>
            <a:ext cx="1177433" cy="1624559"/>
          </a:xfrm>
          <a:prstGeom prst="rect">
            <a:avLst/>
          </a:prstGeom>
        </p:spPr>
      </p:pic>
      <p:pic>
        <p:nvPicPr>
          <p:cNvPr id="58" name="Picture 57" descr="A picture containing monitor, computer&#10;&#10;Description automatically generated">
            <a:extLst>
              <a:ext uri="{FF2B5EF4-FFF2-40B4-BE49-F238E27FC236}">
                <a16:creationId xmlns:a16="http://schemas.microsoft.com/office/drawing/2014/main" id="{1319302F-F690-41A2-89F5-E6D076A525A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893181" y="2545124"/>
            <a:ext cx="923810" cy="1557143"/>
          </a:xfrm>
          <a:prstGeom prst="rect">
            <a:avLst/>
          </a:prstGeom>
        </p:spPr>
      </p:pic>
      <p:pic>
        <p:nvPicPr>
          <p:cNvPr id="60" name="Picture 59" descr="A picture containing cup&#10;&#10;Description automatically generated">
            <a:extLst>
              <a:ext uri="{FF2B5EF4-FFF2-40B4-BE49-F238E27FC236}">
                <a16:creationId xmlns:a16="http://schemas.microsoft.com/office/drawing/2014/main" id="{67FEE70F-5CDA-4976-932F-A58D02DC9A9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93867" y="1822183"/>
            <a:ext cx="1128366" cy="139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03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1</a:t>
            </a:r>
          </a:p>
        </p:txBody>
      </p:sp>
      <p:sp>
        <p:nvSpPr>
          <p:cNvPr id="824" name="Rectangle 8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100000">
                <a:srgbClr val="242424"/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2" name="Rectangle 70"/>
          <p:cNvSpPr>
            <a:spLocks noChangeArrowheads="1"/>
          </p:cNvSpPr>
          <p:nvPr/>
        </p:nvSpPr>
        <p:spPr bwMode="auto">
          <a:xfrm>
            <a:off x="38612" y="267775"/>
            <a:ext cx="6200469" cy="905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/>
          <a:p>
            <a:pPr algn="r">
              <a:lnSpc>
                <a:spcPct val="85000"/>
              </a:lnSpc>
              <a:spcBef>
                <a:spcPts val="200"/>
              </a:spcBef>
            </a:pPr>
            <a:r>
              <a:rPr lang="en-US" sz="6600" dirty="0">
                <a:solidFill>
                  <a:srgbClr val="FFFFFF"/>
                </a:solidFill>
                <a:latin typeface="Arial Narrow" pitchFamily="34" charset="0"/>
              </a:rPr>
              <a:t>Viscoelastic models</a:t>
            </a:r>
            <a:endParaRPr lang="en-US" sz="66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pic>
        <p:nvPicPr>
          <p:cNvPr id="22" name="Picture 21" descr="A picture containing clock&#10;&#10;Description automatically generated">
            <a:extLst>
              <a:ext uri="{FF2B5EF4-FFF2-40B4-BE49-F238E27FC236}">
                <a16:creationId xmlns:a16="http://schemas.microsoft.com/office/drawing/2014/main" id="{C1D80C90-A5AB-40A6-B116-FA178CDFA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372" y="4823817"/>
            <a:ext cx="2500256" cy="753443"/>
          </a:xfrm>
          <a:prstGeom prst="rect">
            <a:avLst/>
          </a:prstGeom>
        </p:spPr>
      </p:pic>
      <p:pic>
        <p:nvPicPr>
          <p:cNvPr id="24" name="Picture 23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F4CCAFAE-F1B9-4F99-9F6C-B3E183EAF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12" y="5027702"/>
            <a:ext cx="1960312" cy="491850"/>
          </a:xfrm>
          <a:prstGeom prst="rect">
            <a:avLst/>
          </a:prstGeom>
        </p:spPr>
      </p:pic>
      <p:pic>
        <p:nvPicPr>
          <p:cNvPr id="26" name="Picture 25" descr="A clock on each of it s sides&#10;&#10;Description automatically generated">
            <a:extLst>
              <a:ext uri="{FF2B5EF4-FFF2-40B4-BE49-F238E27FC236}">
                <a16:creationId xmlns:a16="http://schemas.microsoft.com/office/drawing/2014/main" id="{4B4C3A59-C560-4C3D-89E1-AEFAB64E0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9171" y="6112939"/>
            <a:ext cx="3195683" cy="637487"/>
          </a:xfrm>
          <a:prstGeom prst="rect">
            <a:avLst/>
          </a:prstGeom>
        </p:spPr>
      </p:pic>
      <p:pic>
        <p:nvPicPr>
          <p:cNvPr id="28" name="Picture 27" descr="A picture containing meter&#10;&#10;Description automatically generated">
            <a:extLst>
              <a:ext uri="{FF2B5EF4-FFF2-40B4-BE49-F238E27FC236}">
                <a16:creationId xmlns:a16="http://schemas.microsoft.com/office/drawing/2014/main" id="{FC2D9FD1-2E02-48B4-AFBB-5CCCA8B27D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216" y="5903293"/>
            <a:ext cx="1605104" cy="52838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B977CFB-7728-49A1-9C35-1D5CCD8482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8645" y="4058975"/>
            <a:ext cx="1852992" cy="16521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76BBE10-52F8-4EDB-86DC-B3E592226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4360" y="3005066"/>
            <a:ext cx="1544276" cy="20227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67678CD-1B5E-41A0-B676-FBB1CF2471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8883" y="3185011"/>
            <a:ext cx="1607784" cy="20229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F4E9BF2-47E8-4E6E-BDE0-D4315DE982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7456" y="2547178"/>
            <a:ext cx="1852992" cy="174073"/>
          </a:xfrm>
          <a:prstGeom prst="rect">
            <a:avLst/>
          </a:prstGeom>
        </p:spPr>
      </p:pic>
      <p:pic>
        <p:nvPicPr>
          <p:cNvPr id="38" name="Picture 37" descr="A close up of a sign&#10;&#10;Description automatically generated">
            <a:extLst>
              <a:ext uri="{FF2B5EF4-FFF2-40B4-BE49-F238E27FC236}">
                <a16:creationId xmlns:a16="http://schemas.microsoft.com/office/drawing/2014/main" id="{EF5A974D-3C25-4493-8145-50138C8F19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13282" y="2302462"/>
            <a:ext cx="3015015" cy="580079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8705CF67-7212-4E70-9C89-6740A722E3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65938" y="1478751"/>
            <a:ext cx="4501235" cy="476994"/>
          </a:xfrm>
          <a:prstGeom prst="rect">
            <a:avLst/>
          </a:prstGeom>
        </p:spPr>
      </p:pic>
      <p:pic>
        <p:nvPicPr>
          <p:cNvPr id="41" name="Picture 4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431FEE-C49C-44FA-B52B-3A1164CCC3F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99231" y="4882935"/>
            <a:ext cx="3871819" cy="1820972"/>
          </a:xfrm>
          <a:prstGeom prst="rect">
            <a:avLst/>
          </a:prstGeom>
        </p:spPr>
      </p:pic>
      <p:pic>
        <p:nvPicPr>
          <p:cNvPr id="43" name="Picture 42" descr="A picture containing holding, city&#10;&#10;Description automatically generated">
            <a:extLst>
              <a:ext uri="{FF2B5EF4-FFF2-40B4-BE49-F238E27FC236}">
                <a16:creationId xmlns:a16="http://schemas.microsoft.com/office/drawing/2014/main" id="{A920381E-B7CF-48FA-B23B-8EAB596DA42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26654" y="5053299"/>
            <a:ext cx="3723560" cy="1213380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9D4673-A71F-4D55-8369-1053A5C312A7}"/>
              </a:ext>
            </a:extLst>
          </p:cNvPr>
          <p:cNvCxnSpPr>
            <a:cxnSpLocks/>
          </p:cNvCxnSpPr>
          <p:nvPr/>
        </p:nvCxnSpPr>
        <p:spPr>
          <a:xfrm>
            <a:off x="2342867" y="4290973"/>
            <a:ext cx="720080" cy="625518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46" name="Straight Arrow Connector 1745">
            <a:extLst>
              <a:ext uri="{FF2B5EF4-FFF2-40B4-BE49-F238E27FC236}">
                <a16:creationId xmlns:a16="http://schemas.microsoft.com/office/drawing/2014/main" id="{14DF38F7-2CCD-4F9E-9BB6-6974373ADA00}"/>
              </a:ext>
            </a:extLst>
          </p:cNvPr>
          <p:cNvCxnSpPr>
            <a:cxnSpLocks/>
          </p:cNvCxnSpPr>
          <p:nvPr/>
        </p:nvCxnSpPr>
        <p:spPr>
          <a:xfrm flipH="1">
            <a:off x="2044665" y="5274695"/>
            <a:ext cx="549059" cy="63429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47" name="Straight Arrow Connector 1746">
            <a:extLst>
              <a:ext uri="{FF2B5EF4-FFF2-40B4-BE49-F238E27FC236}">
                <a16:creationId xmlns:a16="http://schemas.microsoft.com/office/drawing/2014/main" id="{D0B31961-0343-4272-A5E8-44503E28300D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1821320" y="5637578"/>
            <a:ext cx="1022320" cy="52991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48" name="Straight Arrow Connector 1747">
            <a:extLst>
              <a:ext uri="{FF2B5EF4-FFF2-40B4-BE49-F238E27FC236}">
                <a16:creationId xmlns:a16="http://schemas.microsoft.com/office/drawing/2014/main" id="{AC426533-3463-481D-B975-FE3AB64CA1FC}"/>
              </a:ext>
            </a:extLst>
          </p:cNvPr>
          <p:cNvCxnSpPr>
            <a:cxnSpLocks/>
          </p:cNvCxnSpPr>
          <p:nvPr/>
        </p:nvCxnSpPr>
        <p:spPr>
          <a:xfrm>
            <a:off x="3536395" y="5598207"/>
            <a:ext cx="86257" cy="431755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49" name="Straight Arrow Connector 1748">
            <a:extLst>
              <a:ext uri="{FF2B5EF4-FFF2-40B4-BE49-F238E27FC236}">
                <a16:creationId xmlns:a16="http://schemas.microsoft.com/office/drawing/2014/main" id="{98C8061C-842F-4190-8192-099C8D09D1EC}"/>
              </a:ext>
            </a:extLst>
          </p:cNvPr>
          <p:cNvCxnSpPr>
            <a:cxnSpLocks/>
          </p:cNvCxnSpPr>
          <p:nvPr/>
        </p:nvCxnSpPr>
        <p:spPr>
          <a:xfrm flipH="1">
            <a:off x="6920104" y="4270804"/>
            <a:ext cx="293050" cy="593138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50" name="Straight Arrow Connector 1749">
            <a:extLst>
              <a:ext uri="{FF2B5EF4-FFF2-40B4-BE49-F238E27FC236}">
                <a16:creationId xmlns:a16="http://schemas.microsoft.com/office/drawing/2014/main" id="{B5B96C18-E236-4406-955C-BEDE19B3568B}"/>
              </a:ext>
            </a:extLst>
          </p:cNvPr>
          <p:cNvCxnSpPr>
            <a:cxnSpLocks/>
          </p:cNvCxnSpPr>
          <p:nvPr/>
        </p:nvCxnSpPr>
        <p:spPr>
          <a:xfrm>
            <a:off x="7945692" y="4976747"/>
            <a:ext cx="1165927" cy="40621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51" name="Straight Arrow Connector 1750">
            <a:extLst>
              <a:ext uri="{FF2B5EF4-FFF2-40B4-BE49-F238E27FC236}">
                <a16:creationId xmlns:a16="http://schemas.microsoft.com/office/drawing/2014/main" id="{C1A189E1-3BF9-4B43-9254-EBA803207068}"/>
              </a:ext>
            </a:extLst>
          </p:cNvPr>
          <p:cNvCxnSpPr>
            <a:cxnSpLocks/>
          </p:cNvCxnSpPr>
          <p:nvPr/>
        </p:nvCxnSpPr>
        <p:spPr>
          <a:xfrm>
            <a:off x="4078333" y="2942229"/>
            <a:ext cx="2095655" cy="1043344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52" name="Straight Arrow Connector 1751">
            <a:extLst>
              <a:ext uri="{FF2B5EF4-FFF2-40B4-BE49-F238E27FC236}">
                <a16:creationId xmlns:a16="http://schemas.microsoft.com/office/drawing/2014/main" id="{75F68857-BE79-4A59-B04D-804B6D0EA416}"/>
              </a:ext>
            </a:extLst>
          </p:cNvPr>
          <p:cNvCxnSpPr>
            <a:cxnSpLocks/>
          </p:cNvCxnSpPr>
          <p:nvPr/>
        </p:nvCxnSpPr>
        <p:spPr>
          <a:xfrm>
            <a:off x="6131885" y="3207346"/>
            <a:ext cx="599503" cy="727033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53" name="Straight Arrow Connector 1752">
            <a:extLst>
              <a:ext uri="{FF2B5EF4-FFF2-40B4-BE49-F238E27FC236}">
                <a16:creationId xmlns:a16="http://schemas.microsoft.com/office/drawing/2014/main" id="{CF2BBF1C-7CB9-400C-AEF1-F3B3DBE5EFC6}"/>
              </a:ext>
            </a:extLst>
          </p:cNvPr>
          <p:cNvCxnSpPr>
            <a:cxnSpLocks/>
          </p:cNvCxnSpPr>
          <p:nvPr/>
        </p:nvCxnSpPr>
        <p:spPr>
          <a:xfrm flipH="1">
            <a:off x="7693952" y="3409639"/>
            <a:ext cx="503481" cy="512533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54" name="Straight Arrow Connector 1753">
            <a:extLst>
              <a:ext uri="{FF2B5EF4-FFF2-40B4-BE49-F238E27FC236}">
                <a16:creationId xmlns:a16="http://schemas.microsoft.com/office/drawing/2014/main" id="{038D4FC3-0100-49A7-8159-67C2BF501DF8}"/>
              </a:ext>
            </a:extLst>
          </p:cNvPr>
          <p:cNvCxnSpPr>
            <a:cxnSpLocks/>
          </p:cNvCxnSpPr>
          <p:nvPr/>
        </p:nvCxnSpPr>
        <p:spPr>
          <a:xfrm flipH="1">
            <a:off x="7245081" y="2713112"/>
            <a:ext cx="319714" cy="1197005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55" name="Straight Arrow Connector 1754">
            <a:extLst>
              <a:ext uri="{FF2B5EF4-FFF2-40B4-BE49-F238E27FC236}">
                <a16:creationId xmlns:a16="http://schemas.microsoft.com/office/drawing/2014/main" id="{4338E755-5B86-4B80-88D3-65E3A46DC366}"/>
              </a:ext>
            </a:extLst>
          </p:cNvPr>
          <p:cNvCxnSpPr>
            <a:cxnSpLocks/>
          </p:cNvCxnSpPr>
          <p:nvPr/>
        </p:nvCxnSpPr>
        <p:spPr>
          <a:xfrm flipH="1">
            <a:off x="7542877" y="1943390"/>
            <a:ext cx="110136" cy="535679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56" name="Straight Arrow Connector 1755">
            <a:extLst>
              <a:ext uri="{FF2B5EF4-FFF2-40B4-BE49-F238E27FC236}">
                <a16:creationId xmlns:a16="http://schemas.microsoft.com/office/drawing/2014/main" id="{1A7F3E39-FB7C-4E59-B0F1-672853744FD7}"/>
              </a:ext>
            </a:extLst>
          </p:cNvPr>
          <p:cNvCxnSpPr>
            <a:cxnSpLocks/>
          </p:cNvCxnSpPr>
          <p:nvPr/>
        </p:nvCxnSpPr>
        <p:spPr>
          <a:xfrm flipH="1">
            <a:off x="8691928" y="2555432"/>
            <a:ext cx="744770" cy="41713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58" name="Straight Arrow Connector 1757">
            <a:extLst>
              <a:ext uri="{FF2B5EF4-FFF2-40B4-BE49-F238E27FC236}">
                <a16:creationId xmlns:a16="http://schemas.microsoft.com/office/drawing/2014/main" id="{83759F8F-990F-4A00-A237-BD3FD4902076}"/>
              </a:ext>
            </a:extLst>
          </p:cNvPr>
          <p:cNvCxnSpPr>
            <a:cxnSpLocks/>
          </p:cNvCxnSpPr>
          <p:nvPr/>
        </p:nvCxnSpPr>
        <p:spPr>
          <a:xfrm flipH="1">
            <a:off x="9367347" y="5212898"/>
            <a:ext cx="176320" cy="217081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59" name="Straight Arrow Connector 1758">
            <a:extLst>
              <a:ext uri="{FF2B5EF4-FFF2-40B4-BE49-F238E27FC236}">
                <a16:creationId xmlns:a16="http://schemas.microsoft.com/office/drawing/2014/main" id="{760954E4-6ECB-49AA-94A4-C2DFE4F60AEA}"/>
              </a:ext>
            </a:extLst>
          </p:cNvPr>
          <p:cNvCxnSpPr>
            <a:cxnSpLocks/>
          </p:cNvCxnSpPr>
          <p:nvPr/>
        </p:nvCxnSpPr>
        <p:spPr>
          <a:xfrm flipH="1">
            <a:off x="9903707" y="5212897"/>
            <a:ext cx="163466" cy="45687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60" name="Straight Arrow Connector 1759">
            <a:extLst>
              <a:ext uri="{FF2B5EF4-FFF2-40B4-BE49-F238E27FC236}">
                <a16:creationId xmlns:a16="http://schemas.microsoft.com/office/drawing/2014/main" id="{377CA528-7985-4486-A40A-B3571B382404}"/>
              </a:ext>
            </a:extLst>
          </p:cNvPr>
          <p:cNvCxnSpPr>
            <a:cxnSpLocks/>
          </p:cNvCxnSpPr>
          <p:nvPr/>
        </p:nvCxnSpPr>
        <p:spPr>
          <a:xfrm flipH="1">
            <a:off x="10129902" y="5212897"/>
            <a:ext cx="127117" cy="959572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61" name="Straight Arrow Connector 1760">
            <a:extLst>
              <a:ext uri="{FF2B5EF4-FFF2-40B4-BE49-F238E27FC236}">
                <a16:creationId xmlns:a16="http://schemas.microsoft.com/office/drawing/2014/main" id="{EEF63325-415E-4661-A168-6CA79A0E32B3}"/>
              </a:ext>
            </a:extLst>
          </p:cNvPr>
          <p:cNvCxnSpPr>
            <a:cxnSpLocks/>
          </p:cNvCxnSpPr>
          <p:nvPr/>
        </p:nvCxnSpPr>
        <p:spPr>
          <a:xfrm>
            <a:off x="10551779" y="5212897"/>
            <a:ext cx="69010" cy="675329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62" name="Straight Arrow Connector 1761">
            <a:extLst>
              <a:ext uri="{FF2B5EF4-FFF2-40B4-BE49-F238E27FC236}">
                <a16:creationId xmlns:a16="http://schemas.microsoft.com/office/drawing/2014/main" id="{C3C73330-8226-42B6-8ECB-FA6349F4750A}"/>
              </a:ext>
            </a:extLst>
          </p:cNvPr>
          <p:cNvCxnSpPr>
            <a:cxnSpLocks/>
          </p:cNvCxnSpPr>
          <p:nvPr/>
        </p:nvCxnSpPr>
        <p:spPr>
          <a:xfrm>
            <a:off x="10767803" y="5212897"/>
            <a:ext cx="288032" cy="376722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90" name="Picture 789" descr="A picture containing clock, plate, drawing&#10;&#10;Description automatically generated">
            <a:extLst>
              <a:ext uri="{FF2B5EF4-FFF2-40B4-BE49-F238E27FC236}">
                <a16:creationId xmlns:a16="http://schemas.microsoft.com/office/drawing/2014/main" id="{410B6BB4-7B93-441A-A8C7-7423E9AB93A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37048" y="3803988"/>
            <a:ext cx="1834313" cy="466816"/>
          </a:xfrm>
          <a:prstGeom prst="rect">
            <a:avLst/>
          </a:prstGeom>
        </p:spPr>
      </p:pic>
      <p:cxnSp>
        <p:nvCxnSpPr>
          <p:cNvPr id="1763" name="Straight Arrow Connector 1762">
            <a:extLst>
              <a:ext uri="{FF2B5EF4-FFF2-40B4-BE49-F238E27FC236}">
                <a16:creationId xmlns:a16="http://schemas.microsoft.com/office/drawing/2014/main" id="{3888B0AD-8E16-4F3D-9E16-B8E5C896C041}"/>
              </a:ext>
            </a:extLst>
          </p:cNvPr>
          <p:cNvCxnSpPr>
            <a:cxnSpLocks/>
          </p:cNvCxnSpPr>
          <p:nvPr/>
        </p:nvCxnSpPr>
        <p:spPr>
          <a:xfrm flipV="1">
            <a:off x="8107549" y="3947332"/>
            <a:ext cx="1259798" cy="132053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1F8043-EBA2-405E-B241-70203B59F01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1235" y="1212874"/>
            <a:ext cx="4918586" cy="298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4</a:t>
            </a:r>
          </a:p>
        </p:txBody>
      </p:sp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2665411" y="-2665412"/>
            <a:ext cx="6858001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Rectangle 70">
            <a:extLst>
              <a:ext uri="{FF2B5EF4-FFF2-40B4-BE49-F238E27FC236}">
                <a16:creationId xmlns:a16="http://schemas.microsoft.com/office/drawing/2014/main" id="{FA34D7CD-A143-4388-8602-462D10393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0" y="90910"/>
            <a:ext cx="7458841" cy="905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/>
          <a:p>
            <a:pPr algn="r">
              <a:lnSpc>
                <a:spcPct val="85000"/>
              </a:lnSpc>
              <a:spcBef>
                <a:spcPts val="200"/>
              </a:spcBef>
            </a:pPr>
            <a:r>
              <a:rPr lang="en-US" sz="6600" dirty="0">
                <a:solidFill>
                  <a:srgbClr val="002060"/>
                </a:solidFill>
                <a:latin typeface="Arial Narrow" pitchFamily="34" charset="0"/>
              </a:rPr>
              <a:t>Polymer Processing</a:t>
            </a:r>
            <a:endParaRPr lang="en-US" sz="6600" dirty="0">
              <a:solidFill>
                <a:srgbClr val="002060"/>
              </a:solidFill>
              <a:latin typeface="Arial Narrow" pitchFamily="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92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F2210"/>
      </a:accent1>
      <a:accent2>
        <a:srgbClr val="245227"/>
      </a:accent2>
      <a:accent3>
        <a:srgbClr val="488862"/>
      </a:accent3>
      <a:accent4>
        <a:srgbClr val="59AA7A"/>
      </a:accent4>
      <a:accent5>
        <a:srgbClr val="9ED2AE"/>
      </a:accent5>
      <a:accent6>
        <a:srgbClr val="C2ECC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6_Statistics Infographics Sampler_RVA_v3.potx" id="{8CA60735-D353-4C1C-9464-903FD6574FC5}" vid="{1BFEBDC8-D6C6-456A-AA74-BCD6FC21DE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DFDB931CEC1A4D9173FDD6F623054F" ma:contentTypeVersion="13" ma:contentTypeDescription="Create a new document." ma:contentTypeScope="" ma:versionID="f31d27728cc3f5d8bc0ebea293483bad">
  <xsd:schema xmlns:xsd="http://www.w3.org/2001/XMLSchema" xmlns:xs="http://www.w3.org/2001/XMLSchema" xmlns:p="http://schemas.microsoft.com/office/2006/metadata/properties" xmlns:ns3="e2309a97-5dbe-4782-af0a-c6fa888d645b" xmlns:ns4="faf185f4-fa7c-4454-b7fc-1060ac3b9dc2" targetNamespace="http://schemas.microsoft.com/office/2006/metadata/properties" ma:root="true" ma:fieldsID="d4875a9bdfac96ec451fdfd88f66794e" ns3:_="" ns4:_="">
    <xsd:import namespace="e2309a97-5dbe-4782-af0a-c6fa888d645b"/>
    <xsd:import namespace="faf185f4-fa7c-4454-b7fc-1060ac3b9dc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309a97-5dbe-4782-af0a-c6fa888d64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185f4-fa7c-4454-b7fc-1060ac3b9dc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2309a97-5dbe-4782-af0a-c6fa888d645b" xsi:nil="true"/>
  </documentManagement>
</p:properties>
</file>

<file path=customXml/itemProps1.xml><?xml version="1.0" encoding="utf-8"?>
<ds:datastoreItem xmlns:ds="http://schemas.openxmlformats.org/officeDocument/2006/customXml" ds:itemID="{E430EB58-BCE7-41D9-A117-44B48F13F8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18AF42-2CBF-4301-B30E-659B012C28D8}">
  <ds:schemaRefs>
    <ds:schemaRef ds:uri="e2309a97-5dbe-4782-af0a-c6fa888d645b"/>
    <ds:schemaRef ds:uri="faf185f4-fa7c-4454-b7fc-1060ac3b9dc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6C1CB0A-BB6E-4E95-95A3-95BDF5FBAB70}">
  <ds:schemaRefs>
    <ds:schemaRef ds:uri="e2309a97-5dbe-4782-af0a-c6fa888d645b"/>
    <ds:schemaRef ds:uri="faf185f4-fa7c-4454-b7fc-1060ac3b9dc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Statistics Infographics Sampler</Template>
  <TotalTime>0</TotalTime>
  <Words>110</Words>
  <Application>Microsoft Office PowerPoint</Application>
  <PresentationFormat>Custom</PresentationFormat>
  <Paragraphs>56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Agency FB</vt:lpstr>
      <vt:lpstr>Arial</vt:lpstr>
      <vt:lpstr>Arial Narrow</vt:lpstr>
      <vt:lpstr>Calibri</vt:lpstr>
      <vt:lpstr>Times</vt:lpstr>
      <vt:lpstr>Office Theme</vt:lpstr>
      <vt:lpstr>PowerPoint Presentation</vt:lpstr>
      <vt:lpstr>Sample 2</vt:lpstr>
      <vt:lpstr>Tips and Tricks (PC and Mac)</vt:lpstr>
      <vt:lpstr>Sample 1</vt:lpstr>
      <vt:lpstr>Sample 4</vt:lpstr>
    </vt:vector>
  </TitlesOfParts>
  <Manager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Infographics Sampler</dc:title>
  <dc:subject/>
  <dc:creator>Antonio Osamu Katagiri Tanaka</dc:creator>
  <cp:keywords/>
  <dc:description/>
  <cp:lastModifiedBy>Antonio Osamu Katagiri Tanaka</cp:lastModifiedBy>
  <cp:revision>1</cp:revision>
  <dcterms:created xsi:type="dcterms:W3CDTF">2020-07-29T03:13:21Z</dcterms:created>
  <dcterms:modified xsi:type="dcterms:W3CDTF">2020-07-29T16:51:01Z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0x0101000FDFDB931CEC1A4D9173FDD6F623054F</vt:lpwstr>
  </property>
</Properties>
</file>