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74C6-CA0B-9C49-B89C-EF5BF0F91D0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CE3A-5D9E-364D-86B1-BAD2A9C5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1E0C-5289-7249-87BB-F3B0389132E4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studio-pubs-static.s3.amazonaws.com/329528_42919788d39b443ea2476cbdb69ef4a8.html" TargetMode="External"/><Relationship Id="rId3" Type="http://schemas.openxmlformats.org/officeDocument/2006/relationships/hyperlink" Target="https://www.kaggle.com/allen-institute-for-ai/CORD-19-research-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Ejercicio</a:t>
            </a:r>
            <a:r>
              <a:rPr lang="en-US" b="1" dirty="0" smtClean="0"/>
              <a:t> </a:t>
            </a:r>
            <a:r>
              <a:rPr lang="en-US" b="1" dirty="0" err="1" smtClean="0"/>
              <a:t>Anal</a:t>
            </a:r>
            <a:r>
              <a:rPr lang="en-US" b="1" dirty="0" err="1" smtClean="0"/>
              <a:t>ísis</a:t>
            </a:r>
            <a:r>
              <a:rPr lang="en-US" b="1" dirty="0" smtClean="0"/>
              <a:t> de </a:t>
            </a:r>
            <a:r>
              <a:rPr lang="en-US" b="1" dirty="0" err="1" smtClean="0"/>
              <a:t>Texto</a:t>
            </a:r>
            <a:r>
              <a:rPr lang="en-US" b="1" dirty="0" smtClean="0"/>
              <a:t> con 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935" y="747208"/>
            <a:ext cx="8568266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Seguir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</a:t>
            </a:r>
            <a:r>
              <a:rPr lang="en-US" sz="2800" dirty="0" err="1" smtClean="0"/>
              <a:t>ía</a:t>
            </a:r>
            <a:r>
              <a:rPr lang="en-US" sz="2800" dirty="0" smtClean="0"/>
              <a:t> similar a la </a:t>
            </a:r>
            <a:r>
              <a:rPr lang="en-US" sz="2800" dirty="0" err="1" smtClean="0"/>
              <a:t>que</a:t>
            </a:r>
            <a:r>
              <a:rPr lang="en-US" sz="2800" dirty="0"/>
              <a:t> </a:t>
            </a:r>
            <a:r>
              <a:rPr lang="en-US" sz="2800" dirty="0" smtClean="0"/>
              <a:t>se </a:t>
            </a:r>
            <a:r>
              <a:rPr lang="en-US" sz="2800" dirty="0" err="1" smtClean="0"/>
              <a:t>muestra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archivo</a:t>
            </a:r>
            <a:r>
              <a:rPr lang="en-US" sz="2800" dirty="0"/>
              <a:t> </a:t>
            </a:r>
            <a:r>
              <a:rPr lang="en-US" sz="2800" dirty="0" err="1" smtClean="0"/>
              <a:t>PUBMED_R.pdf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Deben </a:t>
            </a:r>
            <a:r>
              <a:rPr lang="en-US" sz="2800" dirty="0" err="1" smtClean="0"/>
              <a:t>escoger</a:t>
            </a:r>
            <a:r>
              <a:rPr lang="en-US" sz="2800" dirty="0" smtClean="0"/>
              <a:t> un </a:t>
            </a:r>
            <a:r>
              <a:rPr lang="en-US" sz="2800" dirty="0" err="1" smtClean="0"/>
              <a:t>tema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sea de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interés</a:t>
            </a:r>
            <a:r>
              <a:rPr lang="en-US" sz="2800" dirty="0" smtClean="0"/>
              <a:t> o </a:t>
            </a:r>
            <a:r>
              <a:rPr lang="en-US" sz="2800" dirty="0" err="1" smtClean="0"/>
              <a:t>relevante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tesis</a:t>
            </a:r>
            <a:r>
              <a:rPr lang="en-US" sz="2800" dirty="0" smtClean="0"/>
              <a:t> y </a:t>
            </a:r>
            <a:r>
              <a:rPr lang="en-US" sz="2800" dirty="0" err="1" smtClean="0"/>
              <a:t>obtener</a:t>
            </a:r>
            <a:r>
              <a:rPr lang="en-US" sz="2800" dirty="0" smtClean="0"/>
              <a:t> lo </a:t>
            </a:r>
            <a:r>
              <a:rPr lang="en-US" sz="2800" dirty="0" err="1" smtClean="0"/>
              <a:t>siguiente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 smtClean="0"/>
              <a:t>Las n </a:t>
            </a:r>
            <a:r>
              <a:rPr lang="en-US" sz="2800" dirty="0" err="1" smtClean="0"/>
              <a:t>palabras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frequentes</a:t>
            </a:r>
            <a:r>
              <a:rPr lang="en-US" sz="2800" dirty="0" smtClean="0"/>
              <a:t> </a:t>
            </a:r>
            <a:r>
              <a:rPr lang="en-US" sz="2800" dirty="0" err="1" smtClean="0"/>
              <a:t>quitando</a:t>
            </a:r>
            <a:r>
              <a:rPr lang="en-US" sz="2800" dirty="0" smtClean="0"/>
              <a:t> </a:t>
            </a:r>
            <a:r>
              <a:rPr lang="en-US" sz="2800" dirty="0" err="1" smtClean="0"/>
              <a:t>palabras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no </a:t>
            </a:r>
            <a:r>
              <a:rPr lang="en-US" sz="2800" dirty="0" err="1" smtClean="0"/>
              <a:t>sean</a:t>
            </a:r>
            <a:r>
              <a:rPr lang="en-US" sz="2800" dirty="0" smtClean="0"/>
              <a:t> de </a:t>
            </a:r>
            <a:r>
              <a:rPr lang="en-US" sz="2800" dirty="0" err="1" smtClean="0"/>
              <a:t>utilidad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tema</a:t>
            </a:r>
            <a:r>
              <a:rPr lang="en-US" sz="2800" dirty="0" smtClean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 err="1" smtClean="0"/>
              <a:t>Listar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serie</a:t>
            </a:r>
            <a:r>
              <a:rPr lang="en-US" sz="2800" dirty="0" smtClean="0"/>
              <a:t> de </a:t>
            </a:r>
            <a:r>
              <a:rPr lang="en-US" sz="2800" dirty="0" err="1" smtClean="0"/>
              <a:t>artículos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encuentren</a:t>
            </a:r>
            <a:r>
              <a:rPr lang="en-US" sz="2800" dirty="0" smtClean="0"/>
              <a:t> de </a:t>
            </a:r>
            <a:r>
              <a:rPr lang="en-US" sz="2800" dirty="0" err="1" smtClean="0"/>
              <a:t>acuerdo</a:t>
            </a:r>
            <a:r>
              <a:rPr lang="en-US" sz="2800" dirty="0" smtClean="0"/>
              <a:t> 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palabra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interés</a:t>
            </a:r>
            <a:r>
              <a:rPr lang="en-US" sz="2800" dirty="0" smtClean="0"/>
              <a:t> y al id de PUBMED.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Tomando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referencia</a:t>
            </a:r>
            <a:r>
              <a:rPr lang="en-US" sz="2800" dirty="0" smtClean="0"/>
              <a:t> el </a:t>
            </a:r>
            <a:r>
              <a:rPr lang="en-US" sz="2800" dirty="0" err="1" smtClean="0"/>
              <a:t>archivo</a:t>
            </a:r>
            <a:r>
              <a:rPr lang="en-US" sz="2800" dirty="0"/>
              <a:t> “COVID-19_Public_Sentiment_Analysis.pdf</a:t>
            </a:r>
            <a:r>
              <a:rPr lang="en-US" sz="2800" dirty="0" smtClean="0"/>
              <a:t>”, </a:t>
            </a:r>
            <a:r>
              <a:rPr lang="en-US" sz="2800" dirty="0" err="1" smtClean="0"/>
              <a:t>comenta</a:t>
            </a:r>
            <a:r>
              <a:rPr lang="en-US" sz="2800" dirty="0" smtClean="0"/>
              <a:t> </a:t>
            </a:r>
            <a:r>
              <a:rPr lang="en-US" sz="2800" dirty="0" err="1" smtClean="0"/>
              <a:t>brevemente</a:t>
            </a:r>
            <a:r>
              <a:rPr lang="en-US" sz="2800" dirty="0" smtClean="0"/>
              <a:t> </a:t>
            </a:r>
            <a:r>
              <a:rPr lang="en-US" sz="2800" dirty="0" err="1" smtClean="0"/>
              <a:t>cómo</a:t>
            </a:r>
            <a:r>
              <a:rPr lang="en-US" sz="2800" dirty="0" smtClean="0"/>
              <a:t> se </a:t>
            </a:r>
            <a:r>
              <a:rPr lang="en-US" sz="2800" dirty="0" err="1" smtClean="0"/>
              <a:t>podría</a:t>
            </a:r>
            <a:r>
              <a:rPr lang="en-US" sz="2800" dirty="0" smtClean="0"/>
              <a:t> </a:t>
            </a:r>
            <a:r>
              <a:rPr lang="en-US" sz="2800" dirty="0" err="1" smtClean="0"/>
              <a:t>aplicar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estrategia</a:t>
            </a:r>
            <a:r>
              <a:rPr lang="en-US" sz="2800" dirty="0" smtClean="0"/>
              <a:t> </a:t>
            </a:r>
            <a:r>
              <a:rPr lang="en-US" sz="2800" dirty="0" err="1" smtClean="0"/>
              <a:t>parecida</a:t>
            </a:r>
            <a:r>
              <a:rPr lang="en-US" sz="2800" dirty="0" smtClean="0"/>
              <a:t> en México y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qué</a:t>
            </a:r>
            <a:r>
              <a:rPr lang="en-US" sz="2800" dirty="0" smtClean="0"/>
              <a:t> </a:t>
            </a:r>
            <a:r>
              <a:rPr lang="en-US" sz="2800" dirty="0" err="1" smtClean="0"/>
              <a:t>serviría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89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Recursos</a:t>
            </a:r>
            <a:r>
              <a:rPr lang="en-US" b="1" dirty="0" smtClean="0"/>
              <a:t> </a:t>
            </a:r>
            <a:r>
              <a:rPr lang="en-US" b="1" dirty="0" err="1" smtClean="0"/>
              <a:t>An</a:t>
            </a:r>
            <a:r>
              <a:rPr lang="en-US" b="1" dirty="0" err="1" smtClean="0"/>
              <a:t>álisis</a:t>
            </a:r>
            <a:r>
              <a:rPr lang="en-US" b="1" dirty="0" smtClean="0"/>
              <a:t> de </a:t>
            </a:r>
            <a:r>
              <a:rPr lang="en-US" b="1" dirty="0" err="1" smtClean="0"/>
              <a:t>Texto</a:t>
            </a:r>
            <a:r>
              <a:rPr lang="en-US" b="1" dirty="0" smtClean="0"/>
              <a:t> con 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935" y="747208"/>
            <a:ext cx="856826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/>
              <a:t>Buscar</a:t>
            </a:r>
            <a:r>
              <a:rPr lang="en-US" sz="2800" dirty="0" smtClean="0"/>
              <a:t> en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“</a:t>
            </a:r>
            <a:r>
              <a:rPr lang="en-US" sz="2800" dirty="0" err="1" smtClean="0"/>
              <a:t>Rpubs</a:t>
            </a:r>
            <a:r>
              <a:rPr lang="en-US" sz="2800" dirty="0" smtClean="0"/>
              <a:t> PUBMED”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https://rstudio-pubs-static.s3.amazonaws.com/329528_42919788d39b443ea2476cbdb69ef4a8.</a:t>
            </a:r>
            <a:r>
              <a:rPr lang="en-US" sz="2800" dirty="0" smtClean="0">
                <a:hlinkClick r:id="rId2"/>
              </a:rPr>
              <a:t>html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hlinkClick r:id="rId3"/>
              </a:rPr>
              <a:t>https://www.kaggle.com/allen-institute-for-ai/CORD-19-research-</a:t>
            </a:r>
            <a:r>
              <a:rPr lang="en-US" sz="2800" dirty="0" smtClean="0">
                <a:hlinkClick r:id="rId3"/>
              </a:rPr>
              <a:t>challenge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6336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Ejercicio Analísis de Texto con R</vt:lpstr>
      <vt:lpstr>Recursos Análisis de Texto con 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Expression Methods</dc:title>
  <dc:creator>Juan Emmanuel Martinez Ledesma</dc:creator>
  <cp:lastModifiedBy>Juan Emmanuel Martinez Ledesma</cp:lastModifiedBy>
  <cp:revision>8</cp:revision>
  <dcterms:created xsi:type="dcterms:W3CDTF">2019-03-22T07:21:50Z</dcterms:created>
  <dcterms:modified xsi:type="dcterms:W3CDTF">2020-04-24T18:22:25Z</dcterms:modified>
</cp:coreProperties>
</file>