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76" r:id="rId5"/>
    <p:sldId id="269" r:id="rId6"/>
    <p:sldId id="263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  <p14:sldId id="257"/>
          </p14:sldIdLst>
        </p14:section>
        <p14:section name="Opening Slides" id="{4602AA0E-63BE-41F3-8FC7-D6D9D743E6E4}">
          <p14:sldIdLst>
            <p14:sldId id="260"/>
          </p14:sldIdLst>
        </p14:section>
        <p14:section name="Presentation Body" id="{032748CF-34D4-4F00-AA86-51FC83977DA0}">
          <p14:sldIdLst>
            <p14:sldId id="276"/>
          </p14:sldIdLst>
        </p14:section>
        <p14:section name="Closing Slides" id="{E80DB28E-CAD9-4B95-9FE2-9292BCFE48B7}">
          <p14:sldIdLst>
            <p14:sldId id="269"/>
          </p14:sldIdLst>
        </p14:section>
        <p14:section name="Side Slides" id="{1C99C5B6-3640-4323-B416-8D531FACFE49}">
          <p14:sldIdLst>
            <p14:sldId id="263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62D6D7-454A-41C7-98A7-DA876A9E1509}" v="33" dt="2020-05-06T18:01:03.2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990" autoAdjust="0"/>
    <p:restoredTop sz="89663" autoAdjust="0"/>
  </p:normalViewPr>
  <p:slideViewPr>
    <p:cSldViewPr snapToGrid="0" showGuides="1">
      <p:cViewPr varScale="1">
        <p:scale>
          <a:sx n="81" d="100"/>
          <a:sy n="81" d="100"/>
        </p:scale>
        <p:origin x="294" y="90"/>
      </p:cViewPr>
      <p:guideLst>
        <p:guide orient="horz" pos="2137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9B512D-3474-403B-B217-DE713D6D5C19}" dt="2019-04-04T14:27:37.615" v="1984" actId="115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9B512D-3474-403B-B217-DE713D6D5C19}" dt="2019-04-04T14:27:37.615" v="1984" actId="115"/>
          <ac:spMkLst>
            <pc:docMk/>
            <pc:sldMk cId="3604131991" sldId="263"/>
            <ac:spMk id="6" creationId="{058630E6-31AF-4451-B084-C9809D0DA4E8}"/>
          </ac:spMkLst>
        </pc:spChg>
        <pc:inkChg chg="add del">
          <ac:chgData name="Antonio Osamu Katagiri Tanaka" userId="2c28225e-d492-4964-8551-1b0a3c65dda0" providerId="ADAL" clId="{329B512D-3474-403B-B217-DE713D6D5C19}" dt="2019-04-04T14:27:28.979" v="1982" actId="9405"/>
          <ac:inkMkLst>
            <pc:docMk/>
            <pc:sldMk cId="3604131991" sldId="263"/>
            <ac:inkMk id="2" creationId="{969D952D-714C-43B0-A513-C6B4AE47428D}"/>
          </ac:inkMkLst>
        </pc:inkChg>
        <pc:inkChg chg="add del">
          <ac:chgData name="Antonio Osamu Katagiri Tanaka" userId="2c28225e-d492-4964-8551-1b0a3c65dda0" providerId="ADAL" clId="{329B512D-3474-403B-B217-DE713D6D5C19}" dt="2019-04-04T14:27:28.045" v="1981" actId="9405"/>
          <ac:inkMkLst>
            <pc:docMk/>
            <pc:sldMk cId="3604131991" sldId="263"/>
            <ac:inkMk id="3" creationId="{FE05DE7C-4281-4120-83A0-C423CBD124A8}"/>
          </ac:inkMkLst>
        </pc:inkChg>
        <pc:inkChg chg="add del">
          <ac:chgData name="Antonio Osamu Katagiri Tanaka" userId="2c28225e-d492-4964-8551-1b0a3c65dda0" providerId="ADAL" clId="{329B512D-3474-403B-B217-DE713D6D5C19}" dt="2019-04-04T14:27:27.649" v="1980" actId="9405"/>
          <ac:inkMkLst>
            <pc:docMk/>
            <pc:sldMk cId="3604131991" sldId="263"/>
            <ac:inkMk id="5" creationId="{BB6A19F7-AA98-477A-A47F-B32552340760}"/>
          </ac:inkMkLst>
        </pc:inkChg>
      </pc:sldChg>
      <pc:sldChg chg="addSp delSp modSp add modNotesTx">
        <pc:chgData name="Antonio Osamu Katagiri Tanaka" userId="2c28225e-d492-4964-8551-1b0a3c65dda0" providerId="ADAL" clId="{329B512D-3474-403B-B217-DE713D6D5C19}" dt="2019-04-04T13:21:57.223" v="1920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9B512D-3474-403B-B217-DE713D6D5C19}" dt="2019-04-04T04:34:54.745" v="1145" actId="20577"/>
          <ac:spMkLst>
            <pc:docMk/>
            <pc:sldMk cId="708711930" sldId="276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329B512D-3474-403B-B217-DE713D6D5C19}" dt="2019-04-04T13:21:57.223" v="1920" actId="20577"/>
          <ac:spMkLst>
            <pc:docMk/>
            <pc:sldMk cId="708711930" sldId="276"/>
            <ac:spMk id="7" creationId="{43F915F1-9C90-4B6E-AA0B-C9F4FCF704FA}"/>
          </ac:spMkLst>
        </pc:spChg>
        <pc:picChg chg="add del mod">
          <ac:chgData name="Antonio Osamu Katagiri Tanaka" userId="2c28225e-d492-4964-8551-1b0a3c65dda0" providerId="ADAL" clId="{329B512D-3474-403B-B217-DE713D6D5C19}" dt="2019-04-04T05:13:15.197" v="1321" actId="478"/>
          <ac:picMkLst>
            <pc:docMk/>
            <pc:sldMk cId="708711930" sldId="276"/>
            <ac:picMk id="5" creationId="{A98AA8FA-E2A8-490A-BE93-C2DB37F95CB5}"/>
          </ac:picMkLst>
        </pc:pic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</pc:docChg>
  </pc:docChgLst>
  <pc:docChgLst>
    <pc:chgData name="Antonio Osamu Katagiri Tanaka" userId="2c28225e-d492-4964-8551-1b0a3c65dda0" providerId="ADAL" clId="{E8966260-3096-4054-A5E0-0A91A10A6CF4}"/>
    <pc:docChg chg="custSel delSld modSld modSection">
      <pc:chgData name="Antonio Osamu Katagiri Tanaka" userId="2c28225e-d492-4964-8551-1b0a3c65dda0" providerId="ADAL" clId="{E8966260-3096-4054-A5E0-0A91A10A6CF4}" dt="2019-05-05T18:21:47.650" v="183" actId="1076"/>
      <pc:docMkLst>
        <pc:docMk/>
      </pc:docMkLst>
      <pc:sldChg chg="modSp">
        <pc:chgData name="Antonio Osamu Katagiri Tanaka" userId="2c28225e-d492-4964-8551-1b0a3c65dda0" providerId="ADAL" clId="{E8966260-3096-4054-A5E0-0A91A10A6CF4}" dt="2019-05-05T18:15:43.052" v="43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E8966260-3096-4054-A5E0-0A91A10A6CF4}" dt="2019-05-05T18:15:05.242" v="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E8966260-3096-4054-A5E0-0A91A10A6CF4}" dt="2019-05-05T18:15:43.052" v="43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E8966260-3096-4054-A5E0-0A91A10A6CF4}" dt="2019-05-05T18:17:03.441" v="65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E8966260-3096-4054-A5E0-0A91A10A6CF4}" dt="2019-05-05T18:17:03.441" v="65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8:49.783" v="109" actId="2696"/>
        <pc:sldMkLst>
          <pc:docMk/>
          <pc:sldMk cId="1147480841" sldId="258"/>
        </pc:sldMkLst>
      </pc:sldChg>
      <pc:sldChg chg="delSp modSp">
        <pc:chgData name="Antonio Osamu Katagiri Tanaka" userId="2c28225e-d492-4964-8551-1b0a3c65dda0" providerId="ADAL" clId="{E8966260-3096-4054-A5E0-0A91A10A6CF4}" dt="2019-05-05T18:18:19.783" v="108" actId="478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E8966260-3096-4054-A5E0-0A91A10A6CF4}" dt="2019-05-05T18:17:53.631" v="80" actId="20577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E8966260-3096-4054-A5E0-0A91A10A6CF4}" dt="2019-05-05T18:18:16.618" v="107" actId="20577"/>
          <ac:spMkLst>
            <pc:docMk/>
            <pc:sldMk cId="4056039362" sldId="260"/>
            <ac:spMk id="14" creationId="{B1FDEF3E-1872-41D3-A841-FBE14801F476}"/>
          </ac:spMkLst>
        </pc:spChg>
        <pc:picChg chg="del">
          <ac:chgData name="Antonio Osamu Katagiri Tanaka" userId="2c28225e-d492-4964-8551-1b0a3c65dda0" providerId="ADAL" clId="{E8966260-3096-4054-A5E0-0A91A10A6CF4}" dt="2019-05-05T18:18:19.783" v="108" actId="478"/>
          <ac:picMkLst>
            <pc:docMk/>
            <pc:sldMk cId="4056039362" sldId="260"/>
            <ac:picMk id="13" creationId="{8578D0BD-CD2C-44B1-976E-1029D186D2DF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219" v="11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E8966260-3096-4054-A5E0-0A91A10A6CF4}" dt="2019-05-05T18:20:04.225" v="154" actId="2696"/>
        <pc:sldMkLst>
          <pc:docMk/>
          <pc:sldMk cId="3893641512" sldId="262"/>
        </pc:sldMkLst>
      </pc:sldChg>
      <pc:sldChg chg="modSp">
        <pc:chgData name="Antonio Osamu Katagiri Tanaka" userId="2c28225e-d492-4964-8551-1b0a3c65dda0" providerId="ADAL" clId="{E8966260-3096-4054-A5E0-0A91A10A6CF4}" dt="2019-05-05T18:20:20.845" v="178" actId="20577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E8966260-3096-4054-A5E0-0A91A10A6CF4}" dt="2019-05-05T18:20:20.845" v="178" actId="20577"/>
          <ac:spMkLst>
            <pc:docMk/>
            <pc:sldMk cId="3604131991" sldId="263"/>
            <ac:spMk id="6" creationId="{058630E6-31AF-4451-B084-C9809D0DA4E8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9:07.234" v="11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E8966260-3096-4054-A5E0-0A91A10A6CF4}" dt="2019-05-05T18:20:04.300" v="156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E8966260-3096-4054-A5E0-0A91A10A6CF4}" dt="2019-05-05T18:20:04.217" v="149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E8966260-3096-4054-A5E0-0A91A10A6CF4}" dt="2019-05-05T18:20:04.214" v="147" actId="2696"/>
        <pc:sldMkLst>
          <pc:docMk/>
          <pc:sldMk cId="4191868023" sldId="267"/>
        </pc:sldMkLst>
      </pc:sldChg>
      <pc:sldChg chg="del">
        <pc:chgData name="Antonio Osamu Katagiri Tanaka" userId="2c28225e-d492-4964-8551-1b0a3c65dda0" providerId="ADAL" clId="{E8966260-3096-4054-A5E0-0A91A10A6CF4}" dt="2019-05-05T18:19:07.290" v="112" actId="2696"/>
        <pc:sldMkLst>
          <pc:docMk/>
          <pc:sldMk cId="3853310930" sldId="268"/>
        </pc:sldMkLst>
      </pc:sldChg>
      <pc:sldChg chg="addSp delSp modSp">
        <pc:chgData name="Antonio Osamu Katagiri Tanaka" userId="2c28225e-d492-4964-8551-1b0a3c65dda0" providerId="ADAL" clId="{E8966260-3096-4054-A5E0-0A91A10A6CF4}" dt="2019-05-05T18:21:47.650" v="183" actId="1076"/>
        <pc:sldMkLst>
          <pc:docMk/>
          <pc:sldMk cId="4246728971" sldId="269"/>
        </pc:sldMkLst>
        <pc:picChg chg="add mod">
          <ac:chgData name="Antonio Osamu Katagiri Tanaka" userId="2c28225e-d492-4964-8551-1b0a3c65dda0" providerId="ADAL" clId="{E8966260-3096-4054-A5E0-0A91A10A6CF4}" dt="2019-05-05T18:21:47.650" v="183" actId="1076"/>
          <ac:picMkLst>
            <pc:docMk/>
            <pc:sldMk cId="4246728971" sldId="269"/>
            <ac:picMk id="2" creationId="{A3958ADD-11D2-4A36-B683-42F04B78B769}"/>
          </ac:picMkLst>
        </pc:picChg>
        <pc:picChg chg="del">
          <ac:chgData name="Antonio Osamu Katagiri Tanaka" userId="2c28225e-d492-4964-8551-1b0a3c65dda0" providerId="ADAL" clId="{E8966260-3096-4054-A5E0-0A91A10A6CF4}" dt="2019-05-05T18:21:41.213" v="180" actId="478"/>
          <ac:picMkLst>
            <pc:docMk/>
            <pc:sldMk cId="4246728971" sldId="269"/>
            <ac:picMk id="1026" creationId="{62C86081-2859-45C8-BAE6-D2CC488FFFF6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332" v="113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E8966260-3096-4054-A5E0-0A91A10A6CF4}" dt="2019-05-05T18:19:07.474" v="115" actId="2696"/>
        <pc:sldMkLst>
          <pc:docMk/>
          <pc:sldMk cId="1388157750" sldId="271"/>
        </pc:sldMkLst>
      </pc:sldChg>
      <pc:sldChg chg="del">
        <pc:chgData name="Antonio Osamu Katagiri Tanaka" userId="2c28225e-d492-4964-8551-1b0a3c65dda0" providerId="ADAL" clId="{E8966260-3096-4054-A5E0-0A91A10A6CF4}" dt="2019-05-05T18:19:07.488" v="116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E8966260-3096-4054-A5E0-0A91A10A6CF4}" dt="2019-05-05T18:20:04.228" v="155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E8966260-3096-4054-A5E0-0A91A10A6CF4}" dt="2019-05-05T18:19:07.457" v="114" actId="2696"/>
        <pc:sldMkLst>
          <pc:docMk/>
          <pc:sldMk cId="4180764040" sldId="274"/>
        </pc:sldMkLst>
      </pc:sldChg>
      <pc:sldChg chg="del">
        <pc:chgData name="Antonio Osamu Katagiri Tanaka" userId="2c28225e-d492-4964-8551-1b0a3c65dda0" providerId="ADAL" clId="{E8966260-3096-4054-A5E0-0A91A10A6CF4}" dt="2019-05-05T18:20:04.224" v="153" actId="2696"/>
        <pc:sldMkLst>
          <pc:docMk/>
          <pc:sldMk cId="1610641762" sldId="275"/>
        </pc:sldMkLst>
      </pc:sldChg>
      <pc:sldChg chg="modSp">
        <pc:chgData name="Antonio Osamu Katagiri Tanaka" userId="2c28225e-d492-4964-8551-1b0a3c65dda0" providerId="ADAL" clId="{E8966260-3096-4054-A5E0-0A91A10A6CF4}" dt="2019-05-05T18:19:48.704" v="146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E8966260-3096-4054-A5E0-0A91A10A6CF4}" dt="2019-05-05T18:19:48.704" v="14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20:04.219" v="150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E8966260-3096-4054-A5E0-0A91A10A6CF4}" dt="2019-05-05T18:20:04.220" v="151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E8966260-3096-4054-A5E0-0A91A10A6CF4}" dt="2019-05-05T18:20:04.221" v="152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E8966260-3096-4054-A5E0-0A91A10A6CF4}" dt="2019-05-05T18:20:04.216" v="148" actId="2696"/>
        <pc:sldMkLst>
          <pc:docMk/>
          <pc:sldMk cId="3680588873" sldId="280"/>
        </pc:sldMkLst>
      </pc:sldChg>
    </pc:docChg>
  </pc:docChgLst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modSp">
        <pc:chgData name="Antonio Osamu Katagiri Tanaka" userId="2c28225e-d492-4964-8551-1b0a3c65dda0" providerId="ADAL" clId="{C59DF1F7-432E-4893-B28C-5D3B004F8374}" dt="2019-03-30T15:24:08.167" v="64" actId="1440"/>
        <pc:sldMkLst>
          <pc:docMk/>
          <pc:sldMk cId="4056039362" sldId="260"/>
        </pc:sldMkLst>
        <pc:picChg chg="mod">
          <ac:chgData name="Antonio Osamu Katagiri Tanaka" userId="2c28225e-d492-4964-8551-1b0a3c65dda0" providerId="ADAL" clId="{C59DF1F7-432E-4893-B28C-5D3B004F8374}" dt="2019-03-30T15:24:08.167" v="64" actId="1440"/>
          <ac:picMkLst>
            <pc:docMk/>
            <pc:sldMk cId="4056039362" sldId="260"/>
            <ac:picMk id="13" creationId="{8578D0BD-CD2C-44B1-976E-1029D186D2DF}"/>
          </ac:picMkLst>
        </pc:picChg>
      </pc:sldChg>
      <pc:sldChg chg="ord">
        <pc:chgData name="Antonio Osamu Katagiri Tanaka" userId="2c28225e-d492-4964-8551-1b0a3c65dda0" providerId="ADAL" clId="{C59DF1F7-432E-4893-B28C-5D3B004F8374}" dt="2019-03-30T14:49:00.456" v="1"/>
        <pc:sldMkLst>
          <pc:docMk/>
          <pc:sldMk cId="3604131991" sldId="263"/>
        </pc:sldMkLst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</pc:docChg>
  </pc:docChgLst>
  <pc:docChgLst>
    <pc:chgData name="Antonio Osamu Katagiri Tanaka" userId="2c28225e-d492-4964-8551-1b0a3c65dda0" providerId="ADAL" clId="{D962D6D7-454A-41C7-98A7-DA876A9E1509}"/>
    <pc:docChg chg="undo custSel modSld modMainMaster">
      <pc:chgData name="Antonio Osamu Katagiri Tanaka" userId="2c28225e-d492-4964-8551-1b0a3c65dda0" providerId="ADAL" clId="{D962D6D7-454A-41C7-98A7-DA876A9E1509}" dt="2020-05-06T18:02:23.988" v="291" actId="1076"/>
      <pc:docMkLst>
        <pc:docMk/>
      </pc:docMkLst>
      <pc:sldChg chg="modSp mod setBg">
        <pc:chgData name="Antonio Osamu Katagiri Tanaka" userId="2c28225e-d492-4964-8551-1b0a3c65dda0" providerId="ADAL" clId="{D962D6D7-454A-41C7-98A7-DA876A9E1509}" dt="2020-05-04T16:19:55.243" v="80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D962D6D7-454A-41C7-98A7-DA876A9E1509}" dt="2020-05-04T16:19:15.301" v="26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D962D6D7-454A-41C7-98A7-DA876A9E1509}" dt="2020-05-04T16:19:55.243" v="80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addSp delSp modSp mod">
        <pc:chgData name="Antonio Osamu Katagiri Tanaka" userId="2c28225e-d492-4964-8551-1b0a3c65dda0" providerId="ADAL" clId="{D962D6D7-454A-41C7-98A7-DA876A9E1509}" dt="2020-05-04T16:18:34.715" v="25" actId="14100"/>
        <pc:sldMkLst>
          <pc:docMk/>
          <pc:sldMk cId="4246728971" sldId="269"/>
        </pc:sldMkLst>
        <pc:spChg chg="add">
          <ac:chgData name="Antonio Osamu Katagiri Tanaka" userId="2c28225e-d492-4964-8551-1b0a3c65dda0" providerId="ADAL" clId="{D962D6D7-454A-41C7-98A7-DA876A9E1509}" dt="2020-05-04T16:15:48.760" v="11"/>
          <ac:spMkLst>
            <pc:docMk/>
            <pc:sldMk cId="4246728971" sldId="269"/>
            <ac:spMk id="3" creationId="{2D3FFEBE-5388-4A46-A0AF-9ADC5456286E}"/>
          </ac:spMkLst>
        </pc:spChg>
        <pc:spChg chg="add del mod">
          <ac:chgData name="Antonio Osamu Katagiri Tanaka" userId="2c28225e-d492-4964-8551-1b0a3c65dda0" providerId="ADAL" clId="{D962D6D7-454A-41C7-98A7-DA876A9E1509}" dt="2020-05-04T16:16:04.485" v="15" actId="478"/>
          <ac:spMkLst>
            <pc:docMk/>
            <pc:sldMk cId="4246728971" sldId="269"/>
            <ac:spMk id="5" creationId="{446ACE21-741E-4F2C-859F-FBC573402619}"/>
          </ac:spMkLst>
        </pc:spChg>
        <pc:spChg chg="del">
          <ac:chgData name="Antonio Osamu Katagiri Tanaka" userId="2c28225e-d492-4964-8551-1b0a3c65dda0" providerId="ADAL" clId="{D962D6D7-454A-41C7-98A7-DA876A9E1509}" dt="2020-05-04T16:16:01.539" v="13" actId="478"/>
          <ac:spMkLst>
            <pc:docMk/>
            <pc:sldMk cId="4246728971" sldId="269"/>
            <ac:spMk id="9" creationId="{907DD878-B76C-4FC5-9BC3-86C7C3DB3BDA}"/>
          </ac:spMkLst>
        </pc:spChg>
        <pc:picChg chg="del">
          <ac:chgData name="Antonio Osamu Katagiri Tanaka" userId="2c28225e-d492-4964-8551-1b0a3c65dda0" providerId="ADAL" clId="{D962D6D7-454A-41C7-98A7-DA876A9E1509}" dt="2020-05-04T16:15:56.157" v="12" actId="478"/>
          <ac:picMkLst>
            <pc:docMk/>
            <pc:sldMk cId="4246728971" sldId="269"/>
            <ac:picMk id="2" creationId="{A3958ADD-11D2-4A36-B683-42F04B78B769}"/>
          </ac:picMkLst>
        </pc:picChg>
        <pc:picChg chg="add del mod">
          <ac:chgData name="Antonio Osamu Katagiri Tanaka" userId="2c28225e-d492-4964-8551-1b0a3c65dda0" providerId="ADAL" clId="{D962D6D7-454A-41C7-98A7-DA876A9E1509}" dt="2020-05-04T16:18:02.926" v="21" actId="478"/>
          <ac:picMkLst>
            <pc:docMk/>
            <pc:sldMk cId="4246728971" sldId="269"/>
            <ac:picMk id="1028" creationId="{56C6D4DC-57F2-4C12-81BE-8CDB47C96E4B}"/>
          </ac:picMkLst>
        </pc:picChg>
        <pc:picChg chg="add mod">
          <ac:chgData name="Antonio Osamu Katagiri Tanaka" userId="2c28225e-d492-4964-8551-1b0a3c65dda0" providerId="ADAL" clId="{D962D6D7-454A-41C7-98A7-DA876A9E1509}" dt="2020-05-04T16:18:34.715" v="25" actId="14100"/>
          <ac:picMkLst>
            <pc:docMk/>
            <pc:sldMk cId="4246728971" sldId="269"/>
            <ac:picMk id="1030" creationId="{DF3B20E7-DFB7-496B-A1B1-F29CEEFDF57F}"/>
          </ac:picMkLst>
        </pc:picChg>
      </pc:sldChg>
      <pc:sldMasterChg chg="modSp mod setBg modSldLayout">
        <pc:chgData name="Antonio Osamu Katagiri Tanaka" userId="2c28225e-d492-4964-8551-1b0a3c65dda0" providerId="ADAL" clId="{D962D6D7-454A-41C7-98A7-DA876A9E1509}" dt="2020-05-06T18:02:23.988" v="291" actId="1076"/>
        <pc:sldMasterMkLst>
          <pc:docMk/>
          <pc:sldMasterMk cId="2403102699" sldId="2147483648"/>
        </pc:sldMasterMkLst>
        <pc:spChg chg="mod">
          <ac:chgData name="Antonio Osamu Katagiri Tanaka" userId="2c28225e-d492-4964-8551-1b0a3c65dda0" providerId="ADAL" clId="{D962D6D7-454A-41C7-98A7-DA876A9E1509}" dt="2020-05-06T17:58:29.178" v="119" actId="2711"/>
          <ac:spMkLst>
            <pc:docMk/>
            <pc:sldMasterMk cId="2403102699" sldId="2147483648"/>
            <ac:spMk id="2" creationId="{4058ABB2-B490-47FF-90EB-CD4D3E37C9F0}"/>
          </ac:spMkLst>
        </pc:spChg>
        <pc:spChg chg="mod">
          <ac:chgData name="Antonio Osamu Katagiri Tanaka" userId="2c28225e-d492-4964-8551-1b0a3c65dda0" providerId="ADAL" clId="{D962D6D7-454A-41C7-98A7-DA876A9E1509}" dt="2020-05-06T17:58:29.178" v="119" actId="2711"/>
          <ac:spMkLst>
            <pc:docMk/>
            <pc:sldMasterMk cId="2403102699" sldId="2147483648"/>
            <ac:spMk id="3" creationId="{45D6D09A-7161-461C-9416-A965993AB85A}"/>
          </ac:spMkLst>
        </pc:spChg>
        <pc:spChg chg="mod">
          <ac:chgData name="Antonio Osamu Katagiri Tanaka" userId="2c28225e-d492-4964-8551-1b0a3c65dda0" providerId="ADAL" clId="{D962D6D7-454A-41C7-98A7-DA876A9E1509}" dt="2020-05-06T18:02:10.392" v="288" actId="1076"/>
          <ac:spMkLst>
            <pc:docMk/>
            <pc:sldMasterMk cId="2403102699" sldId="2147483648"/>
            <ac:spMk id="4" creationId="{61D5A034-8476-4107-8627-EB6E11CCB2AD}"/>
          </ac:spMkLst>
        </pc:spChg>
        <pc:spChg chg="mod">
          <ac:chgData name="Antonio Osamu Katagiri Tanaka" userId="2c28225e-d492-4964-8551-1b0a3c65dda0" providerId="ADAL" clId="{D962D6D7-454A-41C7-98A7-DA876A9E1509}" dt="2020-05-06T18:02:10.392" v="288" actId="1076"/>
          <ac:spMkLst>
            <pc:docMk/>
            <pc:sldMasterMk cId="2403102699" sldId="2147483648"/>
            <ac:spMk id="5" creationId="{3EEB07D8-FD16-4F5A-A35D-B7A908B2AD1A}"/>
          </ac:spMkLst>
        </pc:spChg>
        <pc:spChg chg="mod">
          <ac:chgData name="Antonio Osamu Katagiri Tanaka" userId="2c28225e-d492-4964-8551-1b0a3c65dda0" providerId="ADAL" clId="{D962D6D7-454A-41C7-98A7-DA876A9E1509}" dt="2020-05-06T18:02:23.988" v="291" actId="1076"/>
          <ac:spMkLst>
            <pc:docMk/>
            <pc:sldMasterMk cId="2403102699" sldId="2147483648"/>
            <ac:spMk id="6" creationId="{A22F53A1-7893-45BA-AFD9-7BE608102FD3}"/>
          </ac:spMkLst>
        </pc:spChg>
        <pc:sldLayoutChg chg="modSp mod setBg">
          <pc:chgData name="Antonio Osamu Katagiri Tanaka" userId="2c28225e-d492-4964-8551-1b0a3c65dda0" providerId="ADAL" clId="{D962D6D7-454A-41C7-98A7-DA876A9E1509}" dt="2020-05-06T17:56:25.179" v="105" actId="1076"/>
          <pc:sldLayoutMkLst>
            <pc:docMk/>
            <pc:sldMasterMk cId="2403102699" sldId="2147483648"/>
            <pc:sldLayoutMk cId="4257312655" sldId="2147483649"/>
          </pc:sldLayoutMkLst>
          <pc:spChg chg="mod">
            <ac:chgData name="Antonio Osamu Katagiri Tanaka" userId="2c28225e-d492-4964-8551-1b0a3c65dda0" providerId="ADAL" clId="{D962D6D7-454A-41C7-98A7-DA876A9E1509}" dt="2020-05-06T17:56:25.179" v="105" actId="1076"/>
            <ac:spMkLst>
              <pc:docMk/>
              <pc:sldMasterMk cId="2403102699" sldId="2147483648"/>
              <pc:sldLayoutMk cId="4257312655" sldId="2147483649"/>
              <ac:spMk id="2" creationId="{A15DA177-A0FC-4DBC-B7B5-4ABA2CE5F756}"/>
            </ac:spMkLst>
          </pc:spChg>
          <pc:spChg chg="mod">
            <ac:chgData name="Antonio Osamu Katagiri Tanaka" userId="2c28225e-d492-4964-8551-1b0a3c65dda0" providerId="ADAL" clId="{D962D6D7-454A-41C7-98A7-DA876A9E1509}" dt="2020-05-06T17:56:25.179" v="105" actId="1076"/>
            <ac:spMkLst>
              <pc:docMk/>
              <pc:sldMasterMk cId="2403102699" sldId="2147483648"/>
              <pc:sldLayoutMk cId="4257312655" sldId="2147483649"/>
              <ac:spMk id="3" creationId="{BAD0EED8-4909-420C-9359-C8245CF3B33E}"/>
            </ac:spMkLst>
          </pc:spChg>
          <pc:spChg chg="mod">
            <ac:chgData name="Antonio Osamu Katagiri Tanaka" userId="2c28225e-d492-4964-8551-1b0a3c65dda0" providerId="ADAL" clId="{D962D6D7-454A-41C7-98A7-DA876A9E1509}" dt="2020-05-06T17:55:49.233" v="94" actId="1037"/>
            <ac:spMkLst>
              <pc:docMk/>
              <pc:sldMasterMk cId="2403102699" sldId="2147483648"/>
              <pc:sldLayoutMk cId="4257312655" sldId="2147483649"/>
              <ac:spMk id="4" creationId="{F67EA5FD-9813-4D78-A444-844D6C9C7966}"/>
            </ac:spMkLst>
          </pc:spChg>
          <pc:spChg chg="mod">
            <ac:chgData name="Antonio Osamu Katagiri Tanaka" userId="2c28225e-d492-4964-8551-1b0a3c65dda0" providerId="ADAL" clId="{D962D6D7-454A-41C7-98A7-DA876A9E1509}" dt="2020-05-06T17:56:16.086" v="103" actId="1076"/>
            <ac:spMkLst>
              <pc:docMk/>
              <pc:sldMasterMk cId="2403102699" sldId="2147483648"/>
              <pc:sldLayoutMk cId="4257312655" sldId="2147483649"/>
              <ac:spMk id="5" creationId="{330619A2-14E8-4349-9294-5F79462A6F3A}"/>
            </ac:spMkLst>
          </pc:spChg>
          <pc:spChg chg="mod">
            <ac:chgData name="Antonio Osamu Katagiri Tanaka" userId="2c28225e-d492-4964-8551-1b0a3c65dda0" providerId="ADAL" clId="{D962D6D7-454A-41C7-98A7-DA876A9E1509}" dt="2020-05-06T17:55:38.638" v="81" actId="1076"/>
            <ac:spMkLst>
              <pc:docMk/>
              <pc:sldMasterMk cId="2403102699" sldId="2147483648"/>
              <pc:sldLayoutMk cId="4257312655" sldId="2147483649"/>
              <ac:spMk id="6" creationId="{1B413D95-19C4-4017-83C0-65CB5412D4D4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8:01:50.451" v="287" actId="1076"/>
          <pc:sldLayoutMkLst>
            <pc:docMk/>
            <pc:sldMasterMk cId="2403102699" sldId="2147483648"/>
            <pc:sldLayoutMk cId="473447723" sldId="2147483650"/>
          </pc:sldLayoutMkLst>
          <pc:spChg chg="mod">
            <ac:chgData name="Antonio Osamu Katagiri Tanaka" userId="2c28225e-d492-4964-8551-1b0a3c65dda0" providerId="ADAL" clId="{D962D6D7-454A-41C7-98A7-DA876A9E1509}" dt="2020-05-06T18:01:50.451" v="287" actId="1076"/>
            <ac:spMkLst>
              <pc:docMk/>
              <pc:sldMasterMk cId="2403102699" sldId="2147483648"/>
              <pc:sldLayoutMk cId="473447723" sldId="2147483650"/>
              <ac:spMk id="4" creationId="{A2E4ED0E-6116-4991-9AF2-0108DBCEE2AB}"/>
            </ac:spMkLst>
          </pc:spChg>
          <pc:spChg chg="mod">
            <ac:chgData name="Antonio Osamu Katagiri Tanaka" userId="2c28225e-d492-4964-8551-1b0a3c65dda0" providerId="ADAL" clId="{D962D6D7-454A-41C7-98A7-DA876A9E1509}" dt="2020-05-06T18:01:47.033" v="286" actId="1076"/>
            <ac:spMkLst>
              <pc:docMk/>
              <pc:sldMasterMk cId="2403102699" sldId="2147483648"/>
              <pc:sldLayoutMk cId="473447723" sldId="2147483650"/>
              <ac:spMk id="5" creationId="{C558BA4F-EE41-4F30-89A4-1E9659BBA0F6}"/>
            </ac:spMkLst>
          </pc:spChg>
          <pc:spChg chg="mod">
            <ac:chgData name="Antonio Osamu Katagiri Tanaka" userId="2c28225e-d492-4964-8551-1b0a3c65dda0" providerId="ADAL" clId="{D962D6D7-454A-41C7-98A7-DA876A9E1509}" dt="2020-05-06T18:01:43.234" v="285" actId="1076"/>
            <ac:spMkLst>
              <pc:docMk/>
              <pc:sldMasterMk cId="2403102699" sldId="2147483648"/>
              <pc:sldLayoutMk cId="473447723" sldId="2147483650"/>
              <ac:spMk id="6" creationId="{5C1AF694-4D4B-482E-A784-BFB2EEE62C1A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8:58.589" v="150" actId="1037"/>
          <pc:sldLayoutMkLst>
            <pc:docMk/>
            <pc:sldMasterMk cId="2403102699" sldId="2147483648"/>
            <pc:sldLayoutMk cId="1765815900" sldId="2147483651"/>
          </pc:sldLayoutMkLst>
          <pc:spChg chg="mod">
            <ac:chgData name="Antonio Osamu Katagiri Tanaka" userId="2c28225e-d492-4964-8551-1b0a3c65dda0" providerId="ADAL" clId="{D962D6D7-454A-41C7-98A7-DA876A9E1509}" dt="2020-05-06T17:58:58.589" v="150" actId="1037"/>
            <ac:spMkLst>
              <pc:docMk/>
              <pc:sldMasterMk cId="2403102699" sldId="2147483648"/>
              <pc:sldLayoutMk cId="1765815900" sldId="2147483651"/>
              <ac:spMk id="2" creationId="{EADD464F-617B-4174-B3D1-08693734D58A}"/>
            </ac:spMkLst>
          </pc:spChg>
          <pc:spChg chg="mod">
            <ac:chgData name="Antonio Osamu Katagiri Tanaka" userId="2c28225e-d492-4964-8551-1b0a3c65dda0" providerId="ADAL" clId="{D962D6D7-454A-41C7-98A7-DA876A9E1509}" dt="2020-05-06T17:58:58.589" v="150" actId="1037"/>
            <ac:spMkLst>
              <pc:docMk/>
              <pc:sldMasterMk cId="2403102699" sldId="2147483648"/>
              <pc:sldLayoutMk cId="1765815900" sldId="2147483651"/>
              <ac:spMk id="3" creationId="{1EB79DC7-E4D1-40FE-9056-280392BDEFD7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11.149" v="176" actId="1038"/>
          <pc:sldLayoutMkLst>
            <pc:docMk/>
            <pc:sldMasterMk cId="2403102699" sldId="2147483648"/>
            <pc:sldLayoutMk cId="1787570629" sldId="2147483652"/>
          </pc:sldLayoutMkLst>
          <pc:spChg chg="mod">
            <ac:chgData name="Antonio Osamu Katagiri Tanaka" userId="2c28225e-d492-4964-8551-1b0a3c65dda0" providerId="ADAL" clId="{D962D6D7-454A-41C7-98A7-DA876A9E1509}" dt="2020-05-06T17:59:11.149" v="176" actId="1038"/>
            <ac:spMkLst>
              <pc:docMk/>
              <pc:sldMasterMk cId="2403102699" sldId="2147483648"/>
              <pc:sldLayoutMk cId="1787570629" sldId="2147483652"/>
              <ac:spMk id="3" creationId="{1A20A5F4-A1A2-452D-AB94-532C54E04165}"/>
            </ac:spMkLst>
          </pc:spChg>
          <pc:spChg chg="mod">
            <ac:chgData name="Antonio Osamu Katagiri Tanaka" userId="2c28225e-d492-4964-8551-1b0a3c65dda0" providerId="ADAL" clId="{D962D6D7-454A-41C7-98A7-DA876A9E1509}" dt="2020-05-06T17:59:11.149" v="176" actId="1038"/>
            <ac:spMkLst>
              <pc:docMk/>
              <pc:sldMasterMk cId="2403102699" sldId="2147483648"/>
              <pc:sldLayoutMk cId="1787570629" sldId="2147483652"/>
              <ac:spMk id="4" creationId="{92FD7A53-2967-4B36-835E-ECA203A78B77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34.073" v="205" actId="14100"/>
          <pc:sldLayoutMkLst>
            <pc:docMk/>
            <pc:sldMasterMk cId="2403102699" sldId="2147483648"/>
            <pc:sldLayoutMk cId="1223017044" sldId="2147483653"/>
          </pc:sldLayoutMkLst>
          <pc:spChg chg="mod">
            <ac:chgData name="Antonio Osamu Katagiri Tanaka" userId="2c28225e-d492-4964-8551-1b0a3c65dda0" providerId="ADAL" clId="{D962D6D7-454A-41C7-98A7-DA876A9E1509}" dt="2020-05-06T17:59:34.073" v="205" actId="14100"/>
            <ac:spMkLst>
              <pc:docMk/>
              <pc:sldMasterMk cId="2403102699" sldId="2147483648"/>
              <pc:sldLayoutMk cId="1223017044" sldId="2147483653"/>
              <ac:spMk id="2" creationId="{D2590BE5-232C-47FC-830F-08227601046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3" creationId="{00FCBD9D-7609-4F6E-BE48-506E638B54C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4" creationId="{12E2A0EC-7212-48F6-B9CE-ACD96E2F0610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5" creationId="{CDA50457-4D2A-4248-A1E0-E5BAB7B0BD5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6" creationId="{24780775-5344-4961-BED0-8A1AE66D7172}"/>
            </ac:spMkLst>
          </pc:spChg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2844546723" sldId="2147483654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2251026656" sldId="2147483655"/>
          </pc:sldLayoutMkLst>
        </pc:sldLayoutChg>
        <pc:sldLayoutChg chg="modSp mod setBg">
          <pc:chgData name="Antonio Osamu Katagiri Tanaka" userId="2c28225e-d492-4964-8551-1b0a3c65dda0" providerId="ADAL" clId="{D962D6D7-454A-41C7-98A7-DA876A9E1509}" dt="2020-05-06T17:59:44.365" v="232" actId="1037"/>
          <pc:sldLayoutMkLst>
            <pc:docMk/>
            <pc:sldMasterMk cId="2403102699" sldId="2147483648"/>
            <pc:sldLayoutMk cId="49165472" sldId="2147483656"/>
          </pc:sldLayoutMkLst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2" creationId="{01EA08D6-FC53-4087-B636-D0CB3352A763}"/>
            </ac:spMkLst>
          </pc:spChg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3" creationId="{2C4BBAB5-877E-4762-BF43-3C55140F4553}"/>
            </ac:spMkLst>
          </pc:spChg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4" creationId="{358D4FF6-774C-40D4-B0A7-95169C13A792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56.763" v="261" actId="1038"/>
          <pc:sldLayoutMkLst>
            <pc:docMk/>
            <pc:sldMasterMk cId="2403102699" sldId="2147483648"/>
            <pc:sldLayoutMk cId="521446591" sldId="2147483657"/>
          </pc:sldLayoutMkLst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2" creationId="{78C5CDEE-372D-43DC-87FC-108E5275CDDB}"/>
            </ac:spMkLst>
          </pc:spChg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3" creationId="{93521A81-433F-4839-AFB3-A6103F3DD430}"/>
            </ac:spMkLst>
          </pc:spChg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4" creationId="{F396A426-DDEA-4D9F-AF86-F90F668B3BA3}"/>
            </ac:spMkLst>
          </pc:spChg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653133263" sldId="2147483658"/>
          </pc:sldLayoutMkLst>
        </pc:sldLayoutChg>
        <pc:sldLayoutChg chg="modSp mod setBg">
          <pc:chgData name="Antonio Osamu Katagiri Tanaka" userId="2c28225e-d492-4964-8551-1b0a3c65dda0" providerId="ADAL" clId="{D962D6D7-454A-41C7-98A7-DA876A9E1509}" dt="2020-05-06T18:00:09.089" v="281" actId="1037"/>
          <pc:sldLayoutMkLst>
            <pc:docMk/>
            <pc:sldMasterMk cId="2403102699" sldId="2147483648"/>
            <pc:sldLayoutMk cId="3334238241" sldId="2147483659"/>
          </pc:sldLayoutMkLst>
          <pc:spChg chg="mod">
            <ac:chgData name="Antonio Osamu Katagiri Tanaka" userId="2c28225e-d492-4964-8551-1b0a3c65dda0" providerId="ADAL" clId="{D962D6D7-454A-41C7-98A7-DA876A9E1509}" dt="2020-05-06T18:00:09.089" v="281" actId="1037"/>
            <ac:spMkLst>
              <pc:docMk/>
              <pc:sldMasterMk cId="2403102699" sldId="2147483648"/>
              <pc:sldLayoutMk cId="3334238241" sldId="2147483659"/>
              <ac:spMk id="2" creationId="{59A06716-0DD5-4144-AB2F-21D187C810CF}"/>
            </ac:spMkLst>
          </pc:spChg>
          <pc:spChg chg="mod">
            <ac:chgData name="Antonio Osamu Katagiri Tanaka" userId="2c28225e-d492-4964-8551-1b0a3c65dda0" providerId="ADAL" clId="{D962D6D7-454A-41C7-98A7-DA876A9E1509}" dt="2020-05-06T18:00:09.089" v="281" actId="1037"/>
            <ac:spMkLst>
              <pc:docMk/>
              <pc:sldMasterMk cId="2403102699" sldId="2147483648"/>
              <pc:sldLayoutMk cId="3334238241" sldId="2147483659"/>
              <ac:spMk id="3" creationId="{041EE26B-79F2-4544-84CC-39A992C2302B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31T15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0 692 0 0,'-17'0'1812'0'0,"17"0"-484"0"0,-17 0-324 0 0,-1 0-295 0 0,-17 0-237 0 0,18 0-176 0 0,-18 0-108 0 0,18 10-84 0 0,-18-10-96 0 0,18 0-156 0 0,17 0-248 0 0,-17 0-301 0 0,17 0-303 0 0,17-10-372 0 0,-17 10-32 0 0,17 0 192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4T14:17:54.54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gnorePressure" value="1"/>
      <inkml:brushProperty name="inkEffects" value="silver"/>
      <inkml:brushProperty name="anchorX" value="-26568.26563"/>
      <inkml:brushProperty name="anchorY" value="-13048.70605"/>
      <inkml:brushProperty name="scaleFactor" value="0.5"/>
    </inkml:brush>
  </inkml:definitions>
  <inkml:trace contextRef="#ctx0" brushRef="#br0">1 1,'0'0,"0"0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8F86A-A3D1-4706-9131-90E1724D79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8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424" y="125888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424" y="37266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6848" y="6489947"/>
            <a:ext cx="2743200" cy="365125"/>
          </a:xfrm>
        </p:spPr>
        <p:txBody>
          <a:bodyPr/>
          <a:lstStyle/>
          <a:p>
            <a:fld id="{90731ABD-EBC2-433F-B58F-CADA0E63E927}" type="datetime1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2024" y="6484091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1CB-2C73-41D6-A5E0-A3CBE094B6E1}" type="datetime1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3665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36965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181-5B74-44BF-AD18-F5DE3421F803}" type="datetime1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005" y="6492875"/>
            <a:ext cx="2743200" cy="365125"/>
          </a:xfrm>
        </p:spPr>
        <p:txBody>
          <a:bodyPr/>
          <a:lstStyle/>
          <a:p>
            <a:fld id="{D0C410B8-84C1-4E9C-B4AB-BBB25FED2D2D}" type="datetime1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4602" y="6492873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3444" y="6492874"/>
            <a:ext cx="518556" cy="365125"/>
          </a:xfrm>
        </p:spPr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865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865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06AC-1C6A-47B9-BCE2-5F048AA16EE3}" type="datetime1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9465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3465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E84-0301-4FFC-872F-2643339CA3A4}" type="datetime1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05" y="329500"/>
            <a:ext cx="1123999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480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4802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47214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47214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7960-54CC-42D4-BCDB-E08C43EF06AF}" type="datetime1">
              <a:rPr lang="en-GB" smtClean="0"/>
              <a:t>06/05/2020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10A3-8637-4790-B12B-8FD8E1420A99}" type="datetime1">
              <a:rPr lang="en-GB" smtClean="0"/>
              <a:t>06/05/2020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06EA-8135-4DC5-BA0A-28CCC05DEFA0}" type="datetime1">
              <a:rPr lang="en-GB" smtClean="0"/>
              <a:t>06/05/2020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5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95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855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8DAA-A929-4F83-90EF-F41A94A7AEBF}" type="datetime1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5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8195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855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BC09-303C-492E-88C1-49700F40A5AD}" type="datetime1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05" y="489774"/>
            <a:ext cx="112399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005" y="1962150"/>
            <a:ext cx="112399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2005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81F60144-7850-46D0-A9C3-9B5CC4C07D04}" type="datetime1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14602" y="64809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195" y="6492874"/>
            <a:ext cx="494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44F922D5-DBBB-4193-BE70-B740CC9842E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931400" cy="2387600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&lt;Title&gt;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9931400" cy="1655762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&lt;Author&gt;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&lt;Author’s email&gt;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&lt;Date&gt;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14:cNvPr>
              <p14:cNvContentPartPr/>
              <p14:nvPr/>
            </p14:nvContentPartPr>
            <p14:xfrm>
              <a:off x="2026560" y="-509093"/>
              <a:ext cx="81720" cy="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7920" y="-518093"/>
                <a:ext cx="9936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D107-D7DB-4A9B-AA15-4038D49B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1A9A-8031-4781-96A0-B9A56569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5"/>
            <a:ext cx="11242960" cy="4351338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&lt;a point for discussion&gt;		: &lt;5min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&lt;another point for discussion&gt;	: ~20min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7BD6F-5EC3-42E2-B061-A46734EB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5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&lt;Sub-title&gt;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3" y="4705003"/>
            <a:ext cx="11242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&lt;content&gt;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&lt;key concept&gt;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3"/>
            <a:ext cx="11242960" cy="5032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Conclusions: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F915F1-9C90-4B6E-AA0B-C9F4FCF704FA}"/>
              </a:ext>
            </a:extLst>
          </p:cNvPr>
          <p:cNvSpPr txBox="1">
            <a:spLocks/>
          </p:cNvSpPr>
          <p:nvPr/>
        </p:nvSpPr>
        <p:spPr>
          <a:xfrm>
            <a:off x="949040" y="1690688"/>
            <a:ext cx="1124296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&lt;Conclusion A&gt;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&lt;Conclusion B&gt;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19A467-EB4B-46FB-BBC1-89E7ED60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71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Q &amp; A">
            <a:extLst>
              <a:ext uri="{FF2B5EF4-FFF2-40B4-BE49-F238E27FC236}">
                <a16:creationId xmlns:a16="http://schemas.microsoft.com/office/drawing/2014/main" id="{2D3FFEBE-5388-4A46-A0AF-9ADC545628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F3B20E7-DFB7-496B-A1B1-F29CEEFDF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3"/>
          <a:stretch/>
        </p:blipFill>
        <p:spPr bwMode="auto">
          <a:xfrm>
            <a:off x="3794845" y="1519571"/>
            <a:ext cx="5538936" cy="374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F4E12-8FF6-4ADC-8AF4-F321F8D6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72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4"/>
            <a:ext cx="1124296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&lt;reference A&gt;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&lt;reference B&gt;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73096D-A30D-4C6A-BF79-9EB11251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13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14:cNvPr>
              <p14:cNvContentPartPr/>
              <p14:nvPr/>
            </p14:nvContentPartPr>
            <p14:xfrm>
              <a:off x="400573" y="739456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33" y="737692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7B46-6493-4536-8742-98DBC603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16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4316</TotalTime>
  <Words>73</Words>
  <Application>Microsoft Office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Nova</vt:lpstr>
      <vt:lpstr>Arial Nova Light</vt:lpstr>
      <vt:lpstr>Calibri</vt:lpstr>
      <vt:lpstr>Consolas</vt:lpstr>
      <vt:lpstr>Office Theme</vt:lpstr>
      <vt:lpstr>&lt;Title&gt;</vt:lpstr>
      <vt:lpstr>Agenda</vt:lpstr>
      <vt:lpstr>&lt;Sub-title&gt;</vt:lpstr>
      <vt:lpstr>Conclusions: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KiraSensei 13</cp:lastModifiedBy>
  <cp:revision>10</cp:revision>
  <dcterms:created xsi:type="dcterms:W3CDTF">2019-03-28T22:09:57Z</dcterms:created>
  <dcterms:modified xsi:type="dcterms:W3CDTF">2020-05-06T18:02:26Z</dcterms:modified>
</cp:coreProperties>
</file>