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Opening Slides" id="{4602AA0E-63BE-41F3-8FC7-D6D9D743E6E4}">
          <p14:sldIdLst/>
        </p14:section>
        <p14:section name="Presentation Body" id="{032748CF-34D4-4F00-AA86-51FC83977DA0}">
          <p14:sldIdLst>
            <p14:sldId id="260"/>
            <p14:sldId id="282"/>
          </p14:sldIdLst>
        </p14:section>
        <p14:section name="Closing Slides" id="{E80DB28E-CAD9-4B95-9FE2-9292BCFE48B7}">
          <p14:sldIdLst/>
        </p14:section>
        <p14:section name="Side Slides" id="{1C99C5B6-3640-4323-B416-8D531FACFE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EC7D9-BC06-4F14-AB31-5FA9C495C528}" v="20" dt="2020-07-17T22:11:14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413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7T16:59:39.076" v="294" actId="113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">
        <pc:chgData name="Antonio Osamu Katagiri Tanaka" userId="2c28225e-d492-4964-8551-1b0a3c65dda0" providerId="ADAL" clId="{D962D6D7-454A-41C7-98A7-DA876A9E1509}" dt="2020-05-07T16:59:39.076" v="294" actId="113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D962D6D7-454A-41C7-98A7-DA876A9E1509}" dt="2020-05-07T16:59:39.076" v="294" actId="113"/>
          <ac:spMkLst>
            <pc:docMk/>
            <pc:sldMk cId="4056039362" sldId="260"/>
            <ac:spMk id="14" creationId="{B1FDEF3E-1872-41D3-A841-FBE14801F476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  <pc:docChgLst>
    <pc:chgData name="Antonio Osamu Katagiri Tanaka" userId="2c28225e-d492-4964-8551-1b0a3c65dda0" providerId="ADAL" clId="{F57EC7D9-BC06-4F14-AB31-5FA9C495C528}"/>
    <pc:docChg chg="undo custSel addSld delSld modSld sldOrd modSection">
      <pc:chgData name="Antonio Osamu Katagiri Tanaka" userId="2c28225e-d492-4964-8551-1b0a3c65dda0" providerId="ADAL" clId="{F57EC7D9-BC06-4F14-AB31-5FA9C495C528}" dt="2020-07-17T22:19:05.581" v="177" actId="20577"/>
      <pc:docMkLst>
        <pc:docMk/>
      </pc:docMkLst>
      <pc:sldChg chg="modSp mod">
        <pc:chgData name="Antonio Osamu Katagiri Tanaka" userId="2c28225e-d492-4964-8551-1b0a3c65dda0" providerId="ADAL" clId="{F57EC7D9-BC06-4F14-AB31-5FA9C495C528}" dt="2020-07-17T22:19:05.581" v="177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F57EC7D9-BC06-4F14-AB31-5FA9C495C528}" dt="2020-07-17T22:19:05.581" v="177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F57EC7D9-BC06-4F14-AB31-5FA9C495C528}" dt="2020-07-17T22:01:53.174" v="55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del ord modTransition">
        <pc:chgData name="Antonio Osamu Katagiri Tanaka" userId="2c28225e-d492-4964-8551-1b0a3c65dda0" providerId="ADAL" clId="{F57EC7D9-BC06-4F14-AB31-5FA9C495C528}" dt="2020-07-17T22:16:26.054" v="174" actId="47"/>
        <pc:sldMkLst>
          <pc:docMk/>
          <pc:sldMk cId="1105756717" sldId="257"/>
        </pc:sldMkLst>
      </pc:sldChg>
      <pc:sldChg chg="addSp delSp modSp mod ord">
        <pc:chgData name="Antonio Osamu Katagiri Tanaka" userId="2c28225e-d492-4964-8551-1b0a3c65dda0" providerId="ADAL" clId="{F57EC7D9-BC06-4F14-AB31-5FA9C495C528}" dt="2020-07-17T22:11:56.878" v="173" actId="20577"/>
        <pc:sldMkLst>
          <pc:docMk/>
          <pc:sldMk cId="4056039362" sldId="260"/>
        </pc:sldMkLst>
        <pc:spChg chg="add del mod">
          <ac:chgData name="Antonio Osamu Katagiri Tanaka" userId="2c28225e-d492-4964-8551-1b0a3c65dda0" providerId="ADAL" clId="{F57EC7D9-BC06-4F14-AB31-5FA9C495C528}" dt="2020-07-17T22:03:15.842" v="72" actId="478"/>
          <ac:spMkLst>
            <pc:docMk/>
            <pc:sldMk cId="4056039362" sldId="260"/>
            <ac:spMk id="4" creationId="{C5632182-98E8-4B90-8983-39296E38A9CA}"/>
          </ac:spMkLst>
        </pc:spChg>
        <pc:spChg chg="del">
          <ac:chgData name="Antonio Osamu Katagiri Tanaka" userId="2c28225e-d492-4964-8551-1b0a3c65dda0" providerId="ADAL" clId="{F57EC7D9-BC06-4F14-AB31-5FA9C495C528}" dt="2020-07-17T22:03:12.571" v="70" actId="478"/>
          <ac:spMkLst>
            <pc:docMk/>
            <pc:sldMk cId="4056039362" sldId="260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F57EC7D9-BC06-4F14-AB31-5FA9C495C528}" dt="2020-07-17T22:11:03.935" v="166" actId="1076"/>
          <ac:spMkLst>
            <pc:docMk/>
            <pc:sldMk cId="4056039362" sldId="260"/>
            <ac:spMk id="8" creationId="{39F4C7EF-7388-4169-8FD4-19FFBA3F58C0}"/>
          </ac:spMkLst>
        </pc:spChg>
        <pc:spChg chg="add mod">
          <ac:chgData name="Antonio Osamu Katagiri Tanaka" userId="2c28225e-d492-4964-8551-1b0a3c65dda0" providerId="ADAL" clId="{F57EC7D9-BC06-4F14-AB31-5FA9C495C528}" dt="2020-07-17T22:11:18.033" v="168" actId="1076"/>
          <ac:spMkLst>
            <pc:docMk/>
            <pc:sldMk cId="4056039362" sldId="260"/>
            <ac:spMk id="9" creationId="{EDBE2843-2706-420B-AC64-428082AD6A50}"/>
          </ac:spMkLst>
        </pc:spChg>
        <pc:spChg chg="mod">
          <ac:chgData name="Antonio Osamu Katagiri Tanaka" userId="2c28225e-d492-4964-8551-1b0a3c65dda0" providerId="ADAL" clId="{F57EC7D9-BC06-4F14-AB31-5FA9C495C528}" dt="2020-07-17T22:11:56.878" v="173" actId="20577"/>
          <ac:spMkLst>
            <pc:docMk/>
            <pc:sldMk cId="4056039362" sldId="260"/>
            <ac:spMk id="14" creationId="{B1FDEF3E-1872-41D3-A841-FBE14801F476}"/>
          </ac:spMkLst>
        </pc:spChg>
        <pc:picChg chg="add mod">
          <ac:chgData name="Antonio Osamu Katagiri Tanaka" userId="2c28225e-d492-4964-8551-1b0a3c65dda0" providerId="ADAL" clId="{F57EC7D9-BC06-4F14-AB31-5FA9C495C528}" dt="2020-07-17T22:09:04.154" v="135" actId="1076"/>
          <ac:picMkLst>
            <pc:docMk/>
            <pc:sldMk cId="4056039362" sldId="260"/>
            <ac:picMk id="5" creationId="{D3136563-E3BE-4780-BA85-A79EAE82B294}"/>
          </ac:picMkLst>
        </pc:picChg>
      </pc:sldChg>
      <pc:sldChg chg="del modTransition">
        <pc:chgData name="Antonio Osamu Katagiri Tanaka" userId="2c28225e-d492-4964-8551-1b0a3c65dda0" providerId="ADAL" clId="{F57EC7D9-BC06-4F14-AB31-5FA9C495C528}" dt="2020-07-17T22:16:30.798" v="175" actId="47"/>
        <pc:sldMkLst>
          <pc:docMk/>
          <pc:sldMk cId="3604131991" sldId="263"/>
        </pc:sldMkLst>
      </pc:sldChg>
      <pc:sldChg chg="del modTransition">
        <pc:chgData name="Antonio Osamu Katagiri Tanaka" userId="2c28225e-d492-4964-8551-1b0a3c65dda0" providerId="ADAL" clId="{F57EC7D9-BC06-4F14-AB31-5FA9C495C528}" dt="2020-07-17T22:16:30.798" v="175" actId="47"/>
        <pc:sldMkLst>
          <pc:docMk/>
          <pc:sldMk cId="4246728971" sldId="269"/>
        </pc:sldMkLst>
      </pc:sldChg>
      <pc:sldChg chg="del ord modTransition">
        <pc:chgData name="Antonio Osamu Katagiri Tanaka" userId="2c28225e-d492-4964-8551-1b0a3c65dda0" providerId="ADAL" clId="{F57EC7D9-BC06-4F14-AB31-5FA9C495C528}" dt="2020-07-17T22:16:30.798" v="175" actId="47"/>
        <pc:sldMkLst>
          <pc:docMk/>
          <pc:sldMk cId="708711930" sldId="276"/>
        </pc:sldMkLst>
      </pc:sldChg>
      <pc:sldChg chg="del modTransition">
        <pc:chgData name="Antonio Osamu Katagiri Tanaka" userId="2c28225e-d492-4964-8551-1b0a3c65dda0" providerId="ADAL" clId="{F57EC7D9-BC06-4F14-AB31-5FA9C495C528}" dt="2020-07-17T22:16:30.798" v="175" actId="47"/>
        <pc:sldMkLst>
          <pc:docMk/>
          <pc:sldMk cId="2232161063" sldId="281"/>
        </pc:sldMkLst>
      </pc:sldChg>
      <pc:sldChg chg="addSp modSp add mod">
        <pc:chgData name="Antonio Osamu Katagiri Tanaka" userId="2c28225e-d492-4964-8551-1b0a3c65dda0" providerId="ADAL" clId="{F57EC7D9-BC06-4F14-AB31-5FA9C495C528}" dt="2020-07-17T22:10:55.065" v="164" actId="1076"/>
        <pc:sldMkLst>
          <pc:docMk/>
          <pc:sldMk cId="353711565" sldId="282"/>
        </pc:sldMkLst>
        <pc:spChg chg="add mod">
          <ac:chgData name="Antonio Osamu Katagiri Tanaka" userId="2c28225e-d492-4964-8551-1b0a3c65dda0" providerId="ADAL" clId="{F57EC7D9-BC06-4F14-AB31-5FA9C495C528}" dt="2020-07-17T22:05:53.917" v="124" actId="20577"/>
          <ac:spMkLst>
            <pc:docMk/>
            <pc:sldMk cId="353711565" sldId="282"/>
            <ac:spMk id="4" creationId="{7B016F71-B715-43A9-800B-A47FAF320E60}"/>
          </ac:spMkLst>
        </pc:spChg>
        <pc:spChg chg="add mod">
          <ac:chgData name="Antonio Osamu Katagiri Tanaka" userId="2c28225e-d492-4964-8551-1b0a3c65dda0" providerId="ADAL" clId="{F57EC7D9-BC06-4F14-AB31-5FA9C495C528}" dt="2020-07-17T22:10:35.193" v="157" actId="1076"/>
          <ac:spMkLst>
            <pc:docMk/>
            <pc:sldMk cId="353711565" sldId="282"/>
            <ac:spMk id="7" creationId="{7D36D982-77CD-4C6A-BAD1-8BEEC7787448}"/>
          </ac:spMkLst>
        </pc:spChg>
        <pc:spChg chg="add mod">
          <ac:chgData name="Antonio Osamu Katagiri Tanaka" userId="2c28225e-d492-4964-8551-1b0a3c65dda0" providerId="ADAL" clId="{F57EC7D9-BC06-4F14-AB31-5FA9C495C528}" dt="2020-07-17T22:10:30.783" v="156" actId="1076"/>
          <ac:spMkLst>
            <pc:docMk/>
            <pc:sldMk cId="353711565" sldId="282"/>
            <ac:spMk id="8" creationId="{8B3FC808-B16F-411F-81B6-4D0291ACB604}"/>
          </ac:spMkLst>
        </pc:spChg>
        <pc:spChg chg="add mod">
          <ac:chgData name="Antonio Osamu Katagiri Tanaka" userId="2c28225e-d492-4964-8551-1b0a3c65dda0" providerId="ADAL" clId="{F57EC7D9-BC06-4F14-AB31-5FA9C495C528}" dt="2020-07-17T22:10:41.932" v="159" actId="1076"/>
          <ac:spMkLst>
            <pc:docMk/>
            <pc:sldMk cId="353711565" sldId="282"/>
            <ac:spMk id="9" creationId="{450F3B0F-CC7F-4E74-BB9F-E5E48E5AC751}"/>
          </ac:spMkLst>
        </pc:spChg>
        <pc:spChg chg="add mod">
          <ac:chgData name="Antonio Osamu Katagiri Tanaka" userId="2c28225e-d492-4964-8551-1b0a3c65dda0" providerId="ADAL" clId="{F57EC7D9-BC06-4F14-AB31-5FA9C495C528}" dt="2020-07-17T22:10:55.065" v="164" actId="1076"/>
          <ac:spMkLst>
            <pc:docMk/>
            <pc:sldMk cId="353711565" sldId="282"/>
            <ac:spMk id="10" creationId="{2FC5143D-F589-45FF-A76A-FF2004F235CD}"/>
          </ac:spMkLst>
        </pc:spChg>
        <pc:spChg chg="mod">
          <ac:chgData name="Antonio Osamu Katagiri Tanaka" userId="2c28225e-d492-4964-8551-1b0a3c65dda0" providerId="ADAL" clId="{F57EC7D9-BC06-4F14-AB31-5FA9C495C528}" dt="2020-07-17T22:05:12.278" v="115" actId="20577"/>
          <ac:spMkLst>
            <pc:docMk/>
            <pc:sldMk cId="353711565" sldId="282"/>
            <ac:spMk id="14" creationId="{B1FDEF3E-1872-41D3-A841-FBE14801F476}"/>
          </ac:spMkLst>
        </pc:spChg>
        <pc:picChg chg="add mod">
          <ac:chgData name="Antonio Osamu Katagiri Tanaka" userId="2c28225e-d492-4964-8551-1b0a3c65dda0" providerId="ADAL" clId="{F57EC7D9-BC06-4F14-AB31-5FA9C495C528}" dt="2020-07-17T22:07:18.529" v="127" actId="14100"/>
          <ac:picMkLst>
            <pc:docMk/>
            <pc:sldMk cId="353711565" sldId="282"/>
            <ac:picMk id="3" creationId="{B5BEB56F-8A18-4E18-AF9A-43DD6949F09D}"/>
          </ac:picMkLst>
        </pc:picChg>
        <pc:picChg chg="add mod">
          <ac:chgData name="Antonio Osamu Katagiri Tanaka" userId="2c28225e-d492-4964-8551-1b0a3c65dda0" providerId="ADAL" clId="{F57EC7D9-BC06-4F14-AB31-5FA9C495C528}" dt="2020-07-17T22:10:49.976" v="162" actId="1076"/>
          <ac:picMkLst>
            <pc:docMk/>
            <pc:sldMk cId="353711565" sldId="282"/>
            <ac:picMk id="5" creationId="{ED62EFF1-6BE3-4656-BE8F-6192A4AB213F}"/>
          </ac:picMkLst>
        </pc:picChg>
      </pc:sldChg>
    </pc:docChg>
  </pc:docChgLst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short, high peroxide concentrations accelerate </a:t>
            </a:r>
            <a:r>
              <a:rPr lang="en-GB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creepness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harm recovery.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short, high peroxide concentrations accelerate </a:t>
            </a:r>
            <a:r>
              <a:rPr lang="en-GB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creepness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harm recovery.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17/07/2020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17/07/2020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17/07/2020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Effect of peroxides in controlled-rheology polypropylene (CRPP)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17 Jul 2020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520" y="-518093"/>
                <a:ext cx="99438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0"/>
            <a:ext cx="11242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Effect of peroxides in controlled-rheology polypropylene (CRPP)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1) the PP resin / peroxide mixture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creates radicals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2) the radicals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attack the polymeric chains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3) the increase of the number of broken chains: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    a)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decreases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the average molecular weight (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Mw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), and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    b)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narrows the MWD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6563-E3BE-4780-BA85-A79EAE82B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862" y="2805159"/>
            <a:ext cx="5878902" cy="31655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F4C7EF-7388-4169-8FD4-19FFBA3F58C0}"/>
              </a:ext>
            </a:extLst>
          </p:cNvPr>
          <p:cNvSpPr/>
          <p:nvPr/>
        </p:nvSpPr>
        <p:spPr>
          <a:xfrm>
            <a:off x="6671174" y="3794051"/>
            <a:ext cx="501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E2843-2706-420B-AC64-428082AD6A50}"/>
              </a:ext>
            </a:extLst>
          </p:cNvPr>
          <p:cNvSpPr/>
          <p:nvPr/>
        </p:nvSpPr>
        <p:spPr>
          <a:xfrm>
            <a:off x="5979381" y="3028890"/>
            <a:ext cx="869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CRPP</a:t>
            </a: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0"/>
            <a:ext cx="11242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4) which,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increases the MFI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5) Furthermore, the new material will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creep faster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and</a:t>
            </a:r>
          </a:p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6) will </a:t>
            </a:r>
            <a:r>
              <a:rPr lang="en-GB" sz="2800" b="1">
                <a:solidFill>
                  <a:schemeClr val="accent4"/>
                </a:solidFill>
                <a:latin typeface="Arial Nova Light" panose="020B0304020202020204" pitchFamily="34" charset="0"/>
              </a:rPr>
              <a:t>NOT recover as fast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as the starting material.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16F71-B715-43A9-800B-A47FAF320E60}"/>
              </a:ext>
            </a:extLst>
          </p:cNvPr>
          <p:cNvSpPr/>
          <p:nvPr/>
        </p:nvSpPr>
        <p:spPr>
          <a:xfrm>
            <a:off x="949040" y="5208225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* In short, high peroxide concentrations accelerate creep-ness and harm recovery.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EB56F-8A18-4E18-AF9A-43DD6949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13" y="1787526"/>
            <a:ext cx="5621480" cy="3075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2EFF1-6BE3-4656-BE8F-6192A4AB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33" y="1787526"/>
            <a:ext cx="5638211" cy="3075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36D982-77CD-4C6A-BAD1-8BEEC7787448}"/>
              </a:ext>
            </a:extLst>
          </p:cNvPr>
          <p:cNvSpPr/>
          <p:nvPr/>
        </p:nvSpPr>
        <p:spPr>
          <a:xfrm>
            <a:off x="4758452" y="1836208"/>
            <a:ext cx="869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CRPP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FC808-B16F-411F-81B6-4D0291ACB604}"/>
              </a:ext>
            </a:extLst>
          </p:cNvPr>
          <p:cNvSpPr/>
          <p:nvPr/>
        </p:nvSpPr>
        <p:spPr>
          <a:xfrm>
            <a:off x="5918120" y="2236318"/>
            <a:ext cx="501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F3B0F-CC7F-4E74-BB9F-E5E48E5AC751}"/>
              </a:ext>
            </a:extLst>
          </p:cNvPr>
          <p:cNvSpPr/>
          <p:nvPr/>
        </p:nvSpPr>
        <p:spPr>
          <a:xfrm>
            <a:off x="10379931" y="3228945"/>
            <a:ext cx="869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CRPP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5143D-F589-45FF-A76A-FF2004F235CD}"/>
              </a:ext>
            </a:extLst>
          </p:cNvPr>
          <p:cNvSpPr/>
          <p:nvPr/>
        </p:nvSpPr>
        <p:spPr>
          <a:xfrm>
            <a:off x="10814549" y="2108126"/>
            <a:ext cx="501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Arial Nova Light" panose="020B0304020202020204" pitchFamily="34" charset="0"/>
              </a:rPr>
              <a:t>PP</a:t>
            </a:r>
          </a:p>
        </p:txBody>
      </p:sp>
    </p:spTree>
    <p:extLst>
      <p:ext uri="{BB962C8B-B14F-4D97-AF65-F5344CB8AC3E}">
        <p14:creationId xmlns:p14="http://schemas.microsoft.com/office/powerpoint/2010/main" val="35371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Effect of peroxides in controlled-rheology polypropylene (CRPP)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revision>1</cp:revision>
  <dcterms:created xsi:type="dcterms:W3CDTF">2019-03-28T22:09:57Z</dcterms:created>
  <dcterms:modified xsi:type="dcterms:W3CDTF">2020-07-17T22:19:53Z</dcterms:modified>
</cp:coreProperties>
</file>