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</p14:sldIdLst>
        </p14:section>
        <p14:section name="Opening Slides" id="{4602AA0E-63BE-41F3-8FC7-D6D9D743E6E4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66260-3096-4054-A5E0-0A91A10A6CF4}" v="12" dt="2019-05-05T18:21:47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2266" autoAdjust="0"/>
  </p:normalViewPr>
  <p:slideViewPr>
    <p:cSldViewPr snapToGrid="0" showGuides="1">
      <p:cViewPr varScale="1">
        <p:scale>
          <a:sx n="70" d="100"/>
          <a:sy n="70" d="100"/>
        </p:scale>
        <p:origin x="336" y="60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633D-11AC-4888-94B9-297E606567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14052"/>
            <a:ext cx="9931400" cy="238760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Spectrophotometry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&lt;paper review&gt;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93727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Antonio Osamu Katagiri Tanaka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A01212611@itesm.mx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27 Feb 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64E6265-AF38-45A6-A223-6342BB638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48" y="557606"/>
            <a:ext cx="9559104" cy="222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9040" y="0"/>
            <a:ext cx="11242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LEDs offer a better alternative to traditional UV sources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(low-cost, small</a:t>
            </a:r>
          </a:p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size, robustness, portability, and low noise).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476BA-E762-4E0F-89C9-663291603019}"/>
              </a:ext>
            </a:extLst>
          </p:cNvPr>
          <p:cNvSpPr/>
          <p:nvPr/>
        </p:nvSpPr>
        <p:spPr>
          <a:xfrm>
            <a:off x="949040" y="830997"/>
            <a:ext cx="11242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Li et al. intention was to report the performance newly deep UV-LEDs and investigate their feasibility for analytical applications.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B89F9-2743-4429-BE3A-BBC90033AE6A}"/>
              </a:ext>
            </a:extLst>
          </p:cNvPr>
          <p:cNvSpPr/>
          <p:nvPr/>
        </p:nvSpPr>
        <p:spPr>
          <a:xfrm>
            <a:off x="936625" y="1661994"/>
            <a:ext cx="56152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With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increasing input current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the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ratio of VIS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parasitic emission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to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the deep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UV emission decreases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83FDB9-2048-4D01-B545-B44BD6F6E9A6}"/>
              </a:ext>
            </a:extLst>
          </p:cNvPr>
          <p:cNvSpPr/>
          <p:nvPr/>
        </p:nvSpPr>
        <p:spPr>
          <a:xfrm>
            <a:off x="6576727" y="1661209"/>
            <a:ext cx="5615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performance was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demonstrated by detecting four parabens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E2DEA4-85FB-4AF1-B066-78B1063FE24B}"/>
              </a:ext>
            </a:extLst>
          </p:cNvPr>
          <p:cNvSpPr/>
          <p:nvPr/>
        </p:nvSpPr>
        <p:spPr>
          <a:xfrm>
            <a:off x="942833" y="6021415"/>
            <a:ext cx="112429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new deep UV-LED noise was low, which is approximately 10 times lower than the noise using the old generation deep UV-LEDs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773BE7-152D-4E62-BB3B-06C041FF9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332" y="2860753"/>
            <a:ext cx="4901193" cy="31622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6293AE-46FB-4905-AB52-A5B2619AE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785" y="2862323"/>
            <a:ext cx="3337118" cy="316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4319</TotalTime>
  <Words>111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 Light</vt:lpstr>
      <vt:lpstr>Calibri</vt:lpstr>
      <vt:lpstr>Calibri Light</vt:lpstr>
      <vt:lpstr>Office Theme</vt:lpstr>
      <vt:lpstr>Spectrophotometry &lt;paper review&gt;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18</cp:revision>
  <dcterms:created xsi:type="dcterms:W3CDTF">2019-03-28T22:09:57Z</dcterms:created>
  <dcterms:modified xsi:type="dcterms:W3CDTF">2020-02-27T16:41:43Z</dcterms:modified>
</cp:coreProperties>
</file>