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4663"/>
  </p:normalViewPr>
  <p:slideViewPr>
    <p:cSldViewPr snapToGrid="0" snapToObjects="1">
      <p:cViewPr varScale="1">
        <p:scale>
          <a:sx n="157" d="100"/>
          <a:sy n="157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116C-97D5-3B4C-8FA4-A60BA28A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AD175-A798-1544-B290-BC8122172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FC6E-52B7-0145-B5FD-FC9E3918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8FEE-750E-244A-B8FF-776240F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19B0A-8B81-884D-9FF0-C8E424BA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5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540E-4EDA-2E49-BA18-3220F47D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F9E54-5EA8-4345-BB40-F20FB877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8CCD-47EF-F44B-8252-5B28DE62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A895-29AB-E544-8F10-B760D11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AD8A-BF13-E944-95C0-40130A19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F9FCE-25FB-7446-A4DD-47F79894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8544C-FF45-B044-92ED-FB5F79A6C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7EFA-3A10-FB49-A247-25F36767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DB9C-C22B-1649-BE63-C64B942F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0991-35C3-FA44-AF26-E811787C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7055-1C1B-D548-B9E2-18143404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7D95-9D52-2748-939B-61FB636C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2167-3705-5E4F-A5E1-38EB1E45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F6FF-EB75-EF4F-ADC8-BB17A813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592E-AE3C-A147-9442-6CAD9487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A012-0B53-2A48-A1C9-8B2EA8AE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08895-D663-134A-A71A-0940D3B8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35EC-DDDA-8A4F-B631-8F035E6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8D55-78C2-D448-89C0-D141A252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95F5-F892-7A4C-A365-F00F35C2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C434-9424-BF4E-A9A3-1966FE52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3003-42F5-3F42-8071-7AD9DAF72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1F8A-3FF4-6747-BE5A-DAD056442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39294-9085-9543-9223-36C1C4DC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CA16-58D2-FC4C-AD41-43CC5B9D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0527-9E0E-B148-B845-5F97C1B4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C6A-A059-A646-974E-DADF5EA3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7F861-26DB-4442-A012-091A1956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EAAA4-CD23-F24D-BFBF-6B45CB5E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946B0-7593-2545-AE47-B2D06BFF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72AA4-ACB7-2D42-80BA-DB912EC06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1B1DE-76AA-9844-B75D-AA29C272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18F28-1B37-CD43-9BA7-71479558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BD3AC-09C3-D245-9D6D-09A9D76E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86E9-721D-0048-BD2D-03ED36AA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CF222-FD93-6E48-8B66-60C3BF86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BA316-153E-C549-8396-406A9B10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0CF4C-1906-BF43-B926-B0F594E3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2B96E-46A6-0A4C-AED9-15893D90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8367-9F9A-4746-92C2-41C2EE75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FB5E7-4125-1646-8B67-BBACA753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ED0C-D3CC-114F-9478-73ADED5E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AB3D-F312-794C-8D94-EAE4BE6F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03DC5-5D28-8347-AAEE-51519919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D02E-A5AA-214D-8C75-5C5B522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0A63B-EF12-1847-9417-6B914144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C04D8-4502-C84E-BBAF-10F475A8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84B3-25E6-1947-B7F0-D699C442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C0739-3534-F34A-84CA-ED9A10164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CF715-294D-854B-BB36-65B54186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7F54-68C8-104E-8514-02911B76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32B5-265F-BD42-B17C-966094AB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41E9B-168E-B24D-827F-5C5B8711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599F6-659C-774B-A3FB-87B20EDB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5C71-F165-2744-B19C-8C3CCA91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FC96-DEDE-0146-9DBD-80084C8C4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DDE8-E8B6-CE4F-908B-A2D079333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C9AD-9525-1343-B802-637DF9B91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9NAUPbqAvE" TargetMode="External"/><Relationship Id="rId2" Type="http://schemas.openxmlformats.org/officeDocument/2006/relationships/hyperlink" Target="https://www.youtube.com/watch?v=Cs-rB3YG_Z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0B0B-1B77-244B-A0A0-0D6977D27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88B87-6F57-1042-AC7C-707315981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B89C-5D8F-6D40-B44A-3BC8DBC6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44F4-6EA3-C64F-B1B6-06C7B080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0" y="1841809"/>
            <a:ext cx="110085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Spintronics Fundamentals And Applications (2018)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(3.40)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https://www.youtube.com/watch?v=Cs-rB3YG_ZE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Spintronics: Abandoning Perfection for the Quantum Age: (2011)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(10:10)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https://www.youtube.com/watch?v=g9NAUPbqAvE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8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53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Bonilla Ríos</dc:creator>
  <cp:lastModifiedBy>Jaime Bonilla Ríos</cp:lastModifiedBy>
  <cp:revision>24</cp:revision>
  <dcterms:created xsi:type="dcterms:W3CDTF">2018-03-11T18:56:20Z</dcterms:created>
  <dcterms:modified xsi:type="dcterms:W3CDTF">2019-04-22T06:47:15Z</dcterms:modified>
</cp:coreProperties>
</file>