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82" r:id="rId4"/>
    <p:sldId id="284" r:id="rId5"/>
    <p:sldId id="269" r:id="rId6"/>
    <p:sldId id="263" r:id="rId7"/>
    <p:sldId id="285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60"/>
            <p14:sldId id="282"/>
            <p14:sldId id="284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92244" autoAdjust="0"/>
  </p:normalViewPr>
  <p:slideViewPr>
    <p:cSldViewPr snapToGrid="0" showGuides="1">
      <p:cViewPr varScale="1">
        <p:scale>
          <a:sx n="100" d="100"/>
          <a:sy n="100" d="100"/>
        </p:scale>
        <p:origin x="84" y="108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https://doi.org/10.1007/s40828-016-0038-0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A00828035@itesm.mx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8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5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80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Light</vt:lpstr>
      <vt:lpstr>Calibri</vt:lpstr>
      <vt:lpstr>Calibri Light</vt:lpstr>
      <vt:lpstr>Gabriola</vt:lpstr>
      <vt:lpstr>Office Theme</vt:lpstr>
      <vt:lpstr>Leharne, S. (2017). The physical chemistry of high-sensitivity differential scanning calorimetry of biopolymers. ChemTexts, 3(1), 1–12. https://doi.org/10.1007/s40828-016-0038-0</vt:lpstr>
      <vt:lpstr>Figure 1:</vt:lpstr>
      <vt:lpstr>Figure 7a:</vt:lpstr>
      <vt:lpstr>Figure 11:</vt:lpstr>
      <vt:lpstr>Q&amp;A</vt:lpstr>
      <vt:lpstr>References</vt:lpstr>
      <vt:lpstr>Figure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13</cp:revision>
  <dcterms:created xsi:type="dcterms:W3CDTF">2019-03-28T22:09:57Z</dcterms:created>
  <dcterms:modified xsi:type="dcterms:W3CDTF">2019-10-29T05:08:57Z</dcterms:modified>
</cp:coreProperties>
</file>