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</p14:sldIdLst>
        </p14:section>
        <p14:section name="Opening Slides" id="{4602AA0E-63BE-41F3-8FC7-D6D9D743E6E4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2BE9F-F29D-4486-982A-BE71F6619AA1}" v="66" dt="2020-04-23T16:47:21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8" autoAdjust="0"/>
    <p:restoredTop sz="92266" autoAdjust="0"/>
  </p:normalViewPr>
  <p:slideViewPr>
    <p:cSldViewPr snapToGrid="0" showGuides="1">
      <p:cViewPr varScale="1">
        <p:scale>
          <a:sx n="99" d="100"/>
          <a:sy n="99" d="100"/>
        </p:scale>
        <p:origin x="96" y="360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  <pc:docChgLst>
    <pc:chgData name="Antonio Osamu Katagiri Tanaka" userId="2c28225e-d492-4964-8551-1b0a3c65dda0" providerId="ADAL" clId="{4E62BE9F-F29D-4486-982A-BE71F6619AA1}"/>
    <pc:docChg chg="undo redo custSel modSld">
      <pc:chgData name="Antonio Osamu Katagiri Tanaka" userId="2c28225e-d492-4964-8551-1b0a3c65dda0" providerId="ADAL" clId="{4E62BE9F-F29D-4486-982A-BE71F6619AA1}" dt="2020-04-23T16:47:59.369" v="729" actId="1076"/>
      <pc:docMkLst>
        <pc:docMk/>
      </pc:docMkLst>
      <pc:sldChg chg="addSp delSp modSp mod">
        <pc:chgData name="Antonio Osamu Katagiri Tanaka" userId="2c28225e-d492-4964-8551-1b0a3c65dda0" providerId="ADAL" clId="{4E62BE9F-F29D-4486-982A-BE71F6619AA1}" dt="2020-04-23T15:12:04.573" v="17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4E62BE9F-F29D-4486-982A-BE71F6619AA1}" dt="2020-04-23T15:12:04.573" v="17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4E62BE9F-F29D-4486-982A-BE71F6619AA1}" dt="2020-04-23T15:11:20.212" v="12" actId="20577"/>
          <ac:spMkLst>
            <pc:docMk/>
            <pc:sldMk cId="3401248549" sldId="256"/>
            <ac:spMk id="7" creationId="{8D0BEDFD-CE79-4A45-9ADE-72FBEA303FCC}"/>
          </ac:spMkLst>
        </pc:spChg>
        <pc:picChg chg="del mod">
          <ac:chgData name="Antonio Osamu Katagiri Tanaka" userId="2c28225e-d492-4964-8551-1b0a3c65dda0" providerId="ADAL" clId="{4E62BE9F-F29D-4486-982A-BE71F6619AA1}" dt="2020-04-23T15:10:44.183" v="3" actId="478"/>
          <ac:picMkLst>
            <pc:docMk/>
            <pc:sldMk cId="3401248549" sldId="256"/>
            <ac:picMk id="2" creationId="{625B1FDA-5F2E-4037-B199-579BD3D634D4}"/>
          </ac:picMkLst>
        </pc:picChg>
        <pc:picChg chg="add mod">
          <ac:chgData name="Antonio Osamu Katagiri Tanaka" userId="2c28225e-d492-4964-8551-1b0a3c65dda0" providerId="ADAL" clId="{4E62BE9F-F29D-4486-982A-BE71F6619AA1}" dt="2020-04-23T15:11:54.082" v="15" actId="1076"/>
          <ac:picMkLst>
            <pc:docMk/>
            <pc:sldMk cId="3401248549" sldId="256"/>
            <ac:picMk id="3" creationId="{0EE399CD-8B06-4DDB-B9D9-A9D6D72FB4D3}"/>
          </ac:picMkLst>
        </pc:picChg>
      </pc:sldChg>
      <pc:sldChg chg="addSp delSp modSp mod">
        <pc:chgData name="Antonio Osamu Katagiri Tanaka" userId="2c28225e-d492-4964-8551-1b0a3c65dda0" providerId="ADAL" clId="{4E62BE9F-F29D-4486-982A-BE71F6619AA1}" dt="2020-04-23T16:47:59.369" v="729" actId="1076"/>
        <pc:sldMkLst>
          <pc:docMk/>
          <pc:sldMk cId="4056039362" sldId="260"/>
        </pc:sldMkLst>
        <pc:spChg chg="add mod">
          <ac:chgData name="Antonio Osamu Katagiri Tanaka" userId="2c28225e-d492-4964-8551-1b0a3c65dda0" providerId="ADAL" clId="{4E62BE9F-F29D-4486-982A-BE71F6619AA1}" dt="2020-04-23T16:47:32.891" v="726" actId="20577"/>
          <ac:spMkLst>
            <pc:docMk/>
            <pc:sldMk cId="4056039362" sldId="260"/>
            <ac:spMk id="3" creationId="{C29AEA9D-16BB-4404-B90E-165A66BFAD49}"/>
          </ac:spMkLst>
        </pc:spChg>
        <pc:spChg chg="del mod topLvl">
          <ac:chgData name="Antonio Osamu Katagiri Tanaka" userId="2c28225e-d492-4964-8551-1b0a3c65dda0" providerId="ADAL" clId="{4E62BE9F-F29D-4486-982A-BE71F6619AA1}" dt="2020-04-23T15:41:17.694" v="108" actId="478"/>
          <ac:spMkLst>
            <pc:docMk/>
            <pc:sldMk cId="4056039362" sldId="260"/>
            <ac:spMk id="14" creationId="{A38B5C33-3B70-4401-A882-359B9A0C33D5}"/>
          </ac:spMkLst>
        </pc:spChg>
        <pc:spChg chg="del mod topLvl">
          <ac:chgData name="Antonio Osamu Katagiri Tanaka" userId="2c28225e-d492-4964-8551-1b0a3c65dda0" providerId="ADAL" clId="{4E62BE9F-F29D-4486-982A-BE71F6619AA1}" dt="2020-04-23T15:41:17.694" v="108" actId="478"/>
          <ac:spMkLst>
            <pc:docMk/>
            <pc:sldMk cId="4056039362" sldId="260"/>
            <ac:spMk id="18" creationId="{525E4B5D-47B8-4BB6-9C2B-3314467B275B}"/>
          </ac:spMkLst>
        </pc:spChg>
        <pc:spChg chg="mod">
          <ac:chgData name="Antonio Osamu Katagiri Tanaka" userId="2c28225e-d492-4964-8551-1b0a3c65dda0" providerId="ADAL" clId="{4E62BE9F-F29D-4486-982A-BE71F6619AA1}" dt="2020-04-23T16:41:42.419" v="667"/>
          <ac:spMkLst>
            <pc:docMk/>
            <pc:sldMk cId="4056039362" sldId="260"/>
            <ac:spMk id="25" creationId="{EF9559B5-BCAE-4B78-95D8-7A4AF91E92C9}"/>
          </ac:spMkLst>
        </pc:spChg>
        <pc:spChg chg="mod topLvl">
          <ac:chgData name="Antonio Osamu Katagiri Tanaka" userId="2c28225e-d492-4964-8551-1b0a3c65dda0" providerId="ADAL" clId="{4E62BE9F-F29D-4486-982A-BE71F6619AA1}" dt="2020-04-23T16:38:54.103" v="631" actId="1076"/>
          <ac:spMkLst>
            <pc:docMk/>
            <pc:sldMk cId="4056039362" sldId="260"/>
            <ac:spMk id="34" creationId="{DF1E3671-AD83-4AB7-AA3E-3067CB0B00C2}"/>
          </ac:spMkLst>
        </pc:spChg>
        <pc:spChg chg="del mod topLvl">
          <ac:chgData name="Antonio Osamu Katagiri Tanaka" userId="2c28225e-d492-4964-8551-1b0a3c65dda0" providerId="ADAL" clId="{4E62BE9F-F29D-4486-982A-BE71F6619AA1}" dt="2020-04-23T15:41:17.694" v="108" actId="478"/>
          <ac:spMkLst>
            <pc:docMk/>
            <pc:sldMk cId="4056039362" sldId="260"/>
            <ac:spMk id="35" creationId="{380ED873-31CB-4B71-8645-6C0C7DEA1D4A}"/>
          </ac:spMkLst>
        </pc:spChg>
        <pc:spChg chg="add mod ord topLvl">
          <ac:chgData name="Antonio Osamu Katagiri Tanaka" userId="2c28225e-d492-4964-8551-1b0a3c65dda0" providerId="ADAL" clId="{4E62BE9F-F29D-4486-982A-BE71F6619AA1}" dt="2020-04-23T16:39:18.803" v="639" actId="1076"/>
          <ac:spMkLst>
            <pc:docMk/>
            <pc:sldMk cId="4056039362" sldId="260"/>
            <ac:spMk id="36" creationId="{1863E975-7BEC-4ED5-9BA7-D0717B8265EF}"/>
          </ac:spMkLst>
        </pc:spChg>
        <pc:spChg chg="add mod topLvl">
          <ac:chgData name="Antonio Osamu Katagiri Tanaka" userId="2c28225e-d492-4964-8551-1b0a3c65dda0" providerId="ADAL" clId="{4E62BE9F-F29D-4486-982A-BE71F6619AA1}" dt="2020-04-23T16:22:55.114" v="501" actId="164"/>
          <ac:spMkLst>
            <pc:docMk/>
            <pc:sldMk cId="4056039362" sldId="260"/>
            <ac:spMk id="45" creationId="{AA727597-3335-4C09-B07C-657666069FA5}"/>
          </ac:spMkLst>
        </pc:spChg>
        <pc:spChg chg="add mod topLvl">
          <ac:chgData name="Antonio Osamu Katagiri Tanaka" userId="2c28225e-d492-4964-8551-1b0a3c65dda0" providerId="ADAL" clId="{4E62BE9F-F29D-4486-982A-BE71F6619AA1}" dt="2020-04-23T16:18:39.955" v="470" actId="164"/>
          <ac:spMkLst>
            <pc:docMk/>
            <pc:sldMk cId="4056039362" sldId="260"/>
            <ac:spMk id="46" creationId="{5860AC88-8E90-4A16-9120-6CDAD4F6D535}"/>
          </ac:spMkLst>
        </pc:spChg>
        <pc:spChg chg="add mod">
          <ac:chgData name="Antonio Osamu Katagiri Tanaka" userId="2c28225e-d492-4964-8551-1b0a3c65dda0" providerId="ADAL" clId="{4E62BE9F-F29D-4486-982A-BE71F6619AA1}" dt="2020-04-23T16:16:29.196" v="414" actId="571"/>
          <ac:spMkLst>
            <pc:docMk/>
            <pc:sldMk cId="4056039362" sldId="260"/>
            <ac:spMk id="49" creationId="{0670785A-067F-461B-9B54-24D2E4A9850D}"/>
          </ac:spMkLst>
        </pc:spChg>
        <pc:spChg chg="add mod">
          <ac:chgData name="Antonio Osamu Katagiri Tanaka" userId="2c28225e-d492-4964-8551-1b0a3c65dda0" providerId="ADAL" clId="{4E62BE9F-F29D-4486-982A-BE71F6619AA1}" dt="2020-04-23T16:16:29.196" v="414" actId="571"/>
          <ac:spMkLst>
            <pc:docMk/>
            <pc:sldMk cId="4056039362" sldId="260"/>
            <ac:spMk id="57" creationId="{4413517F-1AE2-4F85-8D0F-90CC17166584}"/>
          </ac:spMkLst>
        </pc:spChg>
        <pc:spChg chg="del mod topLvl">
          <ac:chgData name="Antonio Osamu Katagiri Tanaka" userId="2c28225e-d492-4964-8551-1b0a3c65dda0" providerId="ADAL" clId="{4E62BE9F-F29D-4486-982A-BE71F6619AA1}" dt="2020-04-23T15:41:17.694" v="108" actId="478"/>
          <ac:spMkLst>
            <pc:docMk/>
            <pc:sldMk cId="4056039362" sldId="260"/>
            <ac:spMk id="60" creationId="{487ECCFC-011D-4D8D-9C71-D34E48393CE2}"/>
          </ac:spMkLst>
        </pc:spChg>
        <pc:spChg chg="mod">
          <ac:chgData name="Antonio Osamu Katagiri Tanaka" userId="2c28225e-d492-4964-8551-1b0a3c65dda0" providerId="ADAL" clId="{4E62BE9F-F29D-4486-982A-BE71F6619AA1}" dt="2020-04-23T16:37:23.798" v="624" actId="1076"/>
          <ac:spMkLst>
            <pc:docMk/>
            <pc:sldMk cId="4056039362" sldId="260"/>
            <ac:spMk id="61" creationId="{FC23AC6D-769D-4165-AAF6-1548880486C1}"/>
          </ac:spMkLst>
        </pc:spChg>
        <pc:spChg chg="add mod">
          <ac:chgData name="Antonio Osamu Katagiri Tanaka" userId="2c28225e-d492-4964-8551-1b0a3c65dda0" providerId="ADAL" clId="{4E62BE9F-F29D-4486-982A-BE71F6619AA1}" dt="2020-04-23T16:16:29.196" v="414" actId="571"/>
          <ac:spMkLst>
            <pc:docMk/>
            <pc:sldMk cId="4056039362" sldId="260"/>
            <ac:spMk id="65" creationId="{087227DF-6FFE-47E9-9C67-C1F6545F9242}"/>
          </ac:spMkLst>
        </pc:spChg>
        <pc:spChg chg="add mod">
          <ac:chgData name="Antonio Osamu Katagiri Tanaka" userId="2c28225e-d492-4964-8551-1b0a3c65dda0" providerId="ADAL" clId="{4E62BE9F-F29D-4486-982A-BE71F6619AA1}" dt="2020-04-23T16:16:29.196" v="414" actId="571"/>
          <ac:spMkLst>
            <pc:docMk/>
            <pc:sldMk cId="4056039362" sldId="260"/>
            <ac:spMk id="67" creationId="{0E31AAD4-B7FF-4DAB-8CFC-3255F374DA5E}"/>
          </ac:spMkLst>
        </pc:spChg>
        <pc:spChg chg="add mod">
          <ac:chgData name="Antonio Osamu Katagiri Tanaka" userId="2c28225e-d492-4964-8551-1b0a3c65dda0" providerId="ADAL" clId="{4E62BE9F-F29D-4486-982A-BE71F6619AA1}" dt="2020-04-23T16:18:33.823" v="469" actId="164"/>
          <ac:spMkLst>
            <pc:docMk/>
            <pc:sldMk cId="4056039362" sldId="260"/>
            <ac:spMk id="75" creationId="{9302C305-A30A-4397-AA5F-28BD5210C78D}"/>
          </ac:spMkLst>
        </pc:spChg>
        <pc:spChg chg="add mod">
          <ac:chgData name="Antonio Osamu Katagiri Tanaka" userId="2c28225e-d492-4964-8551-1b0a3c65dda0" providerId="ADAL" clId="{4E62BE9F-F29D-4486-982A-BE71F6619AA1}" dt="2020-04-23T16:39:40.212" v="644" actId="1076"/>
          <ac:spMkLst>
            <pc:docMk/>
            <pc:sldMk cId="4056039362" sldId="260"/>
            <ac:spMk id="91" creationId="{DDCDB8D6-F731-474A-B332-F3659EFE64B2}"/>
          </ac:spMkLst>
        </pc:spChg>
        <pc:spChg chg="add mod">
          <ac:chgData name="Antonio Osamu Katagiri Tanaka" userId="2c28225e-d492-4964-8551-1b0a3c65dda0" providerId="ADAL" clId="{4E62BE9F-F29D-4486-982A-BE71F6619AA1}" dt="2020-04-23T16:42:27.637" v="679" actId="1076"/>
          <ac:spMkLst>
            <pc:docMk/>
            <pc:sldMk cId="4056039362" sldId="260"/>
            <ac:spMk id="95" creationId="{1E4D8B2B-7AF5-4CF8-BD08-93EC9BCB7278}"/>
          </ac:spMkLst>
        </pc:spChg>
        <pc:spChg chg="add mod">
          <ac:chgData name="Antonio Osamu Katagiri Tanaka" userId="2c28225e-d492-4964-8551-1b0a3c65dda0" providerId="ADAL" clId="{4E62BE9F-F29D-4486-982A-BE71F6619AA1}" dt="2020-04-23T16:44:01.996" v="686" actId="20577"/>
          <ac:spMkLst>
            <pc:docMk/>
            <pc:sldMk cId="4056039362" sldId="260"/>
            <ac:spMk id="103" creationId="{39C795DB-BF4E-4735-924F-FCDA0B698F41}"/>
          </ac:spMkLst>
        </pc:spChg>
        <pc:spChg chg="add mod">
          <ac:chgData name="Antonio Osamu Katagiri Tanaka" userId="2c28225e-d492-4964-8551-1b0a3c65dda0" providerId="ADAL" clId="{4E62BE9F-F29D-4486-982A-BE71F6619AA1}" dt="2020-04-23T16:47:59.369" v="729" actId="1076"/>
          <ac:spMkLst>
            <pc:docMk/>
            <pc:sldMk cId="4056039362" sldId="260"/>
            <ac:spMk id="124" creationId="{A3B27F88-CA3B-42FD-B972-9C05771F5BE7}"/>
          </ac:spMkLst>
        </pc:spChg>
        <pc:spChg chg="add del">
          <ac:chgData name="Antonio Osamu Katagiri Tanaka" userId="2c28225e-d492-4964-8551-1b0a3c65dda0" providerId="ADAL" clId="{4E62BE9F-F29D-4486-982A-BE71F6619AA1}" dt="2020-04-23T16:46:39.772" v="714"/>
          <ac:spMkLst>
            <pc:docMk/>
            <pc:sldMk cId="4056039362" sldId="260"/>
            <ac:spMk id="125" creationId="{F9FBE1FE-2AF8-495F-AFF9-7CE456FFE5B9}"/>
          </ac:spMkLst>
        </pc:spChg>
        <pc:grpChg chg="add del mod">
          <ac:chgData name="Antonio Osamu Katagiri Tanaka" userId="2c28225e-d492-4964-8551-1b0a3c65dda0" providerId="ADAL" clId="{4E62BE9F-F29D-4486-982A-BE71F6619AA1}" dt="2020-04-23T16:16:56.619" v="420" actId="165"/>
          <ac:grpSpMkLst>
            <pc:docMk/>
            <pc:sldMk cId="4056039362" sldId="260"/>
            <ac:grpSpMk id="33" creationId="{7F3FC1FF-214D-4422-9F00-EEA2880EE5DF}"/>
          </ac:grpSpMkLst>
        </pc:grpChg>
        <pc:grpChg chg="del">
          <ac:chgData name="Antonio Osamu Katagiri Tanaka" userId="2c28225e-d492-4964-8551-1b0a3c65dda0" providerId="ADAL" clId="{4E62BE9F-F29D-4486-982A-BE71F6619AA1}" dt="2020-04-23T15:41:13.442" v="107" actId="165"/>
          <ac:grpSpMkLst>
            <pc:docMk/>
            <pc:sldMk cId="4056039362" sldId="260"/>
            <ac:grpSpMk id="47" creationId="{0FD80978-F766-4C7E-BA04-A3E41D735ABD}"/>
          </ac:grpSpMkLst>
        </pc:grpChg>
        <pc:grpChg chg="add mod">
          <ac:chgData name="Antonio Osamu Katagiri Tanaka" userId="2c28225e-d492-4964-8551-1b0a3c65dda0" providerId="ADAL" clId="{4E62BE9F-F29D-4486-982A-BE71F6619AA1}" dt="2020-04-23T16:40:27.698" v="652" actId="1076"/>
          <ac:grpSpMkLst>
            <pc:docMk/>
            <pc:sldMk cId="4056039362" sldId="260"/>
            <ac:grpSpMk id="76" creationId="{3AA0AD3D-FCD5-4E69-9375-BA16B570EC51}"/>
          </ac:grpSpMkLst>
        </pc:grpChg>
        <pc:grpChg chg="add mod">
          <ac:chgData name="Antonio Osamu Katagiri Tanaka" userId="2c28225e-d492-4964-8551-1b0a3c65dda0" providerId="ADAL" clId="{4E62BE9F-F29D-4486-982A-BE71F6619AA1}" dt="2020-04-23T16:41:06.912" v="665" actId="1076"/>
          <ac:grpSpMkLst>
            <pc:docMk/>
            <pc:sldMk cId="4056039362" sldId="260"/>
            <ac:grpSpMk id="77" creationId="{F1869229-6C0D-4D93-96BD-49B7FEBB5F66}"/>
          </ac:grpSpMkLst>
        </pc:grpChg>
        <pc:grpChg chg="add del mod">
          <ac:chgData name="Antonio Osamu Katagiri Tanaka" userId="2c28225e-d492-4964-8551-1b0a3c65dda0" providerId="ADAL" clId="{4E62BE9F-F29D-4486-982A-BE71F6619AA1}" dt="2020-04-23T16:21:51.234" v="493" actId="165"/>
          <ac:grpSpMkLst>
            <pc:docMk/>
            <pc:sldMk cId="4056039362" sldId="260"/>
            <ac:grpSpMk id="78" creationId="{29D041A3-5CF8-44AE-8D03-67CB8D49DEDC}"/>
          </ac:grpSpMkLst>
        </pc:grpChg>
        <pc:grpChg chg="add mod">
          <ac:chgData name="Antonio Osamu Katagiri Tanaka" userId="2c28225e-d492-4964-8551-1b0a3c65dda0" providerId="ADAL" clId="{4E62BE9F-F29D-4486-982A-BE71F6619AA1}" dt="2020-04-23T16:40:33.943" v="653" actId="1076"/>
          <ac:grpSpMkLst>
            <pc:docMk/>
            <pc:sldMk cId="4056039362" sldId="260"/>
            <ac:grpSpMk id="89" creationId="{E7B26EAF-EE66-4EFF-92C7-B688C818EC65}"/>
          </ac:grpSpMkLst>
        </pc:grpChg>
        <pc:grpChg chg="add mod ord">
          <ac:chgData name="Antonio Osamu Katagiri Tanaka" userId="2c28225e-d492-4964-8551-1b0a3c65dda0" providerId="ADAL" clId="{4E62BE9F-F29D-4486-982A-BE71F6619AA1}" dt="2020-04-23T16:38:47.584" v="630" actId="167"/>
          <ac:grpSpMkLst>
            <pc:docMk/>
            <pc:sldMk cId="4056039362" sldId="260"/>
            <ac:grpSpMk id="107" creationId="{712ABBCB-0184-4241-A9B6-CFBED9EC2343}"/>
          </ac:grpSpMkLst>
        </pc:grpChg>
        <pc:picChg chg="add del mod ord">
          <ac:chgData name="Antonio Osamu Katagiri Tanaka" userId="2c28225e-d492-4964-8551-1b0a3c65dda0" providerId="ADAL" clId="{4E62BE9F-F29D-4486-982A-BE71F6619AA1}" dt="2020-04-23T16:03:10.162" v="241" actId="478"/>
          <ac:picMkLst>
            <pc:docMk/>
            <pc:sldMk cId="4056039362" sldId="260"/>
            <ac:picMk id="2" creationId="{962D5B94-DFEB-4714-967A-EB00E3C72D90}"/>
          </ac:picMkLst>
        </pc:picChg>
        <pc:picChg chg="add mod ord topLvl">
          <ac:chgData name="Antonio Osamu Katagiri Tanaka" userId="2c28225e-d492-4964-8551-1b0a3c65dda0" providerId="ADAL" clId="{4E62BE9F-F29D-4486-982A-BE71F6619AA1}" dt="2020-04-23T16:38:24.476" v="627" actId="164"/>
          <ac:picMkLst>
            <pc:docMk/>
            <pc:sldMk cId="4056039362" sldId="260"/>
            <ac:picMk id="7" creationId="{737DCD23-1D01-46D3-84BB-80C6B6219D9D}"/>
          </ac:picMkLst>
        </pc:picChg>
        <pc:picChg chg="del mod topLvl">
          <ac:chgData name="Antonio Osamu Katagiri Tanaka" userId="2c28225e-d492-4964-8551-1b0a3c65dda0" providerId="ADAL" clId="{4E62BE9F-F29D-4486-982A-BE71F6619AA1}" dt="2020-04-23T15:41:17.694" v="108" actId="478"/>
          <ac:picMkLst>
            <pc:docMk/>
            <pc:sldMk cId="4056039362" sldId="260"/>
            <ac:picMk id="8" creationId="{483229D8-BEB6-41DC-9D35-1BFD68F80703}"/>
          </ac:picMkLst>
        </pc:picChg>
        <pc:picChg chg="add mod topLvl">
          <ac:chgData name="Antonio Osamu Katagiri Tanaka" userId="2c28225e-d492-4964-8551-1b0a3c65dda0" providerId="ADAL" clId="{4E62BE9F-F29D-4486-982A-BE71F6619AA1}" dt="2020-04-23T16:38:24.476" v="627" actId="164"/>
          <ac:picMkLst>
            <pc:docMk/>
            <pc:sldMk cId="4056039362" sldId="260"/>
            <ac:picMk id="9" creationId="{881D5E57-4093-49BE-98BF-7B108052CB40}"/>
          </ac:picMkLst>
        </pc:picChg>
        <pc:picChg chg="del mod topLvl">
          <ac:chgData name="Antonio Osamu Katagiri Tanaka" userId="2c28225e-d492-4964-8551-1b0a3c65dda0" providerId="ADAL" clId="{4E62BE9F-F29D-4486-982A-BE71F6619AA1}" dt="2020-04-23T15:41:17.694" v="108" actId="478"/>
          <ac:picMkLst>
            <pc:docMk/>
            <pc:sldMk cId="4056039362" sldId="260"/>
            <ac:picMk id="10" creationId="{CF3174A3-3BED-43BB-82D2-4382D2AF3CEE}"/>
          </ac:picMkLst>
        </pc:picChg>
        <pc:picChg chg="del mod topLvl">
          <ac:chgData name="Antonio Osamu Katagiri Tanaka" userId="2c28225e-d492-4964-8551-1b0a3c65dda0" providerId="ADAL" clId="{4E62BE9F-F29D-4486-982A-BE71F6619AA1}" dt="2020-04-23T15:41:17.694" v="108" actId="478"/>
          <ac:picMkLst>
            <pc:docMk/>
            <pc:sldMk cId="4056039362" sldId="260"/>
            <ac:picMk id="11" creationId="{B57409BD-03FA-4F59-BB50-D9098A3D1DDF}"/>
          </ac:picMkLst>
        </pc:picChg>
        <pc:picChg chg="del mod topLvl">
          <ac:chgData name="Antonio Osamu Katagiri Tanaka" userId="2c28225e-d492-4964-8551-1b0a3c65dda0" providerId="ADAL" clId="{4E62BE9F-F29D-4486-982A-BE71F6619AA1}" dt="2020-04-23T15:41:17.694" v="108" actId="478"/>
          <ac:picMkLst>
            <pc:docMk/>
            <pc:sldMk cId="4056039362" sldId="260"/>
            <ac:picMk id="12" creationId="{EF5F4742-4BAC-4E87-AC5D-E90849C1D319}"/>
          </ac:picMkLst>
        </pc:picChg>
        <pc:picChg chg="add mod topLvl">
          <ac:chgData name="Antonio Osamu Katagiri Tanaka" userId="2c28225e-d492-4964-8551-1b0a3c65dda0" providerId="ADAL" clId="{4E62BE9F-F29D-4486-982A-BE71F6619AA1}" dt="2020-04-23T16:38:24.476" v="627" actId="164"/>
          <ac:picMkLst>
            <pc:docMk/>
            <pc:sldMk cId="4056039362" sldId="260"/>
            <ac:picMk id="13" creationId="{2506C3CB-E18D-4270-BA2F-CECCB4FE1960}"/>
          </ac:picMkLst>
        </pc:picChg>
        <pc:picChg chg="add mod topLvl">
          <ac:chgData name="Antonio Osamu Katagiri Tanaka" userId="2c28225e-d492-4964-8551-1b0a3c65dda0" providerId="ADAL" clId="{4E62BE9F-F29D-4486-982A-BE71F6619AA1}" dt="2020-04-23T16:38:24.476" v="627" actId="164"/>
          <ac:picMkLst>
            <pc:docMk/>
            <pc:sldMk cId="4056039362" sldId="260"/>
            <ac:picMk id="15" creationId="{FF844235-5E44-4EF8-B249-DA7E018F61FC}"/>
          </ac:picMkLst>
        </pc:picChg>
        <pc:picChg chg="del mod topLvl">
          <ac:chgData name="Antonio Osamu Katagiri Tanaka" userId="2c28225e-d492-4964-8551-1b0a3c65dda0" providerId="ADAL" clId="{4E62BE9F-F29D-4486-982A-BE71F6619AA1}" dt="2020-04-23T15:41:17.694" v="108" actId="478"/>
          <ac:picMkLst>
            <pc:docMk/>
            <pc:sldMk cId="4056039362" sldId="260"/>
            <ac:picMk id="16" creationId="{849363BE-5438-42FD-B409-1BCD158DF202}"/>
          </ac:picMkLst>
        </pc:picChg>
        <pc:picChg chg="add mod topLvl">
          <ac:chgData name="Antonio Osamu Katagiri Tanaka" userId="2c28225e-d492-4964-8551-1b0a3c65dda0" providerId="ADAL" clId="{4E62BE9F-F29D-4486-982A-BE71F6619AA1}" dt="2020-04-23T16:38:24.476" v="627" actId="164"/>
          <ac:picMkLst>
            <pc:docMk/>
            <pc:sldMk cId="4056039362" sldId="260"/>
            <ac:picMk id="17" creationId="{8C9BA855-3354-456D-AA84-4284090B4C4B}"/>
          </ac:picMkLst>
        </pc:picChg>
        <pc:picChg chg="add mod topLvl">
          <ac:chgData name="Antonio Osamu Katagiri Tanaka" userId="2c28225e-d492-4964-8551-1b0a3c65dda0" providerId="ADAL" clId="{4E62BE9F-F29D-4486-982A-BE71F6619AA1}" dt="2020-04-23T16:22:55.114" v="501" actId="164"/>
          <ac:picMkLst>
            <pc:docMk/>
            <pc:sldMk cId="4056039362" sldId="260"/>
            <ac:picMk id="27" creationId="{477B82A8-64FB-454C-9303-8BF1E07C6054}"/>
          </ac:picMkLst>
        </pc:picChg>
        <pc:picChg chg="add mod topLvl">
          <ac:chgData name="Antonio Osamu Katagiri Tanaka" userId="2c28225e-d492-4964-8551-1b0a3c65dda0" providerId="ADAL" clId="{4E62BE9F-F29D-4486-982A-BE71F6619AA1}" dt="2020-04-23T16:38:24.476" v="627" actId="164"/>
          <ac:picMkLst>
            <pc:docMk/>
            <pc:sldMk cId="4056039362" sldId="260"/>
            <ac:picMk id="28" creationId="{053B65C7-E48B-42EB-AAC3-275BBE5E78C4}"/>
          </ac:picMkLst>
        </pc:picChg>
        <pc:picChg chg="add mod topLvl">
          <ac:chgData name="Antonio Osamu Katagiri Tanaka" userId="2c28225e-d492-4964-8551-1b0a3c65dda0" providerId="ADAL" clId="{4E62BE9F-F29D-4486-982A-BE71F6619AA1}" dt="2020-04-23T16:18:39.955" v="470" actId="164"/>
          <ac:picMkLst>
            <pc:docMk/>
            <pc:sldMk cId="4056039362" sldId="260"/>
            <ac:picMk id="31" creationId="{8A82DCC1-6690-4BE4-9A76-27646156C603}"/>
          </ac:picMkLst>
        </pc:picChg>
        <pc:picChg chg="add mod topLvl">
          <ac:chgData name="Antonio Osamu Katagiri Tanaka" userId="2c28225e-d492-4964-8551-1b0a3c65dda0" providerId="ADAL" clId="{4E62BE9F-F29D-4486-982A-BE71F6619AA1}" dt="2020-04-23T16:18:33.823" v="469" actId="164"/>
          <ac:picMkLst>
            <pc:docMk/>
            <pc:sldMk cId="4056039362" sldId="260"/>
            <ac:picMk id="32" creationId="{00C96305-C9D5-4BBF-B3ED-9DAE9BA3209F}"/>
          </ac:picMkLst>
        </pc:picChg>
        <pc:picChg chg="add mod">
          <ac:chgData name="Antonio Osamu Katagiri Tanaka" userId="2c28225e-d492-4964-8551-1b0a3c65dda0" providerId="ADAL" clId="{4E62BE9F-F29D-4486-982A-BE71F6619AA1}" dt="2020-04-23T16:16:29.196" v="414" actId="571"/>
          <ac:picMkLst>
            <pc:docMk/>
            <pc:sldMk cId="4056039362" sldId="260"/>
            <ac:picMk id="52" creationId="{D66D3340-FB6D-4A36-BE15-79FB899A7F41}"/>
          </ac:picMkLst>
        </pc:picChg>
        <pc:picChg chg="add mod">
          <ac:chgData name="Antonio Osamu Katagiri Tanaka" userId="2c28225e-d492-4964-8551-1b0a3c65dda0" providerId="ADAL" clId="{4E62BE9F-F29D-4486-982A-BE71F6619AA1}" dt="2020-04-23T16:16:29.196" v="414" actId="571"/>
          <ac:picMkLst>
            <pc:docMk/>
            <pc:sldMk cId="4056039362" sldId="260"/>
            <ac:picMk id="53" creationId="{02AF25BE-0218-46B5-89CC-5711634828CC}"/>
          </ac:picMkLst>
        </pc:picChg>
        <pc:picChg chg="add mod">
          <ac:chgData name="Antonio Osamu Katagiri Tanaka" userId="2c28225e-d492-4964-8551-1b0a3c65dda0" providerId="ADAL" clId="{4E62BE9F-F29D-4486-982A-BE71F6619AA1}" dt="2020-04-23T16:16:29.196" v="414" actId="571"/>
          <ac:picMkLst>
            <pc:docMk/>
            <pc:sldMk cId="4056039362" sldId="260"/>
            <ac:picMk id="54" creationId="{0F677D55-0608-4CAC-8C5D-BDC254841232}"/>
          </ac:picMkLst>
        </pc:picChg>
        <pc:picChg chg="add mod">
          <ac:chgData name="Antonio Osamu Katagiri Tanaka" userId="2c28225e-d492-4964-8551-1b0a3c65dda0" providerId="ADAL" clId="{4E62BE9F-F29D-4486-982A-BE71F6619AA1}" dt="2020-04-23T16:16:29.196" v="414" actId="571"/>
          <ac:picMkLst>
            <pc:docMk/>
            <pc:sldMk cId="4056039362" sldId="260"/>
            <ac:picMk id="55" creationId="{28FB3BAC-A973-42A1-9550-E6DEC88F5BDB}"/>
          </ac:picMkLst>
        </pc:picChg>
        <pc:picChg chg="add mod">
          <ac:chgData name="Antonio Osamu Katagiri Tanaka" userId="2c28225e-d492-4964-8551-1b0a3c65dda0" providerId="ADAL" clId="{4E62BE9F-F29D-4486-982A-BE71F6619AA1}" dt="2020-04-23T16:16:29.196" v="414" actId="571"/>
          <ac:picMkLst>
            <pc:docMk/>
            <pc:sldMk cId="4056039362" sldId="260"/>
            <ac:picMk id="56" creationId="{11BACC63-346E-4880-9797-6E8604F197DB}"/>
          </ac:picMkLst>
        </pc:picChg>
        <pc:picChg chg="add mod">
          <ac:chgData name="Antonio Osamu Katagiri Tanaka" userId="2c28225e-d492-4964-8551-1b0a3c65dda0" providerId="ADAL" clId="{4E62BE9F-F29D-4486-982A-BE71F6619AA1}" dt="2020-04-23T16:16:29.196" v="414" actId="571"/>
          <ac:picMkLst>
            <pc:docMk/>
            <pc:sldMk cId="4056039362" sldId="260"/>
            <ac:picMk id="63" creationId="{CF9A700C-25B6-4E02-B407-12FFCD057D42}"/>
          </ac:picMkLst>
        </pc:picChg>
        <pc:picChg chg="add mod">
          <ac:chgData name="Antonio Osamu Katagiri Tanaka" userId="2c28225e-d492-4964-8551-1b0a3c65dda0" providerId="ADAL" clId="{4E62BE9F-F29D-4486-982A-BE71F6619AA1}" dt="2020-04-23T16:16:29.196" v="414" actId="571"/>
          <ac:picMkLst>
            <pc:docMk/>
            <pc:sldMk cId="4056039362" sldId="260"/>
            <ac:picMk id="66" creationId="{206600B0-5F39-4FB0-9B94-98E799B07045}"/>
          </ac:picMkLst>
        </pc:picChg>
        <pc:picChg chg="add mod">
          <ac:chgData name="Antonio Osamu Katagiri Tanaka" userId="2c28225e-d492-4964-8551-1b0a3c65dda0" providerId="ADAL" clId="{4E62BE9F-F29D-4486-982A-BE71F6619AA1}" dt="2020-04-23T16:16:29.196" v="414" actId="571"/>
          <ac:picMkLst>
            <pc:docMk/>
            <pc:sldMk cId="4056039362" sldId="260"/>
            <ac:picMk id="68" creationId="{2B1E5837-1FD3-461D-94FA-C2D2E818E06C}"/>
          </ac:picMkLst>
        </pc:picChg>
        <pc:cxnChg chg="del mod topLvl">
          <ac:chgData name="Antonio Osamu Katagiri Tanaka" userId="2c28225e-d492-4964-8551-1b0a3c65dda0" providerId="ADAL" clId="{4E62BE9F-F29D-4486-982A-BE71F6619AA1}" dt="2020-04-23T15:41:17.694" v="108" actId="478"/>
          <ac:cxnSpMkLst>
            <pc:docMk/>
            <pc:sldMk cId="4056039362" sldId="260"/>
            <ac:cxnSpMk id="20" creationId="{7E3F26A4-340B-4F2C-A811-45E74A00A931}"/>
          </ac:cxnSpMkLst>
        </pc:cxnChg>
        <pc:cxnChg chg="add mod topLvl">
          <ac:chgData name="Antonio Osamu Katagiri Tanaka" userId="2c28225e-d492-4964-8551-1b0a3c65dda0" providerId="ADAL" clId="{4E62BE9F-F29D-4486-982A-BE71F6619AA1}" dt="2020-04-23T16:38:58.946" v="633" actId="14100"/>
          <ac:cxnSpMkLst>
            <pc:docMk/>
            <pc:sldMk cId="4056039362" sldId="260"/>
            <ac:cxnSpMk id="24" creationId="{FD50FA41-2683-4BC9-9545-5010BC1022C6}"/>
          </ac:cxnSpMkLst>
        </pc:cxnChg>
        <pc:cxnChg chg="add del mod topLvl">
          <ac:chgData name="Antonio Osamu Katagiri Tanaka" userId="2c28225e-d492-4964-8551-1b0a3c65dda0" providerId="ADAL" clId="{4E62BE9F-F29D-4486-982A-BE71F6619AA1}" dt="2020-04-23T16:32:59.828" v="585" actId="478"/>
          <ac:cxnSpMkLst>
            <pc:docMk/>
            <pc:sldMk cId="4056039362" sldId="260"/>
            <ac:cxnSpMk id="37" creationId="{99F33F40-ABE8-4EB8-B578-1AA0052579D7}"/>
          </ac:cxnSpMkLst>
        </pc:cxnChg>
        <pc:cxnChg chg="mod topLvl">
          <ac:chgData name="Antonio Osamu Katagiri Tanaka" userId="2c28225e-d492-4964-8551-1b0a3c65dda0" providerId="ADAL" clId="{4E62BE9F-F29D-4486-982A-BE71F6619AA1}" dt="2020-04-23T16:39:02.844" v="635" actId="14100"/>
          <ac:cxnSpMkLst>
            <pc:docMk/>
            <pc:sldMk cId="4056039362" sldId="260"/>
            <ac:cxnSpMk id="38" creationId="{BC20DC1F-9FCC-41B3-8FFD-5F955FF13547}"/>
          </ac:cxnSpMkLst>
        </pc:cxnChg>
        <pc:cxnChg chg="add mod topLvl">
          <ac:chgData name="Antonio Osamu Katagiri Tanaka" userId="2c28225e-d492-4964-8551-1b0a3c65dda0" providerId="ADAL" clId="{4E62BE9F-F29D-4486-982A-BE71F6619AA1}" dt="2020-04-23T16:39:55.276" v="647" actId="14100"/>
          <ac:cxnSpMkLst>
            <pc:docMk/>
            <pc:sldMk cId="4056039362" sldId="260"/>
            <ac:cxnSpMk id="39" creationId="{61C19DED-A7D3-4349-98BF-14C44D780904}"/>
          </ac:cxnSpMkLst>
        </pc:cxnChg>
        <pc:cxnChg chg="del mod topLvl">
          <ac:chgData name="Antonio Osamu Katagiri Tanaka" userId="2c28225e-d492-4964-8551-1b0a3c65dda0" providerId="ADAL" clId="{4E62BE9F-F29D-4486-982A-BE71F6619AA1}" dt="2020-04-23T15:41:17.694" v="108" actId="478"/>
          <ac:cxnSpMkLst>
            <pc:docMk/>
            <pc:sldMk cId="4056039362" sldId="260"/>
            <ac:cxnSpMk id="41" creationId="{1110748A-A81C-4338-A8DE-AC7119FF8D24}"/>
          </ac:cxnSpMkLst>
        </pc:cxnChg>
        <pc:cxnChg chg="add mod ord topLvl">
          <ac:chgData name="Antonio Osamu Katagiri Tanaka" userId="2c28225e-d492-4964-8551-1b0a3c65dda0" providerId="ADAL" clId="{4E62BE9F-F29D-4486-982A-BE71F6619AA1}" dt="2020-04-23T16:39:25.835" v="641" actId="14100"/>
          <ac:cxnSpMkLst>
            <pc:docMk/>
            <pc:sldMk cId="4056039362" sldId="260"/>
            <ac:cxnSpMk id="42" creationId="{C2D38AA1-28E6-44F3-9841-E8C268E1956E}"/>
          </ac:cxnSpMkLst>
        </pc:cxnChg>
        <pc:cxnChg chg="del mod topLvl">
          <ac:chgData name="Antonio Osamu Katagiri Tanaka" userId="2c28225e-d492-4964-8551-1b0a3c65dda0" providerId="ADAL" clId="{4E62BE9F-F29D-4486-982A-BE71F6619AA1}" dt="2020-04-23T15:41:17.694" v="108" actId="478"/>
          <ac:cxnSpMkLst>
            <pc:docMk/>
            <pc:sldMk cId="4056039362" sldId="260"/>
            <ac:cxnSpMk id="44" creationId="{CFDDF233-93D5-42BD-BE5C-055F9428B33A}"/>
          </ac:cxnSpMkLst>
        </pc:cxnChg>
        <pc:cxnChg chg="add mod">
          <ac:chgData name="Antonio Osamu Katagiri Tanaka" userId="2c28225e-d492-4964-8551-1b0a3c65dda0" providerId="ADAL" clId="{4E62BE9F-F29D-4486-982A-BE71F6619AA1}" dt="2020-04-23T16:16:29.196" v="414" actId="571"/>
          <ac:cxnSpMkLst>
            <pc:docMk/>
            <pc:sldMk cId="4056039362" sldId="260"/>
            <ac:cxnSpMk id="50" creationId="{4CD730B9-C6C5-4539-BA72-8A03C5A7AAAD}"/>
          </ac:cxnSpMkLst>
        </pc:cxnChg>
        <pc:cxnChg chg="add mod">
          <ac:chgData name="Antonio Osamu Katagiri Tanaka" userId="2c28225e-d492-4964-8551-1b0a3c65dda0" providerId="ADAL" clId="{4E62BE9F-F29D-4486-982A-BE71F6619AA1}" dt="2020-04-23T16:16:29.196" v="414" actId="571"/>
          <ac:cxnSpMkLst>
            <pc:docMk/>
            <pc:sldMk cId="4056039362" sldId="260"/>
            <ac:cxnSpMk id="51" creationId="{D1F8B2AF-F916-4B4B-AC8E-5F9944150B4B}"/>
          </ac:cxnSpMkLst>
        </pc:cxnChg>
        <pc:cxnChg chg="add mod">
          <ac:chgData name="Antonio Osamu Katagiri Tanaka" userId="2c28225e-d492-4964-8551-1b0a3c65dda0" providerId="ADAL" clId="{4E62BE9F-F29D-4486-982A-BE71F6619AA1}" dt="2020-04-23T16:16:29.196" v="414" actId="571"/>
          <ac:cxnSpMkLst>
            <pc:docMk/>
            <pc:sldMk cId="4056039362" sldId="260"/>
            <ac:cxnSpMk id="58" creationId="{2C262F26-A305-4D41-A210-57EE1F6EAECF}"/>
          </ac:cxnSpMkLst>
        </pc:cxnChg>
        <pc:cxnChg chg="del mod topLvl">
          <ac:chgData name="Antonio Osamu Katagiri Tanaka" userId="2c28225e-d492-4964-8551-1b0a3c65dda0" providerId="ADAL" clId="{4E62BE9F-F29D-4486-982A-BE71F6619AA1}" dt="2020-04-23T15:41:17.694" v="108" actId="478"/>
          <ac:cxnSpMkLst>
            <pc:docMk/>
            <pc:sldMk cId="4056039362" sldId="260"/>
            <ac:cxnSpMk id="59" creationId="{43474640-5432-469E-B8F4-F4337D4FF0B8}"/>
          </ac:cxnSpMkLst>
        </pc:cxnChg>
        <pc:cxnChg chg="add mod">
          <ac:chgData name="Antonio Osamu Katagiri Tanaka" userId="2c28225e-d492-4964-8551-1b0a3c65dda0" providerId="ADAL" clId="{4E62BE9F-F29D-4486-982A-BE71F6619AA1}" dt="2020-04-23T16:16:29.196" v="414" actId="571"/>
          <ac:cxnSpMkLst>
            <pc:docMk/>
            <pc:sldMk cId="4056039362" sldId="260"/>
            <ac:cxnSpMk id="62" creationId="{A0961C33-DD5B-4ADD-A6FC-B72B72D98A74}"/>
          </ac:cxnSpMkLst>
        </pc:cxnChg>
        <pc:cxnChg chg="add mod">
          <ac:chgData name="Antonio Osamu Katagiri Tanaka" userId="2c28225e-d492-4964-8551-1b0a3c65dda0" providerId="ADAL" clId="{4E62BE9F-F29D-4486-982A-BE71F6619AA1}" dt="2020-04-23T16:16:29.196" v="414" actId="571"/>
          <ac:cxnSpMkLst>
            <pc:docMk/>
            <pc:sldMk cId="4056039362" sldId="260"/>
            <ac:cxnSpMk id="64" creationId="{0101C88E-9C95-4F16-8B6C-9FC1C186BF71}"/>
          </ac:cxnSpMkLst>
        </pc:cxnChg>
        <pc:cxnChg chg="add mod">
          <ac:chgData name="Antonio Osamu Katagiri Tanaka" userId="2c28225e-d492-4964-8551-1b0a3c65dda0" providerId="ADAL" clId="{4E62BE9F-F29D-4486-982A-BE71F6619AA1}" dt="2020-04-23T16:39:32.180" v="643" actId="14100"/>
          <ac:cxnSpMkLst>
            <pc:docMk/>
            <pc:sldMk cId="4056039362" sldId="260"/>
            <ac:cxnSpMk id="80" creationId="{C81917B5-2ED5-4F08-BB69-8E76ABBF5414}"/>
          </ac:cxnSpMkLst>
        </pc:cxnChg>
        <pc:cxnChg chg="add mod">
          <ac:chgData name="Antonio Osamu Katagiri Tanaka" userId="2c28225e-d492-4964-8551-1b0a3c65dda0" providerId="ADAL" clId="{4E62BE9F-F29D-4486-982A-BE71F6619AA1}" dt="2020-04-23T16:40:12.997" v="650" actId="14100"/>
          <ac:cxnSpMkLst>
            <pc:docMk/>
            <pc:sldMk cId="4056039362" sldId="260"/>
            <ac:cxnSpMk id="92" creationId="{7A5E69B7-E2C6-4147-93E8-EFD9BF506CA7}"/>
          </ac:cxnSpMkLst>
        </pc:cxnChg>
        <pc:cxnChg chg="add mod">
          <ac:chgData name="Antonio Osamu Katagiri Tanaka" userId="2c28225e-d492-4964-8551-1b0a3c65dda0" providerId="ADAL" clId="{4E62BE9F-F29D-4486-982A-BE71F6619AA1}" dt="2020-04-23T16:40:08.007" v="649" actId="14100"/>
          <ac:cxnSpMkLst>
            <pc:docMk/>
            <pc:sldMk cId="4056039362" sldId="260"/>
            <ac:cxnSpMk id="98" creationId="{D6F63729-3650-4078-A9A5-47DB0A4778A6}"/>
          </ac:cxnSpMkLst>
        </pc:cxnChg>
        <pc:cxnChg chg="add mod">
          <ac:chgData name="Antonio Osamu Katagiri Tanaka" userId="2c28225e-d492-4964-8551-1b0a3c65dda0" providerId="ADAL" clId="{4E62BE9F-F29D-4486-982A-BE71F6619AA1}" dt="2020-04-23T16:40:59.905" v="664" actId="1037"/>
          <ac:cxnSpMkLst>
            <pc:docMk/>
            <pc:sldMk cId="4056039362" sldId="260"/>
            <ac:cxnSpMk id="104" creationId="{09CAACB2-5DB6-405A-A2D0-9007A0579687}"/>
          </ac:cxnSpMkLst>
        </pc:cxnChg>
        <pc:cxnChg chg="add mod">
          <ac:chgData name="Antonio Osamu Katagiri Tanaka" userId="2c28225e-d492-4964-8551-1b0a3c65dda0" providerId="ADAL" clId="{4E62BE9F-F29D-4486-982A-BE71F6619AA1}" dt="2020-04-23T16:43:14.937" v="682" actId="14100"/>
          <ac:cxnSpMkLst>
            <pc:docMk/>
            <pc:sldMk cId="4056039362" sldId="260"/>
            <ac:cxnSpMk id="121" creationId="{67E9241C-5D3A-429D-B275-73F3C6D3709E}"/>
          </ac:cxnSpMkLst>
        </pc:cxn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8C5AB9FF-0F8E-40BC-9649-9B2C1A8F6CBE}"/>
    <pc:docChg chg="undo custSel addSld delSld modSld modSection">
      <pc:chgData name="Antonio Osamu Katagiri Tanaka" userId="2c28225e-d492-4964-8551-1b0a3c65dda0" providerId="ADAL" clId="{8C5AB9FF-0F8E-40BC-9649-9B2C1A8F6CBE}" dt="2020-04-16T15:37:49.717" v="494" actId="47"/>
      <pc:docMkLst>
        <pc:docMk/>
      </pc:docMkLst>
      <pc:sldChg chg="addSp delSp modSp mod">
        <pc:chgData name="Antonio Osamu Katagiri Tanaka" userId="2c28225e-d492-4964-8551-1b0a3c65dda0" providerId="ADAL" clId="{8C5AB9FF-0F8E-40BC-9649-9B2C1A8F6CBE}" dt="2020-04-16T14:51:46.705" v="23" actId="1076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8C5AB9FF-0F8E-40BC-9649-9B2C1A8F6CBE}" dt="2020-04-16T14:27:02.695" v="1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8C5AB9FF-0F8E-40BC-9649-9B2C1A8F6CBE}" dt="2020-04-16T14:27:09.840" v="6" actId="20577"/>
          <ac:spMkLst>
            <pc:docMk/>
            <pc:sldMk cId="3401248549" sldId="256"/>
            <ac:spMk id="7" creationId="{8D0BEDFD-CE79-4A45-9ADE-72FBEA303FCC}"/>
          </ac:spMkLst>
        </pc:spChg>
        <pc:grpChg chg="del">
          <ac:chgData name="Antonio Osamu Katagiri Tanaka" userId="2c28225e-d492-4964-8551-1b0a3c65dda0" providerId="ADAL" clId="{8C5AB9FF-0F8E-40BC-9649-9B2C1A8F6CBE}" dt="2020-04-16T14:51:38.119" v="22" actId="478"/>
          <ac:grpSpMkLst>
            <pc:docMk/>
            <pc:sldMk cId="3401248549" sldId="256"/>
            <ac:grpSpMk id="8" creationId="{8CF6676D-3865-4929-8472-A2D3FAB19E3C}"/>
          </ac:grpSpMkLst>
        </pc:grpChg>
        <pc:picChg chg="add mod">
          <ac:chgData name="Antonio Osamu Katagiri Tanaka" userId="2c28225e-d492-4964-8551-1b0a3c65dda0" providerId="ADAL" clId="{8C5AB9FF-0F8E-40BC-9649-9B2C1A8F6CBE}" dt="2020-04-16T14:51:46.705" v="23" actId="1076"/>
          <ac:picMkLst>
            <pc:docMk/>
            <pc:sldMk cId="3401248549" sldId="256"/>
            <ac:picMk id="2" creationId="{625B1FDA-5F2E-4037-B199-579BD3D634D4}"/>
          </ac:picMkLst>
        </pc:picChg>
      </pc:sldChg>
      <pc:sldChg chg="addSp delSp modSp mod">
        <pc:chgData name="Antonio Osamu Katagiri Tanaka" userId="2c28225e-d492-4964-8551-1b0a3c65dda0" providerId="ADAL" clId="{8C5AB9FF-0F8E-40BC-9649-9B2C1A8F6CBE}" dt="2020-04-16T15:37:13.498" v="493" actId="1036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9" creationId="{42C467F5-DA4F-458D-BF30-4222B3F24515}"/>
          </ac:spMkLst>
        </pc:spChg>
        <pc:spChg chg="del">
          <ac:chgData name="Antonio Osamu Katagiri Tanaka" userId="2c28225e-d492-4964-8551-1b0a3c65dda0" providerId="ADAL" clId="{8C5AB9FF-0F8E-40BC-9649-9B2C1A8F6CBE}" dt="2020-04-16T15:11:55.172" v="112" actId="21"/>
          <ac:spMkLst>
            <pc:docMk/>
            <pc:sldMk cId="4056039362" sldId="260"/>
            <ac:spMk id="13" creationId="{52F8FD40-136D-4C93-9291-BF7253E7B461}"/>
          </ac:spMkLst>
        </pc:spChg>
        <pc:spChg chg="add mod ord topLvl">
          <ac:chgData name="Antonio Osamu Katagiri Tanaka" userId="2c28225e-d492-4964-8551-1b0a3c65dda0" providerId="ADAL" clId="{8C5AB9FF-0F8E-40BC-9649-9B2C1A8F6CBE}" dt="2020-04-16T15:35:32.337" v="479" actId="164"/>
          <ac:spMkLst>
            <pc:docMk/>
            <pc:sldMk cId="4056039362" sldId="260"/>
            <ac:spMk id="14" creationId="{A38B5C33-3B70-4401-A882-359B9A0C33D5}"/>
          </ac:spMkLst>
        </pc:spChg>
        <pc:spChg chg="add mod topLvl">
          <ac:chgData name="Antonio Osamu Katagiri Tanaka" userId="2c28225e-d492-4964-8551-1b0a3c65dda0" providerId="ADAL" clId="{8C5AB9FF-0F8E-40BC-9649-9B2C1A8F6CBE}" dt="2020-04-16T15:35:32.337" v="479" actId="164"/>
          <ac:spMkLst>
            <pc:docMk/>
            <pc:sldMk cId="4056039362" sldId="260"/>
            <ac:spMk id="18" creationId="{525E4B5D-47B8-4BB6-9C2B-3314467B275B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24" creationId="{F8F64CF4-4BFC-4BE3-B5EA-6975BF631453}"/>
          </ac:spMkLst>
        </pc:spChg>
        <pc:spChg chg="mod">
          <ac:chgData name="Antonio Osamu Katagiri Tanaka" userId="2c28225e-d492-4964-8551-1b0a3c65dda0" providerId="ADAL" clId="{8C5AB9FF-0F8E-40BC-9649-9B2C1A8F6CBE}" dt="2020-04-16T15:35:16.855" v="477" actId="1076"/>
          <ac:spMkLst>
            <pc:docMk/>
            <pc:sldMk cId="4056039362" sldId="260"/>
            <ac:spMk id="25" creationId="{EF9559B5-BCAE-4B78-95D8-7A4AF91E92C9}"/>
          </ac:spMkLst>
        </pc:spChg>
        <pc:spChg chg="add del mod">
          <ac:chgData name="Antonio Osamu Katagiri Tanaka" userId="2c28225e-d492-4964-8551-1b0a3c65dda0" providerId="ADAL" clId="{8C5AB9FF-0F8E-40BC-9649-9B2C1A8F6CBE}" dt="2020-04-16T15:23:38.009" v="213"/>
          <ac:spMkLst>
            <pc:docMk/>
            <pc:sldMk cId="4056039362" sldId="260"/>
            <ac:spMk id="33" creationId="{9618A304-1B48-41BF-87CA-8B7E324A90F4}"/>
          </ac:spMkLst>
        </pc:spChg>
        <pc:spChg chg="add mod topLvl">
          <ac:chgData name="Antonio Osamu Katagiri Tanaka" userId="2c28225e-d492-4964-8551-1b0a3c65dda0" providerId="ADAL" clId="{8C5AB9FF-0F8E-40BC-9649-9B2C1A8F6CBE}" dt="2020-04-16T15:35:32.337" v="479" actId="164"/>
          <ac:spMkLst>
            <pc:docMk/>
            <pc:sldMk cId="4056039362" sldId="260"/>
            <ac:spMk id="34" creationId="{DF1E3671-AD83-4AB7-AA3E-3067CB0B00C2}"/>
          </ac:spMkLst>
        </pc:spChg>
        <pc:spChg chg="add mod topLvl">
          <ac:chgData name="Antonio Osamu Katagiri Tanaka" userId="2c28225e-d492-4964-8551-1b0a3c65dda0" providerId="ADAL" clId="{8C5AB9FF-0F8E-40BC-9649-9B2C1A8F6CBE}" dt="2020-04-16T15:35:32.337" v="479" actId="164"/>
          <ac:spMkLst>
            <pc:docMk/>
            <pc:sldMk cId="4056039362" sldId="260"/>
            <ac:spMk id="35" creationId="{380ED873-31CB-4B71-8645-6C0C7DEA1D4A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37" creationId="{D0D804A6-8A8A-4E4B-8687-C2F89204F326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45" creationId="{C63BB048-1FA4-4461-8FCB-E86731900F2D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46" creationId="{747C5640-5983-40FB-938E-B2E34E416C03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48" creationId="{1545C27E-0928-4E01-BAFC-78ED8DB5F1B7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49" creationId="{4FE3FAAE-8446-48C2-8871-E351EC5333C2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50" creationId="{3BC03F63-6C89-4785-9B49-3DBDE124054F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51" creationId="{C62FF1DC-E48F-4382-9373-73CCF20601CB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52" creationId="{16396E4E-55CF-4E77-8BF2-F0403B6063E7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53" creationId="{15BC3CFD-707E-4663-B7F0-4FC404493404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54" creationId="{BC181DEE-B05C-456A-9410-4DAD6CD4CF1A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55" creationId="{A8DF376D-E852-439C-8385-6A2DA46AE974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56" creationId="{7B473EA1-6F36-41AB-8AB9-945E5BCB1F05}"/>
          </ac:spMkLst>
        </pc:spChg>
        <pc:spChg chg="add del mod">
          <ac:chgData name="Antonio Osamu Katagiri Tanaka" userId="2c28225e-d492-4964-8551-1b0a3c65dda0" providerId="ADAL" clId="{8C5AB9FF-0F8E-40BC-9649-9B2C1A8F6CBE}" dt="2020-04-16T15:34:48.725" v="443" actId="478"/>
          <ac:spMkLst>
            <pc:docMk/>
            <pc:sldMk cId="4056039362" sldId="260"/>
            <ac:spMk id="58" creationId="{EB2E34A4-F214-4413-86BC-A0EDA268C483}"/>
          </ac:spMkLst>
        </pc:spChg>
        <pc:spChg chg="add mod">
          <ac:chgData name="Antonio Osamu Katagiri Tanaka" userId="2c28225e-d492-4964-8551-1b0a3c65dda0" providerId="ADAL" clId="{8C5AB9FF-0F8E-40BC-9649-9B2C1A8F6CBE}" dt="2020-04-16T15:35:32.337" v="479" actId="164"/>
          <ac:spMkLst>
            <pc:docMk/>
            <pc:sldMk cId="4056039362" sldId="260"/>
            <ac:spMk id="60" creationId="{487ECCFC-011D-4D8D-9C71-D34E48393CE2}"/>
          </ac:spMkLst>
        </pc:spChg>
        <pc:spChg chg="add mod">
          <ac:chgData name="Antonio Osamu Katagiri Tanaka" userId="2c28225e-d492-4964-8551-1b0a3c65dda0" providerId="ADAL" clId="{8C5AB9FF-0F8E-40BC-9649-9B2C1A8F6CBE}" dt="2020-04-16T15:37:03.080" v="487" actId="1076"/>
          <ac:spMkLst>
            <pc:docMk/>
            <pc:sldMk cId="4056039362" sldId="260"/>
            <ac:spMk id="61" creationId="{FC23AC6D-769D-4165-AAF6-1548880486C1}"/>
          </ac:spMkLst>
        </pc:spChg>
        <pc:grpChg chg="add del mod topLvl">
          <ac:chgData name="Antonio Osamu Katagiri Tanaka" userId="2c28225e-d492-4964-8551-1b0a3c65dda0" providerId="ADAL" clId="{8C5AB9FF-0F8E-40BC-9649-9B2C1A8F6CBE}" dt="2020-04-16T15:22:14.263" v="191" actId="165"/>
          <ac:grpSpMkLst>
            <pc:docMk/>
            <pc:sldMk cId="4056039362" sldId="260"/>
            <ac:grpSpMk id="17" creationId="{3C455C6E-1488-409B-8BE3-5174017BE1B5}"/>
          </ac:grpSpMkLst>
        </pc:grpChg>
        <pc:grpChg chg="add del mod">
          <ac:chgData name="Antonio Osamu Katagiri Tanaka" userId="2c28225e-d492-4964-8551-1b0a3c65dda0" providerId="ADAL" clId="{8C5AB9FF-0F8E-40BC-9649-9B2C1A8F6CBE}" dt="2020-04-16T15:22:07.452" v="190" actId="165"/>
          <ac:grpSpMkLst>
            <pc:docMk/>
            <pc:sldMk cId="4056039362" sldId="260"/>
            <ac:grpSpMk id="30" creationId="{FDDA7F7D-A632-4324-B410-087A8478EDDC}"/>
          </ac:grpSpMkLst>
        </pc:grpChg>
        <pc:grpChg chg="add mod">
          <ac:chgData name="Antonio Osamu Katagiri Tanaka" userId="2c28225e-d492-4964-8551-1b0a3c65dda0" providerId="ADAL" clId="{8C5AB9FF-0F8E-40BC-9649-9B2C1A8F6CBE}" dt="2020-04-16T15:37:13.498" v="493" actId="1036"/>
          <ac:grpSpMkLst>
            <pc:docMk/>
            <pc:sldMk cId="4056039362" sldId="260"/>
            <ac:grpSpMk id="47" creationId="{0FD80978-F766-4C7E-BA04-A3E41D735ABD}"/>
          </ac:grpSpMkLst>
        </pc:grpChg>
        <pc:picChg chg="add del mod">
          <ac:chgData name="Antonio Osamu Katagiri Tanaka" userId="2c28225e-d492-4964-8551-1b0a3c65dda0" providerId="ADAL" clId="{8C5AB9FF-0F8E-40BC-9649-9B2C1A8F6CBE}" dt="2020-04-16T14:50:37.225" v="12" actId="478"/>
          <ac:picMkLst>
            <pc:docMk/>
            <pc:sldMk cId="4056039362" sldId="260"/>
            <ac:picMk id="2" creationId="{85A9352E-8B44-45EA-B455-EB2E1CEA2964}"/>
          </ac:picMkLst>
        </pc:picChg>
        <pc:picChg chg="add del mod modCrop">
          <ac:chgData name="Antonio Osamu Katagiri Tanaka" userId="2c28225e-d492-4964-8551-1b0a3c65dda0" providerId="ADAL" clId="{8C5AB9FF-0F8E-40BC-9649-9B2C1A8F6CBE}" dt="2020-04-16T14:57:19.622" v="34" actId="21"/>
          <ac:picMkLst>
            <pc:docMk/>
            <pc:sldMk cId="4056039362" sldId="260"/>
            <ac:picMk id="3" creationId="{200DC066-7D52-44E3-971C-D77531E63EF6}"/>
          </ac:picMkLst>
        </pc:picChg>
        <pc:picChg chg="add del mod">
          <ac:chgData name="Antonio Osamu Katagiri Tanaka" userId="2c28225e-d492-4964-8551-1b0a3c65dda0" providerId="ADAL" clId="{8C5AB9FF-0F8E-40BC-9649-9B2C1A8F6CBE}" dt="2020-04-16T15:02:26.392" v="71" actId="478"/>
          <ac:picMkLst>
            <pc:docMk/>
            <pc:sldMk cId="4056039362" sldId="260"/>
            <ac:picMk id="4" creationId="{59A960D1-44BD-4EF7-86DC-9B3258AFB781}"/>
          </ac:picMkLst>
        </pc:picChg>
        <pc:picChg chg="add del mod">
          <ac:chgData name="Antonio Osamu Katagiri Tanaka" userId="2c28225e-d492-4964-8551-1b0a3c65dda0" providerId="ADAL" clId="{8C5AB9FF-0F8E-40BC-9649-9B2C1A8F6CBE}" dt="2020-04-16T15:08:50.504" v="92" actId="478"/>
          <ac:picMkLst>
            <pc:docMk/>
            <pc:sldMk cId="4056039362" sldId="260"/>
            <ac:picMk id="5" creationId="{0508D6AF-6269-4A04-9F91-430AA9B56301}"/>
          </ac:picMkLst>
        </pc:picChg>
        <pc:picChg chg="add del mod">
          <ac:chgData name="Antonio Osamu Katagiri Tanaka" userId="2c28225e-d492-4964-8551-1b0a3c65dda0" providerId="ADAL" clId="{8C5AB9FF-0F8E-40BC-9649-9B2C1A8F6CBE}" dt="2020-04-16T15:02:31.513" v="72" actId="478"/>
          <ac:picMkLst>
            <pc:docMk/>
            <pc:sldMk cId="4056039362" sldId="260"/>
            <ac:picMk id="6" creationId="{2022F185-719F-402E-9E0E-2934D2758498}"/>
          </ac:picMkLst>
        </pc:picChg>
        <pc:picChg chg="del">
          <ac:chgData name="Antonio Osamu Katagiri Tanaka" userId="2c28225e-d492-4964-8551-1b0a3c65dda0" providerId="ADAL" clId="{8C5AB9FF-0F8E-40BC-9649-9B2C1A8F6CBE}" dt="2020-04-16T14:49:08.646" v="7" actId="478"/>
          <ac:picMkLst>
            <pc:docMk/>
            <pc:sldMk cId="4056039362" sldId="260"/>
            <ac:picMk id="7" creationId="{16C3F9C2-41F8-4DE1-B59D-BAD314D4575A}"/>
          </ac:picMkLst>
        </pc:picChg>
        <pc:picChg chg="add mod topLvl">
          <ac:chgData name="Antonio Osamu Katagiri Tanaka" userId="2c28225e-d492-4964-8551-1b0a3c65dda0" providerId="ADAL" clId="{8C5AB9FF-0F8E-40BC-9649-9B2C1A8F6CBE}" dt="2020-04-16T15:35:32.337" v="479" actId="164"/>
          <ac:picMkLst>
            <pc:docMk/>
            <pc:sldMk cId="4056039362" sldId="260"/>
            <ac:picMk id="8" creationId="{483229D8-BEB6-41DC-9D35-1BFD68F80703}"/>
          </ac:picMkLst>
        </pc:picChg>
        <pc:picChg chg="add mod topLvl">
          <ac:chgData name="Antonio Osamu Katagiri Tanaka" userId="2c28225e-d492-4964-8551-1b0a3c65dda0" providerId="ADAL" clId="{8C5AB9FF-0F8E-40BC-9649-9B2C1A8F6CBE}" dt="2020-04-16T15:35:32.337" v="479" actId="164"/>
          <ac:picMkLst>
            <pc:docMk/>
            <pc:sldMk cId="4056039362" sldId="260"/>
            <ac:picMk id="10" creationId="{CF3174A3-3BED-43BB-82D2-4382D2AF3CEE}"/>
          </ac:picMkLst>
        </pc:picChg>
        <pc:picChg chg="add mod topLvl">
          <ac:chgData name="Antonio Osamu Katagiri Tanaka" userId="2c28225e-d492-4964-8551-1b0a3c65dda0" providerId="ADAL" clId="{8C5AB9FF-0F8E-40BC-9649-9B2C1A8F6CBE}" dt="2020-04-16T15:35:32.337" v="479" actId="164"/>
          <ac:picMkLst>
            <pc:docMk/>
            <pc:sldMk cId="4056039362" sldId="260"/>
            <ac:picMk id="11" creationId="{B57409BD-03FA-4F59-BB50-D9098A3D1DDF}"/>
          </ac:picMkLst>
        </pc:picChg>
        <pc:picChg chg="add mod ord topLvl">
          <ac:chgData name="Antonio Osamu Katagiri Tanaka" userId="2c28225e-d492-4964-8551-1b0a3c65dda0" providerId="ADAL" clId="{8C5AB9FF-0F8E-40BC-9649-9B2C1A8F6CBE}" dt="2020-04-16T15:35:32.337" v="479" actId="164"/>
          <ac:picMkLst>
            <pc:docMk/>
            <pc:sldMk cId="4056039362" sldId="260"/>
            <ac:picMk id="12" creationId="{EF5F4742-4BAC-4E87-AC5D-E90849C1D319}"/>
          </ac:picMkLst>
        </pc:picChg>
        <pc:picChg chg="add del mod">
          <ac:chgData name="Antonio Osamu Katagiri Tanaka" userId="2c28225e-d492-4964-8551-1b0a3c65dda0" providerId="ADAL" clId="{8C5AB9FF-0F8E-40BC-9649-9B2C1A8F6CBE}" dt="2020-04-16T15:08:48.992" v="91" actId="478"/>
          <ac:picMkLst>
            <pc:docMk/>
            <pc:sldMk cId="4056039362" sldId="260"/>
            <ac:picMk id="15" creationId="{D86B6EE0-6B9D-45AF-A641-5AF81400B880}"/>
          </ac:picMkLst>
        </pc:picChg>
        <pc:picChg chg="add mod topLvl">
          <ac:chgData name="Antonio Osamu Katagiri Tanaka" userId="2c28225e-d492-4964-8551-1b0a3c65dda0" providerId="ADAL" clId="{8C5AB9FF-0F8E-40BC-9649-9B2C1A8F6CBE}" dt="2020-04-16T15:35:32.337" v="479" actId="164"/>
          <ac:picMkLst>
            <pc:docMk/>
            <pc:sldMk cId="4056039362" sldId="260"/>
            <ac:picMk id="16" creationId="{849363BE-5438-42FD-B409-1BCD158DF202}"/>
          </ac:picMkLst>
        </pc:picChg>
        <pc:picChg chg="add del">
          <ac:chgData name="Antonio Osamu Katagiri Tanaka" userId="2c28225e-d492-4964-8551-1b0a3c65dda0" providerId="ADAL" clId="{8C5AB9FF-0F8E-40BC-9649-9B2C1A8F6CBE}" dt="2020-04-16T14:58:47.084" v="38" actId="478"/>
          <ac:picMkLst>
            <pc:docMk/>
            <pc:sldMk cId="4056039362" sldId="260"/>
            <ac:picMk id="26" creationId="{CA1A1386-587D-4308-A8C4-CB7296CA4528}"/>
          </ac:picMkLst>
        </pc:picChg>
        <pc:cxnChg chg="add mod topLvl">
          <ac:chgData name="Antonio Osamu Katagiri Tanaka" userId="2c28225e-d492-4964-8551-1b0a3c65dda0" providerId="ADAL" clId="{8C5AB9FF-0F8E-40BC-9649-9B2C1A8F6CBE}" dt="2020-04-16T15:35:32.337" v="479" actId="164"/>
          <ac:cxnSpMkLst>
            <pc:docMk/>
            <pc:sldMk cId="4056039362" sldId="260"/>
            <ac:cxnSpMk id="20" creationId="{7E3F26A4-340B-4F2C-A811-45E74A00A931}"/>
          </ac:cxnSpMkLst>
        </pc:cxnChg>
        <pc:cxnChg chg="add mod topLvl">
          <ac:chgData name="Antonio Osamu Katagiri Tanaka" userId="2c28225e-d492-4964-8551-1b0a3c65dda0" providerId="ADAL" clId="{8C5AB9FF-0F8E-40BC-9649-9B2C1A8F6CBE}" dt="2020-04-16T15:35:32.337" v="479" actId="164"/>
          <ac:cxnSpMkLst>
            <pc:docMk/>
            <pc:sldMk cId="4056039362" sldId="260"/>
            <ac:cxnSpMk id="38" creationId="{BC20DC1F-9FCC-41B3-8FFD-5F955FF13547}"/>
          </ac:cxnSpMkLst>
        </pc:cxnChg>
        <pc:cxnChg chg="add mod topLvl">
          <ac:chgData name="Antonio Osamu Katagiri Tanaka" userId="2c28225e-d492-4964-8551-1b0a3c65dda0" providerId="ADAL" clId="{8C5AB9FF-0F8E-40BC-9649-9B2C1A8F6CBE}" dt="2020-04-16T15:35:32.337" v="479" actId="164"/>
          <ac:cxnSpMkLst>
            <pc:docMk/>
            <pc:sldMk cId="4056039362" sldId="260"/>
            <ac:cxnSpMk id="41" creationId="{1110748A-A81C-4338-A8DE-AC7119FF8D24}"/>
          </ac:cxnSpMkLst>
        </pc:cxnChg>
        <pc:cxnChg chg="add mod topLvl">
          <ac:chgData name="Antonio Osamu Katagiri Tanaka" userId="2c28225e-d492-4964-8551-1b0a3c65dda0" providerId="ADAL" clId="{8C5AB9FF-0F8E-40BC-9649-9B2C1A8F6CBE}" dt="2020-04-16T15:35:32.337" v="479" actId="164"/>
          <ac:cxnSpMkLst>
            <pc:docMk/>
            <pc:sldMk cId="4056039362" sldId="260"/>
            <ac:cxnSpMk id="44" creationId="{CFDDF233-93D5-42BD-BE5C-055F9428B33A}"/>
          </ac:cxnSpMkLst>
        </pc:cxnChg>
        <pc:cxnChg chg="add del mod">
          <ac:chgData name="Antonio Osamu Katagiri Tanaka" userId="2c28225e-d492-4964-8551-1b0a3c65dda0" providerId="ADAL" clId="{8C5AB9FF-0F8E-40BC-9649-9B2C1A8F6CBE}" dt="2020-04-16T15:34:48.725" v="443" actId="478"/>
          <ac:cxnSpMkLst>
            <pc:docMk/>
            <pc:sldMk cId="4056039362" sldId="260"/>
            <ac:cxnSpMk id="57" creationId="{89283555-D450-43FB-9FF2-946DCE83D312}"/>
          </ac:cxnSpMkLst>
        </pc:cxnChg>
        <pc:cxnChg chg="add mod">
          <ac:chgData name="Antonio Osamu Katagiri Tanaka" userId="2c28225e-d492-4964-8551-1b0a3c65dda0" providerId="ADAL" clId="{8C5AB9FF-0F8E-40BC-9649-9B2C1A8F6CBE}" dt="2020-04-16T15:35:32.337" v="479" actId="164"/>
          <ac:cxnSpMkLst>
            <pc:docMk/>
            <pc:sldMk cId="4056039362" sldId="260"/>
            <ac:cxnSpMk id="59" creationId="{43474640-5432-469E-B8F4-F4337D4FF0B8}"/>
          </ac:cxnSpMkLst>
        </pc:cxnChg>
      </pc:sldChg>
      <pc:sldChg chg="addSp delSp new add del mod">
        <pc:chgData name="Antonio Osamu Katagiri Tanaka" userId="2c28225e-d492-4964-8551-1b0a3c65dda0" providerId="ADAL" clId="{8C5AB9FF-0F8E-40BC-9649-9B2C1A8F6CBE}" dt="2020-04-16T15:37:49.717" v="494" actId="47"/>
        <pc:sldMkLst>
          <pc:docMk/>
          <pc:sldMk cId="4261495330" sldId="261"/>
        </pc:sldMkLst>
        <pc:spChg chg="del">
          <ac:chgData name="Antonio Osamu Katagiri Tanaka" userId="2c28225e-d492-4964-8551-1b0a3c65dda0" providerId="ADAL" clId="{8C5AB9FF-0F8E-40BC-9649-9B2C1A8F6CBE}" dt="2020-04-16T15:12:04.600" v="115" actId="478"/>
          <ac:spMkLst>
            <pc:docMk/>
            <pc:sldMk cId="4261495330" sldId="261"/>
            <ac:spMk id="2" creationId="{9FF7F8DD-F4A3-4C68-B8B2-1A761A02410A}"/>
          </ac:spMkLst>
        </pc:spChg>
        <pc:spChg chg="del">
          <ac:chgData name="Antonio Osamu Katagiri Tanaka" userId="2c28225e-d492-4964-8551-1b0a3c65dda0" providerId="ADAL" clId="{8C5AB9FF-0F8E-40BC-9649-9B2C1A8F6CBE}" dt="2020-04-16T15:12:07.194" v="116" actId="478"/>
          <ac:spMkLst>
            <pc:docMk/>
            <pc:sldMk cId="4261495330" sldId="261"/>
            <ac:spMk id="3" creationId="{181E57B0-121C-4D8D-AD99-DC84BAE7CA27}"/>
          </ac:spMkLst>
        </pc:spChg>
        <pc:spChg chg="add">
          <ac:chgData name="Antonio Osamu Katagiri Tanaka" userId="2c28225e-d492-4964-8551-1b0a3c65dda0" providerId="ADAL" clId="{8C5AB9FF-0F8E-40BC-9649-9B2C1A8F6CBE}" dt="2020-04-16T15:12:00.780" v="114"/>
          <ac:spMkLst>
            <pc:docMk/>
            <pc:sldMk cId="4261495330" sldId="261"/>
            <ac:spMk id="4" creationId="{E5373438-7DD3-4C10-A448-7E937BB5D5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633D-11AC-4888-94B9-297E606567D1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14052"/>
            <a:ext cx="9931400" cy="238760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Thermal Methods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44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&lt;paper review&gt;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93727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Antonio Osamu Katagiri Tanaka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A01212611@itesm.mx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23 Apr 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E399CD-8B06-4DDB-B9D9-A9D6D72F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19" y="904102"/>
            <a:ext cx="9211961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12ABBCB-0184-4241-A9B6-CFBED9EC2343}"/>
              </a:ext>
            </a:extLst>
          </p:cNvPr>
          <p:cNvGrpSpPr/>
          <p:nvPr/>
        </p:nvGrpSpPr>
        <p:grpSpPr>
          <a:xfrm>
            <a:off x="944525" y="897696"/>
            <a:ext cx="8972587" cy="5632862"/>
            <a:chOff x="952145" y="897696"/>
            <a:chExt cx="8363305" cy="55755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37DCD23-1D01-46D3-84BB-80C6B6219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145" y="897696"/>
              <a:ext cx="8363305" cy="557553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1D5E57-4093-49BE-98BF-7B108052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00518">
              <a:off x="3258060" y="2460905"/>
              <a:ext cx="68794" cy="7862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53B65C7-E48B-42EB-AAC3-275BBE5E7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988390">
              <a:off x="3334222" y="2463637"/>
              <a:ext cx="68795" cy="786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06C3CB-E18D-4270-BA2F-CECCB4FE1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6164239" flipH="1">
              <a:off x="6140104" y="4095251"/>
              <a:ext cx="553010" cy="36518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F844235-5E44-4EF8-B249-DA7E018F6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97059" y="3883156"/>
              <a:ext cx="43730" cy="8745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C9BA855-3354-456D-AA84-4284090B4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345677">
              <a:off x="6886126" y="3989746"/>
              <a:ext cx="43730" cy="87459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F9559B5-BCAE-4B78-95D8-7A4AF91E92C9}"/>
              </a:ext>
            </a:extLst>
          </p:cNvPr>
          <p:cNvSpPr/>
          <p:nvPr/>
        </p:nvSpPr>
        <p:spPr>
          <a:xfrm>
            <a:off x="952145" y="1833"/>
            <a:ext cx="112398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Pyrolysis of waste tires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(WTs) is a thermochemical degradation occurring at high temperatures (typically 400–800 °C) in an oxygen-free atmosphere. The WTs pyrolysis products includes a liquid (oil), from which valuable compounds such as limonene, benzene, toluene and xylene (BTX) can be extracted.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23AC6D-769D-4165-AAF6-1548880486C1}"/>
              </a:ext>
            </a:extLst>
          </p:cNvPr>
          <p:cNvSpPr/>
          <p:nvPr/>
        </p:nvSpPr>
        <p:spPr>
          <a:xfrm>
            <a:off x="952145" y="6530558"/>
            <a:ext cx="11249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T. </a:t>
            </a:r>
            <a:r>
              <a:rPr lang="en-GB" sz="9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Menares</a:t>
            </a:r>
            <a:r>
              <a:rPr lang="en-GB" sz="9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J. Herrera, R. Romero, P. Osorio, L.E. Arteaga-Pérez, Waste tires pyrolysis kinetics and reaction mechanisms explained by TGA and </a:t>
            </a:r>
            <a:r>
              <a:rPr lang="en-GB" sz="9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Py</a:t>
            </a:r>
            <a:r>
              <a:rPr lang="en-GB" sz="9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-GC/MS under kinetically-controlled regime, Waste </a:t>
            </a:r>
            <a:r>
              <a:rPr lang="en-GB" sz="9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Manag</a:t>
            </a:r>
            <a:r>
              <a:rPr lang="en-GB" sz="9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102 (2020) 21–29. https://doi.org/10.1016/j.wasman.2019.10.027.</a:t>
            </a:r>
            <a:endParaRPr lang="en-GB" sz="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9AEA9D-16BB-4404-B90E-165A66BFAD49}"/>
              </a:ext>
            </a:extLst>
          </p:cNvPr>
          <p:cNvSpPr/>
          <p:nvPr/>
        </p:nvSpPr>
        <p:spPr>
          <a:xfrm>
            <a:off x="9917112" y="894082"/>
            <a:ext cx="2274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DTGs peaks correspond to tire decomposition.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1E3671-AD83-4AB7-AA3E-3067CB0B00C2}"/>
              </a:ext>
            </a:extLst>
          </p:cNvPr>
          <p:cNvSpPr/>
          <p:nvPr/>
        </p:nvSpPr>
        <p:spPr>
          <a:xfrm>
            <a:off x="2683905" y="1104878"/>
            <a:ext cx="1796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err="1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Plasticizers</a:t>
            </a:r>
            <a:r>
              <a:rPr lang="es-MX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;</a:t>
            </a:r>
          </a:p>
          <a:p>
            <a:pPr algn="ctr"/>
            <a:r>
              <a:rPr lang="es-MX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&lt;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2% weight loss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20DC1F-9FCC-41B3-8FFD-5F955FF13547}"/>
              </a:ext>
            </a:extLst>
          </p:cNvPr>
          <p:cNvCxnSpPr>
            <a:cxnSpLocks/>
          </p:cNvCxnSpPr>
          <p:nvPr/>
        </p:nvCxnSpPr>
        <p:spPr>
          <a:xfrm flipH="1" flipV="1">
            <a:off x="3412099" y="1702174"/>
            <a:ext cx="73328" cy="775949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50FA41-2683-4BC9-9545-5010BC1022C6}"/>
              </a:ext>
            </a:extLst>
          </p:cNvPr>
          <p:cNvCxnSpPr>
            <a:cxnSpLocks/>
          </p:cNvCxnSpPr>
          <p:nvPr/>
        </p:nvCxnSpPr>
        <p:spPr>
          <a:xfrm flipH="1" flipV="1">
            <a:off x="3977017" y="1694629"/>
            <a:ext cx="367501" cy="1043181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1C19DED-A7D3-4349-98BF-14C44D780904}"/>
              </a:ext>
            </a:extLst>
          </p:cNvPr>
          <p:cNvCxnSpPr>
            <a:cxnSpLocks/>
          </p:cNvCxnSpPr>
          <p:nvPr/>
        </p:nvCxnSpPr>
        <p:spPr>
          <a:xfrm flipH="1">
            <a:off x="5205758" y="4312280"/>
            <a:ext cx="1582003" cy="730710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7B26EAF-EE66-4EFF-92C7-B688C818EC65}"/>
              </a:ext>
            </a:extLst>
          </p:cNvPr>
          <p:cNvGrpSpPr/>
          <p:nvPr/>
        </p:nvGrpSpPr>
        <p:grpSpPr>
          <a:xfrm>
            <a:off x="4724465" y="1548726"/>
            <a:ext cx="928817" cy="796224"/>
            <a:chOff x="1924637" y="3113000"/>
            <a:chExt cx="928817" cy="79622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77B82A8-64FB-454C-9303-8BF1E07C6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4637" y="3113000"/>
              <a:ext cx="928817" cy="662556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A727597-3335-4C09-B07C-657666069FA5}"/>
                </a:ext>
              </a:extLst>
            </p:cNvPr>
            <p:cNvSpPr/>
            <p:nvPr/>
          </p:nvSpPr>
          <p:spPr>
            <a:xfrm>
              <a:off x="2258150" y="3694863"/>
              <a:ext cx="284885" cy="2143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>
                  <a:solidFill>
                    <a:schemeClr val="tx2">
                      <a:lumMod val="75000"/>
                    </a:schemeClr>
                  </a:solidFill>
                  <a:latin typeface="Arial Nova Light" panose="020B0304020202020204" pitchFamily="34" charset="0"/>
                </a:rPr>
                <a:t>NR</a:t>
              </a:r>
              <a:endParaRPr lang="en-GB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1869229-6C0D-4D93-96BD-49B7FEBB5F66}"/>
              </a:ext>
            </a:extLst>
          </p:cNvPr>
          <p:cNvGrpSpPr>
            <a:grpSpLocks noChangeAspect="1"/>
          </p:cNvGrpSpPr>
          <p:nvPr/>
        </p:nvGrpSpPr>
        <p:grpSpPr>
          <a:xfrm>
            <a:off x="7362040" y="1276018"/>
            <a:ext cx="1350344" cy="1036936"/>
            <a:chOff x="6281254" y="781049"/>
            <a:chExt cx="2077452" cy="1595286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A82DCC1-6690-4BE4-9A76-27646156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81254" y="781049"/>
              <a:ext cx="2077452" cy="135581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860AC88-8E90-4A16-9120-6CDAD4F6D535}"/>
                </a:ext>
              </a:extLst>
            </p:cNvPr>
            <p:cNvSpPr/>
            <p:nvPr/>
          </p:nvSpPr>
          <p:spPr>
            <a:xfrm>
              <a:off x="7010439" y="2007003"/>
              <a:ext cx="6190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>
                  <a:solidFill>
                    <a:schemeClr val="tx2">
                      <a:lumMod val="75000"/>
                    </a:schemeClr>
                  </a:solidFill>
                  <a:latin typeface="Arial Nova Light" panose="020B0304020202020204" pitchFamily="34" charset="0"/>
                </a:rPr>
                <a:t>SBR</a:t>
              </a:r>
              <a:endParaRPr lang="en-GB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AA0AD3D-FCD5-4E69-9375-BA16B570EC51}"/>
              </a:ext>
            </a:extLst>
          </p:cNvPr>
          <p:cNvGrpSpPr>
            <a:grpSpLocks noChangeAspect="1"/>
          </p:cNvGrpSpPr>
          <p:nvPr/>
        </p:nvGrpSpPr>
        <p:grpSpPr>
          <a:xfrm>
            <a:off x="4205295" y="3650722"/>
            <a:ext cx="1456949" cy="825628"/>
            <a:chOff x="6143945" y="3538468"/>
            <a:chExt cx="2241460" cy="127019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0C96305-C9D5-4BBF-B3ED-9DAE9BA32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3945" y="3538468"/>
              <a:ext cx="2241460" cy="1027792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302C305-A30A-4397-AA5F-28BD5210C78D}"/>
                </a:ext>
              </a:extLst>
            </p:cNvPr>
            <p:cNvSpPr/>
            <p:nvPr/>
          </p:nvSpPr>
          <p:spPr>
            <a:xfrm>
              <a:off x="7025668" y="4439333"/>
              <a:ext cx="4780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>
                  <a:solidFill>
                    <a:schemeClr val="tx2">
                      <a:lumMod val="75000"/>
                    </a:schemeClr>
                  </a:solidFill>
                  <a:latin typeface="Arial Nova Light" panose="020B0304020202020204" pitchFamily="34" charset="0"/>
                </a:rPr>
                <a:t>BR</a:t>
              </a:r>
              <a:endParaRPr lang="en-GB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endParaRP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D38AA1-28E6-44F3-9841-E8C268E1956E}"/>
              </a:ext>
            </a:extLst>
          </p:cNvPr>
          <p:cNvCxnSpPr>
            <a:cxnSpLocks/>
          </p:cNvCxnSpPr>
          <p:nvPr/>
        </p:nvCxnSpPr>
        <p:spPr>
          <a:xfrm flipH="1">
            <a:off x="4116814" y="2887980"/>
            <a:ext cx="798425" cy="266045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81917B5-2ED5-4F08-BB69-8E76ABBF5414}"/>
              </a:ext>
            </a:extLst>
          </p:cNvPr>
          <p:cNvCxnSpPr>
            <a:cxnSpLocks/>
          </p:cNvCxnSpPr>
          <p:nvPr/>
        </p:nvCxnSpPr>
        <p:spPr>
          <a:xfrm flipH="1">
            <a:off x="3977017" y="3341825"/>
            <a:ext cx="1652957" cy="98938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863E975-7BEC-4ED5-9BA7-D0717B8265EF}"/>
              </a:ext>
            </a:extLst>
          </p:cNvPr>
          <p:cNvSpPr/>
          <p:nvPr/>
        </p:nvSpPr>
        <p:spPr>
          <a:xfrm>
            <a:off x="1897622" y="2979098"/>
            <a:ext cx="23904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formation of radicals from NR and BR;</a:t>
            </a:r>
          </a:p>
          <a:p>
            <a:pPr algn="ctr"/>
            <a:r>
              <a:rPr lang="es-MX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11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% weight loss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DCDB8D6-F731-474A-B332-F3659EFE64B2}"/>
              </a:ext>
            </a:extLst>
          </p:cNvPr>
          <p:cNvSpPr/>
          <p:nvPr/>
        </p:nvSpPr>
        <p:spPr>
          <a:xfrm>
            <a:off x="1849413" y="4782233"/>
            <a:ext cx="34110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depolymerization, devolatilization and condensation of </a:t>
            </a:r>
            <a:r>
              <a:rPr lang="es-MX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NR &amp; BR;</a:t>
            </a:r>
          </a:p>
          <a:p>
            <a:pPr algn="ctr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21% weight loss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A5E69B7-E2C6-4147-93E8-EFD9BF506CA7}"/>
              </a:ext>
            </a:extLst>
          </p:cNvPr>
          <p:cNvCxnSpPr>
            <a:cxnSpLocks/>
          </p:cNvCxnSpPr>
          <p:nvPr/>
        </p:nvCxnSpPr>
        <p:spPr>
          <a:xfrm flipH="1">
            <a:off x="5123404" y="5165025"/>
            <a:ext cx="970258" cy="57959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E4D8B2B-7AF5-4CF8-BD08-93EC9BCB7278}"/>
              </a:ext>
            </a:extLst>
          </p:cNvPr>
          <p:cNvSpPr/>
          <p:nvPr/>
        </p:nvSpPr>
        <p:spPr>
          <a:xfrm>
            <a:off x="9917112" y="5053230"/>
            <a:ext cx="2274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completion of the pyrolysis process was around 510 °C, with a final residue of 37% in the TGA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6F63729-3650-4078-A9A5-47DB0A4778A6}"/>
              </a:ext>
            </a:extLst>
          </p:cNvPr>
          <p:cNvCxnSpPr>
            <a:cxnSpLocks/>
          </p:cNvCxnSpPr>
          <p:nvPr/>
        </p:nvCxnSpPr>
        <p:spPr>
          <a:xfrm flipH="1">
            <a:off x="5070846" y="4312280"/>
            <a:ext cx="1289877" cy="579484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9C795DB-BF4E-4735-924F-FCDA0B698F41}"/>
              </a:ext>
            </a:extLst>
          </p:cNvPr>
          <p:cNvSpPr/>
          <p:nvPr/>
        </p:nvSpPr>
        <p:spPr>
          <a:xfrm>
            <a:off x="6943887" y="4241695"/>
            <a:ext cx="2259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scission of C-C to form C=C in SBR</a:t>
            </a:r>
            <a:r>
              <a:rPr lang="es-MX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;</a:t>
            </a:r>
          </a:p>
          <a:p>
            <a:pPr algn="ctr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8% weight loss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9CAACB2-5DB6-405A-A2D0-9007A0579687}"/>
              </a:ext>
            </a:extLst>
          </p:cNvPr>
          <p:cNvCxnSpPr>
            <a:cxnSpLocks/>
          </p:cNvCxnSpPr>
          <p:nvPr/>
        </p:nvCxnSpPr>
        <p:spPr>
          <a:xfrm>
            <a:off x="7323940" y="4245178"/>
            <a:ext cx="57866" cy="126379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7E9241C-5D3A-429D-B275-73F3C6D3709E}"/>
              </a:ext>
            </a:extLst>
          </p:cNvPr>
          <p:cNvCxnSpPr>
            <a:cxnSpLocks/>
          </p:cNvCxnSpPr>
          <p:nvPr/>
        </p:nvCxnSpPr>
        <p:spPr>
          <a:xfrm>
            <a:off x="8441356" y="5255300"/>
            <a:ext cx="1466445" cy="406182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B27F88-CA3B-42FD-B972-9C05771F5BE7}"/>
              </a:ext>
            </a:extLst>
          </p:cNvPr>
          <p:cNvSpPr/>
          <p:nvPr/>
        </p:nvSpPr>
        <p:spPr>
          <a:xfrm>
            <a:off x="9906937" y="2053513"/>
            <a:ext cx="227488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Process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20 mg of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alumina crucible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N2 flow (50 mL/min)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20–25 min of heating at 20 °C/min</a:t>
            </a:r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4598</TotalTime>
  <Words>246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 Light</vt:lpstr>
      <vt:lpstr>Calibri</vt:lpstr>
      <vt:lpstr>Calibri Light</vt:lpstr>
      <vt:lpstr>Office Theme</vt:lpstr>
      <vt:lpstr>Thermal Methods &lt;paper review&gt;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40</cp:revision>
  <dcterms:created xsi:type="dcterms:W3CDTF">2019-03-28T22:09:57Z</dcterms:created>
  <dcterms:modified xsi:type="dcterms:W3CDTF">2020-04-23T16:47:59Z</dcterms:modified>
</cp:coreProperties>
</file>