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76" r:id="rId5"/>
    <p:sldId id="269" r:id="rId6"/>
    <p:sldId id="263" r:id="rId7"/>
    <p:sldId id="28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 Slides" id="{C3FB3F32-FB21-4AE8-89EF-70B7F2C28BB8}">
          <p14:sldIdLst>
            <p14:sldId id="256"/>
            <p14:sldId id="257"/>
          </p14:sldIdLst>
        </p14:section>
        <p14:section name="Opening Slides" id="{4602AA0E-63BE-41F3-8FC7-D6D9D743E6E4}">
          <p14:sldIdLst>
            <p14:sldId id="260"/>
          </p14:sldIdLst>
        </p14:section>
        <p14:section name="Presentation Body" id="{032748CF-34D4-4F00-AA86-51FC83977DA0}">
          <p14:sldIdLst>
            <p14:sldId id="276"/>
          </p14:sldIdLst>
        </p14:section>
        <p14:section name="Closing Slides" id="{E80DB28E-CAD9-4B95-9FE2-9292BCFE48B7}">
          <p14:sldIdLst>
            <p14:sldId id="269"/>
          </p14:sldIdLst>
        </p14:section>
        <p14:section name="Side Slides" id="{1C99C5B6-3640-4323-B416-8D531FACFE49}">
          <p14:sldIdLst>
            <p14:sldId id="263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413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io Osamu Katagiri Tanaka" initials="AOKT" lastIdx="1" clrIdx="0">
    <p:extLst>
      <p:ext uri="{19B8F6BF-5375-455C-9EA6-DF929625EA0E}">
        <p15:presenceInfo xmlns:p15="http://schemas.microsoft.com/office/powerpoint/2012/main" userId="Antonio Osamu Katagiri Tanak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966260-3096-4054-A5E0-0A91A10A6CF4}" v="12" dt="2019-05-05T18:21:47.6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0" autoAdjust="0"/>
    <p:restoredTop sz="70907" autoAdjust="0"/>
  </p:normalViewPr>
  <p:slideViewPr>
    <p:cSldViewPr snapToGrid="0" showGuides="1">
      <p:cViewPr varScale="1">
        <p:scale>
          <a:sx n="61" d="100"/>
          <a:sy n="61" d="100"/>
        </p:scale>
        <p:origin x="1650" y="90"/>
      </p:cViewPr>
      <p:guideLst>
        <p:guide orient="horz" pos="2137"/>
        <p:guide pos="41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Osamu Katagiri Tanaka" userId="2c28225e-d492-4964-8551-1b0a3c65dda0" providerId="ADAL" clId="{329B512D-3474-403B-B217-DE713D6D5C19}"/>
    <pc:docChg chg="undo custSel addSld delSld modSld sldOrd modSection">
      <pc:chgData name="Antonio Osamu Katagiri Tanaka" userId="2c28225e-d492-4964-8551-1b0a3c65dda0" providerId="ADAL" clId="{329B512D-3474-403B-B217-DE713D6D5C19}" dt="2019-04-04T15:50:31.505" v="1986" actId="20577"/>
      <pc:docMkLst>
        <pc:docMk/>
      </pc:docMkLst>
      <pc:sldChg chg="addSp">
        <pc:chgData name="Antonio Osamu Katagiri Tanaka" userId="2c28225e-d492-4964-8551-1b0a3c65dda0" providerId="ADAL" clId="{329B512D-3474-403B-B217-DE713D6D5C19}" dt="2019-03-31T15:07:38.520" v="0" actId="9405"/>
        <pc:sldMkLst>
          <pc:docMk/>
          <pc:sldMk cId="3401248549" sldId="256"/>
        </pc:sldMkLst>
        <pc:inkChg chg="add">
          <ac:chgData name="Antonio Osamu Katagiri Tanaka" userId="2c28225e-d492-4964-8551-1b0a3c65dda0" providerId="ADAL" clId="{329B512D-3474-403B-B217-DE713D6D5C19}" dt="2019-03-31T15:07:38.520" v="0" actId="9405"/>
          <ac:inkMkLst>
            <pc:docMk/>
            <pc:sldMk cId="3401248549" sldId="256"/>
            <ac:inkMk id="2" creationId="{E00210A8-2E97-46D2-AE68-867D9198F33C}"/>
          </ac:inkMkLst>
        </pc:inkChg>
      </pc:sldChg>
      <pc:sldChg chg="modSp">
        <pc:chgData name="Antonio Osamu Katagiri Tanaka" userId="2c28225e-d492-4964-8551-1b0a3c65dda0" providerId="ADAL" clId="{329B512D-3474-403B-B217-DE713D6D5C19}" dt="2019-04-04T15:50:31.505" v="1986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329B512D-3474-403B-B217-DE713D6D5C19}" dt="2019-04-04T15:50:31.505" v="1986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addSp delSp modSp">
        <pc:chgData name="Antonio Osamu Katagiri Tanaka" userId="2c28225e-d492-4964-8551-1b0a3c65dda0" providerId="ADAL" clId="{329B512D-3474-403B-B217-DE713D6D5C19}" dt="2019-04-04T14:27:37.615" v="1984" actId="115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329B512D-3474-403B-B217-DE713D6D5C19}" dt="2019-04-04T14:27:37.615" v="1984" actId="115"/>
          <ac:spMkLst>
            <pc:docMk/>
            <pc:sldMk cId="3604131991" sldId="263"/>
            <ac:spMk id="6" creationId="{058630E6-31AF-4451-B084-C9809D0DA4E8}"/>
          </ac:spMkLst>
        </pc:spChg>
        <pc:inkChg chg="add del">
          <ac:chgData name="Antonio Osamu Katagiri Tanaka" userId="2c28225e-d492-4964-8551-1b0a3c65dda0" providerId="ADAL" clId="{329B512D-3474-403B-B217-DE713D6D5C19}" dt="2019-04-04T14:27:28.979" v="1982" actId="9405"/>
          <ac:inkMkLst>
            <pc:docMk/>
            <pc:sldMk cId="3604131991" sldId="263"/>
            <ac:inkMk id="2" creationId="{969D952D-714C-43B0-A513-C6B4AE47428D}"/>
          </ac:inkMkLst>
        </pc:inkChg>
        <pc:inkChg chg="add del">
          <ac:chgData name="Antonio Osamu Katagiri Tanaka" userId="2c28225e-d492-4964-8551-1b0a3c65dda0" providerId="ADAL" clId="{329B512D-3474-403B-B217-DE713D6D5C19}" dt="2019-04-04T14:27:28.045" v="1981" actId="9405"/>
          <ac:inkMkLst>
            <pc:docMk/>
            <pc:sldMk cId="3604131991" sldId="263"/>
            <ac:inkMk id="3" creationId="{FE05DE7C-4281-4120-83A0-C423CBD124A8}"/>
          </ac:inkMkLst>
        </pc:inkChg>
        <pc:inkChg chg="add del">
          <ac:chgData name="Antonio Osamu Katagiri Tanaka" userId="2c28225e-d492-4964-8551-1b0a3c65dda0" providerId="ADAL" clId="{329B512D-3474-403B-B217-DE713D6D5C19}" dt="2019-04-04T14:27:27.649" v="1980" actId="9405"/>
          <ac:inkMkLst>
            <pc:docMk/>
            <pc:sldMk cId="3604131991" sldId="263"/>
            <ac:inkMk id="5" creationId="{BB6A19F7-AA98-477A-A47F-B32552340760}"/>
          </ac:inkMkLst>
        </pc:inkChg>
      </pc:sldChg>
      <pc:sldChg chg="addSp delSp modSp add modNotesTx">
        <pc:chgData name="Antonio Osamu Katagiri Tanaka" userId="2c28225e-d492-4964-8551-1b0a3c65dda0" providerId="ADAL" clId="{329B512D-3474-403B-B217-DE713D6D5C19}" dt="2019-04-04T13:21:57.223" v="1920" actId="20577"/>
        <pc:sldMkLst>
          <pc:docMk/>
          <pc:sldMk cId="708711930" sldId="276"/>
        </pc:sldMkLst>
        <pc:spChg chg="mod">
          <ac:chgData name="Antonio Osamu Katagiri Tanaka" userId="2c28225e-d492-4964-8551-1b0a3c65dda0" providerId="ADAL" clId="{329B512D-3474-403B-B217-DE713D6D5C19}" dt="2019-04-04T04:34:54.745" v="1145" actId="20577"/>
          <ac:spMkLst>
            <pc:docMk/>
            <pc:sldMk cId="708711930" sldId="276"/>
            <ac:spMk id="4" creationId="{F9ED8BE6-F7AC-4FD8-8FA8-8C683A7C2F62}"/>
          </ac:spMkLst>
        </pc:spChg>
        <pc:spChg chg="add mod">
          <ac:chgData name="Antonio Osamu Katagiri Tanaka" userId="2c28225e-d492-4964-8551-1b0a3c65dda0" providerId="ADAL" clId="{329B512D-3474-403B-B217-DE713D6D5C19}" dt="2019-04-04T13:21:57.223" v="1920" actId="20577"/>
          <ac:spMkLst>
            <pc:docMk/>
            <pc:sldMk cId="708711930" sldId="276"/>
            <ac:spMk id="7" creationId="{43F915F1-9C90-4B6E-AA0B-C9F4FCF704FA}"/>
          </ac:spMkLst>
        </pc:spChg>
        <pc:picChg chg="add del mod">
          <ac:chgData name="Antonio Osamu Katagiri Tanaka" userId="2c28225e-d492-4964-8551-1b0a3c65dda0" providerId="ADAL" clId="{329B512D-3474-403B-B217-DE713D6D5C19}" dt="2019-04-04T05:13:15.197" v="1321" actId="478"/>
          <ac:picMkLst>
            <pc:docMk/>
            <pc:sldMk cId="708711930" sldId="276"/>
            <ac:picMk id="5" creationId="{A98AA8FA-E2A8-490A-BE93-C2DB37F95CB5}"/>
          </ac:picMkLst>
        </pc:picChg>
      </pc:sldChg>
      <pc:sldChg chg="addSp delSp add">
        <pc:chgData name="Antonio Osamu Katagiri Tanaka" userId="2c28225e-d492-4964-8551-1b0a3c65dda0" providerId="ADAL" clId="{329B512D-3474-403B-B217-DE713D6D5C19}" dt="2019-04-04T14:17:54.544" v="1976" actId="9405"/>
        <pc:sldMkLst>
          <pc:docMk/>
          <pc:sldMk cId="2232161063" sldId="281"/>
        </pc:sldMkLst>
        <pc:spChg chg="del">
          <ac:chgData name="Antonio Osamu Katagiri Tanaka" userId="2c28225e-d492-4964-8551-1b0a3c65dda0" providerId="ADAL" clId="{329B512D-3474-403B-B217-DE713D6D5C19}" dt="2019-04-04T14:16:15.620" v="1950" actId="478"/>
          <ac:spMkLst>
            <pc:docMk/>
            <pc:sldMk cId="2232161063" sldId="281"/>
            <ac:spMk id="2" creationId="{4C4F355D-C485-4947-B93D-D35B7AA9E70B}"/>
          </ac:spMkLst>
        </pc:spChg>
        <pc:spChg chg="del">
          <ac:chgData name="Antonio Osamu Katagiri Tanaka" userId="2c28225e-d492-4964-8551-1b0a3c65dda0" providerId="ADAL" clId="{329B512D-3474-403B-B217-DE713D6D5C19}" dt="2019-04-04T14:16:15.620" v="1950" actId="478"/>
          <ac:spMkLst>
            <pc:docMk/>
            <pc:sldMk cId="2232161063" sldId="281"/>
            <ac:spMk id="3" creationId="{CEFF394F-286F-4E9E-91A4-CDDC3F9A8031}"/>
          </ac:spMkLst>
        </pc:spChg>
        <pc:inkChg chg="add del">
          <ac:chgData name="Antonio Osamu Katagiri Tanaka" userId="2c28225e-d492-4964-8551-1b0a3c65dda0" providerId="ADAL" clId="{329B512D-3474-403B-B217-DE713D6D5C19}" dt="2019-04-04T14:16:38.510" v="1954" actId="9405"/>
          <ac:inkMkLst>
            <pc:docMk/>
            <pc:sldMk cId="2232161063" sldId="281"/>
            <ac:inkMk id="4" creationId="{F48662FE-D5D2-4B7F-8DA7-0CF64BB16546}"/>
          </ac:inkMkLst>
        </pc:inkChg>
        <pc:inkChg chg="add del">
          <ac:chgData name="Antonio Osamu Katagiri Tanaka" userId="2c28225e-d492-4964-8551-1b0a3c65dda0" providerId="ADAL" clId="{329B512D-3474-403B-B217-DE713D6D5C19}" dt="2019-04-04T14:16:38.154" v="1953" actId="9405"/>
          <ac:inkMkLst>
            <pc:docMk/>
            <pc:sldMk cId="2232161063" sldId="281"/>
            <ac:inkMk id="5" creationId="{4ABF39D1-C7B9-4BA2-B542-4048A038320F}"/>
          </ac:inkMkLst>
        </pc:inkChg>
        <pc:inkChg chg="add del">
          <ac:chgData name="Antonio Osamu Katagiri Tanaka" userId="2c28225e-d492-4964-8551-1b0a3c65dda0" providerId="ADAL" clId="{329B512D-3474-403B-B217-DE713D6D5C19}" dt="2019-04-04T14:16:47.175" v="1958" actId="9405"/>
          <ac:inkMkLst>
            <pc:docMk/>
            <pc:sldMk cId="2232161063" sldId="281"/>
            <ac:inkMk id="6" creationId="{5B1B56C8-70C9-4730-8643-79E88310667C}"/>
          </ac:inkMkLst>
        </pc:inkChg>
        <pc:inkChg chg="add del">
          <ac:chgData name="Antonio Osamu Katagiri Tanaka" userId="2c28225e-d492-4964-8551-1b0a3c65dda0" providerId="ADAL" clId="{329B512D-3474-403B-B217-DE713D6D5C19}" dt="2019-04-04T14:16:46.724" v="1957" actId="9405"/>
          <ac:inkMkLst>
            <pc:docMk/>
            <pc:sldMk cId="2232161063" sldId="281"/>
            <ac:inkMk id="7" creationId="{24C5F770-68B4-4D42-B489-41A511F861BD}"/>
          </ac:inkMkLst>
        </pc:inkChg>
        <pc:inkChg chg="add del">
          <ac:chgData name="Antonio Osamu Katagiri Tanaka" userId="2c28225e-d492-4964-8551-1b0a3c65dda0" providerId="ADAL" clId="{329B512D-3474-403B-B217-DE713D6D5C19}" dt="2019-04-04T14:17:20.271" v="1975" actId="9405"/>
          <ac:inkMkLst>
            <pc:docMk/>
            <pc:sldMk cId="2232161063" sldId="281"/>
            <ac:inkMk id="8" creationId="{39B76950-E0E3-487C-9E7C-22E8EC186848}"/>
          </ac:inkMkLst>
        </pc:inkChg>
        <pc:inkChg chg="add del">
          <ac:chgData name="Antonio Osamu Katagiri Tanaka" userId="2c28225e-d492-4964-8551-1b0a3c65dda0" providerId="ADAL" clId="{329B512D-3474-403B-B217-DE713D6D5C19}" dt="2019-04-04T14:17:20.012" v="1974" actId="9405"/>
          <ac:inkMkLst>
            <pc:docMk/>
            <pc:sldMk cId="2232161063" sldId="281"/>
            <ac:inkMk id="9" creationId="{3CEC4F54-38E1-4934-8B8C-FFE12692C698}"/>
          </ac:inkMkLst>
        </pc:inkChg>
        <pc:inkChg chg="add del">
          <ac:chgData name="Antonio Osamu Katagiri Tanaka" userId="2c28225e-d492-4964-8551-1b0a3c65dda0" providerId="ADAL" clId="{329B512D-3474-403B-B217-DE713D6D5C19}" dt="2019-04-04T14:17:09.245" v="1963"/>
          <ac:inkMkLst>
            <pc:docMk/>
            <pc:sldMk cId="2232161063" sldId="281"/>
            <ac:inkMk id="10" creationId="{0DBEE789-6623-4AB2-ADC5-98E430E1CBAF}"/>
          </ac:inkMkLst>
        </pc:inkChg>
        <pc:inkChg chg="add del">
          <ac:chgData name="Antonio Osamu Katagiri Tanaka" userId="2c28225e-d492-4964-8551-1b0a3c65dda0" providerId="ADAL" clId="{329B512D-3474-403B-B217-DE713D6D5C19}" dt="2019-04-04T14:17:19.713" v="1973" actId="9405"/>
          <ac:inkMkLst>
            <pc:docMk/>
            <pc:sldMk cId="2232161063" sldId="281"/>
            <ac:inkMk id="11" creationId="{DFC9F2CA-5285-4A5C-9F5B-2525D84FA85B}"/>
          </ac:inkMkLst>
        </pc:inkChg>
        <pc:inkChg chg="add del">
          <ac:chgData name="Antonio Osamu Katagiri Tanaka" userId="2c28225e-d492-4964-8551-1b0a3c65dda0" providerId="ADAL" clId="{329B512D-3474-403B-B217-DE713D6D5C19}" dt="2019-04-04T14:17:11.940" v="1965"/>
          <ac:inkMkLst>
            <pc:docMk/>
            <pc:sldMk cId="2232161063" sldId="281"/>
            <ac:inkMk id="12" creationId="{70729EB8-D999-44DE-BD4B-AC2656488D0D}"/>
          </ac:inkMkLst>
        </pc:inkChg>
        <pc:inkChg chg="add del">
          <ac:chgData name="Antonio Osamu Katagiri Tanaka" userId="2c28225e-d492-4964-8551-1b0a3c65dda0" providerId="ADAL" clId="{329B512D-3474-403B-B217-DE713D6D5C19}" dt="2019-04-04T14:17:19.448" v="1972" actId="9405"/>
          <ac:inkMkLst>
            <pc:docMk/>
            <pc:sldMk cId="2232161063" sldId="281"/>
            <ac:inkMk id="13" creationId="{B5E4568C-A122-4752-BFD4-D01AB9477A90}"/>
          </ac:inkMkLst>
        </pc:inkChg>
        <pc:inkChg chg="add del">
          <ac:chgData name="Antonio Osamu Katagiri Tanaka" userId="2c28225e-d492-4964-8551-1b0a3c65dda0" providerId="ADAL" clId="{329B512D-3474-403B-B217-DE713D6D5C19}" dt="2019-04-04T14:17:14.340" v="1967"/>
          <ac:inkMkLst>
            <pc:docMk/>
            <pc:sldMk cId="2232161063" sldId="281"/>
            <ac:inkMk id="14" creationId="{B7C371AD-F542-4243-992B-83DE8682F6E8}"/>
          </ac:inkMkLst>
        </pc:inkChg>
        <pc:inkChg chg="add del">
          <ac:chgData name="Antonio Osamu Katagiri Tanaka" userId="2c28225e-d492-4964-8551-1b0a3c65dda0" providerId="ADAL" clId="{329B512D-3474-403B-B217-DE713D6D5C19}" dt="2019-04-04T14:17:19.102" v="1971" actId="9405"/>
          <ac:inkMkLst>
            <pc:docMk/>
            <pc:sldMk cId="2232161063" sldId="281"/>
            <ac:inkMk id="15" creationId="{CFB02AAB-6668-48F3-B426-4D9D0CC71014}"/>
          </ac:inkMkLst>
        </pc:inkChg>
        <pc:inkChg chg="add del">
          <ac:chgData name="Antonio Osamu Katagiri Tanaka" userId="2c28225e-d492-4964-8551-1b0a3c65dda0" providerId="ADAL" clId="{329B512D-3474-403B-B217-DE713D6D5C19}" dt="2019-04-04T14:17:17.351" v="1969"/>
          <ac:inkMkLst>
            <pc:docMk/>
            <pc:sldMk cId="2232161063" sldId="281"/>
            <ac:inkMk id="16" creationId="{F958836C-F4E8-4AF9-BD66-055A4B6A0328}"/>
          </ac:inkMkLst>
        </pc:inkChg>
        <pc:inkChg chg="add del">
          <ac:chgData name="Antonio Osamu Katagiri Tanaka" userId="2c28225e-d492-4964-8551-1b0a3c65dda0" providerId="ADAL" clId="{329B512D-3474-403B-B217-DE713D6D5C19}" dt="2019-04-04T14:17:18.869" v="1970" actId="9405"/>
          <ac:inkMkLst>
            <pc:docMk/>
            <pc:sldMk cId="2232161063" sldId="281"/>
            <ac:inkMk id="17" creationId="{381EC61D-F6A6-4D31-8DC8-0FDB22BF7969}"/>
          </ac:inkMkLst>
        </pc:inkChg>
        <pc:inkChg chg="add">
          <ac:chgData name="Antonio Osamu Katagiri Tanaka" userId="2c28225e-d492-4964-8551-1b0a3c65dda0" providerId="ADAL" clId="{329B512D-3474-403B-B217-DE713D6D5C19}" dt="2019-04-04T14:17:17.351" v="1969"/>
          <ac:inkMkLst>
            <pc:docMk/>
            <pc:sldMk cId="2232161063" sldId="281"/>
            <ac:inkMk id="18" creationId="{A82FD42E-7762-4781-B54C-6FC99285B972}"/>
          </ac:inkMkLst>
        </pc:inkChg>
        <pc:inkChg chg="add">
          <ac:chgData name="Antonio Osamu Katagiri Tanaka" userId="2c28225e-d492-4964-8551-1b0a3c65dda0" providerId="ADAL" clId="{329B512D-3474-403B-B217-DE713D6D5C19}" dt="2019-04-04T14:17:54.544" v="1976" actId="9405"/>
          <ac:inkMkLst>
            <pc:docMk/>
            <pc:sldMk cId="2232161063" sldId="281"/>
            <ac:inkMk id="19" creationId="{BAA549A7-2830-4ED6-A802-0791908B8068}"/>
          </ac:inkMkLst>
        </pc:inkChg>
      </pc:sldChg>
    </pc:docChg>
  </pc:docChgLst>
  <pc:docChgLst>
    <pc:chgData name="Antonio Osamu Katagiri Tanaka" userId="2c28225e-d492-4964-8551-1b0a3c65dda0" providerId="ADAL" clId="{C59DF1F7-432E-4893-B28C-5D3B004F8374}"/>
    <pc:docChg chg="undo redo custSel addSld delSld modSld sldOrd delSection modSection">
      <pc:chgData name="Antonio Osamu Katagiri Tanaka" userId="2c28225e-d492-4964-8551-1b0a3c65dda0" providerId="ADAL" clId="{C59DF1F7-432E-4893-B28C-5D3B004F8374}" dt="2019-03-31T14:59:20.878" v="389" actId="20577"/>
      <pc:docMkLst>
        <pc:docMk/>
      </pc:docMkLst>
      <pc:sldChg chg="modSp">
        <pc:chgData name="Antonio Osamu Katagiri Tanaka" userId="2c28225e-d492-4964-8551-1b0a3c65dda0" providerId="ADAL" clId="{C59DF1F7-432E-4893-B28C-5D3B004F8374}" dt="2019-03-30T15:24:08.167" v="64" actId="1440"/>
        <pc:sldMkLst>
          <pc:docMk/>
          <pc:sldMk cId="4056039362" sldId="260"/>
        </pc:sldMkLst>
        <pc:picChg chg="mod">
          <ac:chgData name="Antonio Osamu Katagiri Tanaka" userId="2c28225e-d492-4964-8551-1b0a3c65dda0" providerId="ADAL" clId="{C59DF1F7-432E-4893-B28C-5D3B004F8374}" dt="2019-03-30T15:24:08.167" v="64" actId="1440"/>
          <ac:picMkLst>
            <pc:docMk/>
            <pc:sldMk cId="4056039362" sldId="260"/>
            <ac:picMk id="13" creationId="{8578D0BD-CD2C-44B1-976E-1029D186D2DF}"/>
          </ac:picMkLst>
        </pc:picChg>
      </pc:sldChg>
      <pc:sldChg chg="ord">
        <pc:chgData name="Antonio Osamu Katagiri Tanaka" userId="2c28225e-d492-4964-8551-1b0a3c65dda0" providerId="ADAL" clId="{C59DF1F7-432E-4893-B28C-5D3B004F8374}" dt="2019-03-30T14:49:00.456" v="1"/>
        <pc:sldMkLst>
          <pc:docMk/>
          <pc:sldMk cId="3604131991" sldId="263"/>
        </pc:sldMkLst>
      </pc:sldChg>
      <pc:sldChg chg="addSp delSp modSp add">
        <pc:chgData name="Antonio Osamu Katagiri Tanaka" userId="2c28225e-d492-4964-8551-1b0a3c65dda0" providerId="ADAL" clId="{C59DF1F7-432E-4893-B28C-5D3B004F8374}" dt="2019-03-30T15:01:17.755" v="32"/>
        <pc:sldMkLst>
          <pc:docMk/>
          <pc:sldMk cId="4246728971" sldId="269"/>
        </pc:sldMkLst>
        <pc:spChg chg="add del mod">
          <ac:chgData name="Antonio Osamu Katagiri Tanaka" userId="2c28225e-d492-4964-8551-1b0a3c65dda0" providerId="ADAL" clId="{C59DF1F7-432E-4893-B28C-5D3B004F8374}" dt="2019-03-30T14:52:53.260" v="6" actId="478"/>
          <ac:spMkLst>
            <pc:docMk/>
            <pc:sldMk cId="4246728971" sldId="269"/>
            <ac:spMk id="3" creationId="{BFCEFFC5-7335-4486-8818-2B397870E222}"/>
          </ac:spMkLst>
        </pc:spChg>
        <pc:spChg chg="del">
          <ac:chgData name="Antonio Osamu Katagiri Tanaka" userId="2c28225e-d492-4964-8551-1b0a3c65dda0" providerId="ADAL" clId="{C59DF1F7-432E-4893-B28C-5D3B004F8374}" dt="2019-03-30T14:52:51.721" v="5" actId="478"/>
          <ac:spMkLst>
            <pc:docMk/>
            <pc:sldMk cId="4246728971" sldId="269"/>
            <ac:spMk id="4" creationId="{F9ED8BE6-F7AC-4FD8-8FA8-8C683A7C2F62}"/>
          </ac:spMkLst>
        </pc:spChg>
        <pc:spChg chg="del">
          <ac:chgData name="Antonio Osamu Katagiri Tanaka" userId="2c28225e-d492-4964-8551-1b0a3c65dda0" providerId="ADAL" clId="{C59DF1F7-432E-4893-B28C-5D3B004F8374}" dt="2019-03-30T14:52:55.923" v="7" actId="478"/>
          <ac:spMkLst>
            <pc:docMk/>
            <pc:sldMk cId="4246728971" sldId="269"/>
            <ac:spMk id="6" creationId="{058630E6-31AF-4451-B084-C9809D0DA4E8}"/>
          </ac:spMkLst>
        </pc:spChg>
        <pc:spChg chg="add del mod">
          <ac:chgData name="Antonio Osamu Katagiri Tanaka" userId="2c28225e-d492-4964-8551-1b0a3c65dda0" providerId="ADAL" clId="{C59DF1F7-432E-4893-B28C-5D3B004F8374}" dt="2019-03-30T14:52:58.396" v="8" actId="478"/>
          <ac:spMkLst>
            <pc:docMk/>
            <pc:sldMk cId="4246728971" sldId="269"/>
            <ac:spMk id="7" creationId="{EFB1FD18-9FB8-4EC8-A186-B4E23A6745CA}"/>
          </ac:spMkLst>
        </pc:spChg>
        <pc:spChg chg="add mod">
          <ac:chgData name="Antonio Osamu Katagiri Tanaka" userId="2c28225e-d492-4964-8551-1b0a3c65dda0" providerId="ADAL" clId="{C59DF1F7-432E-4893-B28C-5D3B004F8374}" dt="2019-03-30T14:57:55.916" v="28" actId="403"/>
          <ac:spMkLst>
            <pc:docMk/>
            <pc:sldMk cId="4246728971" sldId="269"/>
            <ac:spMk id="9" creationId="{907DD878-B76C-4FC5-9BC3-86C7C3DB3BDA}"/>
          </ac:spMkLst>
        </pc:spChg>
        <pc:picChg chg="add mod">
          <ac:chgData name="Antonio Osamu Katagiri Tanaka" userId="2c28225e-d492-4964-8551-1b0a3c65dda0" providerId="ADAL" clId="{C59DF1F7-432E-4893-B28C-5D3B004F8374}" dt="2019-03-30T15:01:17.755" v="32"/>
          <ac:picMkLst>
            <pc:docMk/>
            <pc:sldMk cId="4246728971" sldId="269"/>
            <ac:picMk id="1026" creationId="{62C86081-2859-45C8-BAE6-D2CC488FFFF6}"/>
          </ac:picMkLst>
        </pc:picChg>
      </pc:sldChg>
    </pc:docChg>
  </pc:docChgLst>
  <pc:docChgLst>
    <pc:chgData name="Antonio Osamu Katagiri Tanaka" userId="2c28225e-d492-4964-8551-1b0a3c65dda0" providerId="ADAL" clId="{E8966260-3096-4054-A5E0-0A91A10A6CF4}"/>
    <pc:docChg chg="custSel delSld modSld modSection">
      <pc:chgData name="Antonio Osamu Katagiri Tanaka" userId="2c28225e-d492-4964-8551-1b0a3c65dda0" providerId="ADAL" clId="{E8966260-3096-4054-A5E0-0A91A10A6CF4}" dt="2019-05-05T18:21:47.650" v="183" actId="1076"/>
      <pc:docMkLst>
        <pc:docMk/>
      </pc:docMkLst>
      <pc:sldChg chg="modSp">
        <pc:chgData name="Antonio Osamu Katagiri Tanaka" userId="2c28225e-d492-4964-8551-1b0a3c65dda0" providerId="ADAL" clId="{E8966260-3096-4054-A5E0-0A91A10A6CF4}" dt="2019-05-05T18:15:43.052" v="43" actId="20577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E8966260-3096-4054-A5E0-0A91A10A6CF4}" dt="2019-05-05T18:15:05.242" v="6" actId="20577"/>
          <ac:spMkLst>
            <pc:docMk/>
            <pc:sldMk cId="3401248549" sldId="256"/>
            <ac:spMk id="6" creationId="{3EB028BF-0783-48AF-AB96-57CC5B2CBEAF}"/>
          </ac:spMkLst>
        </pc:spChg>
        <pc:spChg chg="mod">
          <ac:chgData name="Antonio Osamu Katagiri Tanaka" userId="2c28225e-d492-4964-8551-1b0a3c65dda0" providerId="ADAL" clId="{E8966260-3096-4054-A5E0-0A91A10A6CF4}" dt="2019-05-05T18:15:43.052" v="43" actId="20577"/>
          <ac:spMkLst>
            <pc:docMk/>
            <pc:sldMk cId="3401248549" sldId="256"/>
            <ac:spMk id="7" creationId="{8D0BEDFD-CE79-4A45-9ADE-72FBEA303FCC}"/>
          </ac:spMkLst>
        </pc:spChg>
      </pc:sldChg>
      <pc:sldChg chg="modSp">
        <pc:chgData name="Antonio Osamu Katagiri Tanaka" userId="2c28225e-d492-4964-8551-1b0a3c65dda0" providerId="ADAL" clId="{E8966260-3096-4054-A5E0-0A91A10A6CF4}" dt="2019-05-05T18:17:03.441" v="65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E8966260-3096-4054-A5E0-0A91A10A6CF4}" dt="2019-05-05T18:17:03.441" v="65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18:49.783" v="109" actId="2696"/>
        <pc:sldMkLst>
          <pc:docMk/>
          <pc:sldMk cId="1147480841" sldId="258"/>
        </pc:sldMkLst>
      </pc:sldChg>
      <pc:sldChg chg="delSp modSp">
        <pc:chgData name="Antonio Osamu Katagiri Tanaka" userId="2c28225e-d492-4964-8551-1b0a3c65dda0" providerId="ADAL" clId="{E8966260-3096-4054-A5E0-0A91A10A6CF4}" dt="2019-05-05T18:18:19.783" v="108" actId="478"/>
        <pc:sldMkLst>
          <pc:docMk/>
          <pc:sldMk cId="4056039362" sldId="260"/>
        </pc:sldMkLst>
        <pc:spChg chg="mod">
          <ac:chgData name="Antonio Osamu Katagiri Tanaka" userId="2c28225e-d492-4964-8551-1b0a3c65dda0" providerId="ADAL" clId="{E8966260-3096-4054-A5E0-0A91A10A6CF4}" dt="2019-05-05T18:17:53.631" v="80" actId="20577"/>
          <ac:spMkLst>
            <pc:docMk/>
            <pc:sldMk cId="4056039362" sldId="260"/>
            <ac:spMk id="6" creationId="{438892A2-F58C-479B-93B3-BDD2A80D348B}"/>
          </ac:spMkLst>
        </pc:spChg>
        <pc:spChg chg="mod">
          <ac:chgData name="Antonio Osamu Katagiri Tanaka" userId="2c28225e-d492-4964-8551-1b0a3c65dda0" providerId="ADAL" clId="{E8966260-3096-4054-A5E0-0A91A10A6CF4}" dt="2019-05-05T18:18:16.618" v="107" actId="20577"/>
          <ac:spMkLst>
            <pc:docMk/>
            <pc:sldMk cId="4056039362" sldId="260"/>
            <ac:spMk id="14" creationId="{B1FDEF3E-1872-41D3-A841-FBE14801F476}"/>
          </ac:spMkLst>
        </pc:spChg>
        <pc:picChg chg="del">
          <ac:chgData name="Antonio Osamu Katagiri Tanaka" userId="2c28225e-d492-4964-8551-1b0a3c65dda0" providerId="ADAL" clId="{E8966260-3096-4054-A5E0-0A91A10A6CF4}" dt="2019-05-05T18:18:19.783" v="108" actId="478"/>
          <ac:picMkLst>
            <pc:docMk/>
            <pc:sldMk cId="4056039362" sldId="260"/>
            <ac:picMk id="13" creationId="{8578D0BD-CD2C-44B1-976E-1029D186D2DF}"/>
          </ac:picMkLst>
        </pc:picChg>
      </pc:sldChg>
      <pc:sldChg chg="del">
        <pc:chgData name="Antonio Osamu Katagiri Tanaka" userId="2c28225e-d492-4964-8551-1b0a3c65dda0" providerId="ADAL" clId="{E8966260-3096-4054-A5E0-0A91A10A6CF4}" dt="2019-05-05T18:19:07.219" v="110" actId="2696"/>
        <pc:sldMkLst>
          <pc:docMk/>
          <pc:sldMk cId="2503017019" sldId="261"/>
        </pc:sldMkLst>
      </pc:sldChg>
      <pc:sldChg chg="del">
        <pc:chgData name="Antonio Osamu Katagiri Tanaka" userId="2c28225e-d492-4964-8551-1b0a3c65dda0" providerId="ADAL" clId="{E8966260-3096-4054-A5E0-0A91A10A6CF4}" dt="2019-05-05T18:20:04.225" v="154" actId="2696"/>
        <pc:sldMkLst>
          <pc:docMk/>
          <pc:sldMk cId="3893641512" sldId="262"/>
        </pc:sldMkLst>
      </pc:sldChg>
      <pc:sldChg chg="modSp">
        <pc:chgData name="Antonio Osamu Katagiri Tanaka" userId="2c28225e-d492-4964-8551-1b0a3c65dda0" providerId="ADAL" clId="{E8966260-3096-4054-A5E0-0A91A10A6CF4}" dt="2019-05-05T18:20:20.845" v="178" actId="20577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E8966260-3096-4054-A5E0-0A91A10A6CF4}" dt="2019-05-05T18:20:20.845" v="178" actId="20577"/>
          <ac:spMkLst>
            <pc:docMk/>
            <pc:sldMk cId="3604131991" sldId="263"/>
            <ac:spMk id="6" creationId="{058630E6-31AF-4451-B084-C9809D0DA4E8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19:07.234" v="111" actId="2696"/>
        <pc:sldMkLst>
          <pc:docMk/>
          <pc:sldMk cId="2598307304" sldId="264"/>
        </pc:sldMkLst>
      </pc:sldChg>
      <pc:sldChg chg="del">
        <pc:chgData name="Antonio Osamu Katagiri Tanaka" userId="2c28225e-d492-4964-8551-1b0a3c65dda0" providerId="ADAL" clId="{E8966260-3096-4054-A5E0-0A91A10A6CF4}" dt="2019-05-05T18:20:04.300" v="156" actId="2696"/>
        <pc:sldMkLst>
          <pc:docMk/>
          <pc:sldMk cId="1380703515" sldId="265"/>
        </pc:sldMkLst>
      </pc:sldChg>
      <pc:sldChg chg="del">
        <pc:chgData name="Antonio Osamu Katagiri Tanaka" userId="2c28225e-d492-4964-8551-1b0a3c65dda0" providerId="ADAL" clId="{E8966260-3096-4054-A5E0-0A91A10A6CF4}" dt="2019-05-05T18:20:04.217" v="149" actId="2696"/>
        <pc:sldMkLst>
          <pc:docMk/>
          <pc:sldMk cId="3341228731" sldId="266"/>
        </pc:sldMkLst>
      </pc:sldChg>
      <pc:sldChg chg="del">
        <pc:chgData name="Antonio Osamu Katagiri Tanaka" userId="2c28225e-d492-4964-8551-1b0a3c65dda0" providerId="ADAL" clId="{E8966260-3096-4054-A5E0-0A91A10A6CF4}" dt="2019-05-05T18:20:04.214" v="147" actId="2696"/>
        <pc:sldMkLst>
          <pc:docMk/>
          <pc:sldMk cId="4191868023" sldId="267"/>
        </pc:sldMkLst>
      </pc:sldChg>
      <pc:sldChg chg="del">
        <pc:chgData name="Antonio Osamu Katagiri Tanaka" userId="2c28225e-d492-4964-8551-1b0a3c65dda0" providerId="ADAL" clId="{E8966260-3096-4054-A5E0-0A91A10A6CF4}" dt="2019-05-05T18:19:07.290" v="112" actId="2696"/>
        <pc:sldMkLst>
          <pc:docMk/>
          <pc:sldMk cId="3853310930" sldId="268"/>
        </pc:sldMkLst>
      </pc:sldChg>
      <pc:sldChg chg="addSp delSp modSp">
        <pc:chgData name="Antonio Osamu Katagiri Tanaka" userId="2c28225e-d492-4964-8551-1b0a3c65dda0" providerId="ADAL" clId="{E8966260-3096-4054-A5E0-0A91A10A6CF4}" dt="2019-05-05T18:21:47.650" v="183" actId="1076"/>
        <pc:sldMkLst>
          <pc:docMk/>
          <pc:sldMk cId="4246728971" sldId="269"/>
        </pc:sldMkLst>
        <pc:picChg chg="add mod">
          <ac:chgData name="Antonio Osamu Katagiri Tanaka" userId="2c28225e-d492-4964-8551-1b0a3c65dda0" providerId="ADAL" clId="{E8966260-3096-4054-A5E0-0A91A10A6CF4}" dt="2019-05-05T18:21:47.650" v="183" actId="1076"/>
          <ac:picMkLst>
            <pc:docMk/>
            <pc:sldMk cId="4246728971" sldId="269"/>
            <ac:picMk id="2" creationId="{A3958ADD-11D2-4A36-B683-42F04B78B769}"/>
          </ac:picMkLst>
        </pc:picChg>
        <pc:picChg chg="del">
          <ac:chgData name="Antonio Osamu Katagiri Tanaka" userId="2c28225e-d492-4964-8551-1b0a3c65dda0" providerId="ADAL" clId="{E8966260-3096-4054-A5E0-0A91A10A6CF4}" dt="2019-05-05T18:21:41.213" v="180" actId="478"/>
          <ac:picMkLst>
            <pc:docMk/>
            <pc:sldMk cId="4246728971" sldId="269"/>
            <ac:picMk id="1026" creationId="{62C86081-2859-45C8-BAE6-D2CC488FFFF6}"/>
          </ac:picMkLst>
        </pc:picChg>
      </pc:sldChg>
      <pc:sldChg chg="del">
        <pc:chgData name="Antonio Osamu Katagiri Tanaka" userId="2c28225e-d492-4964-8551-1b0a3c65dda0" providerId="ADAL" clId="{E8966260-3096-4054-A5E0-0A91A10A6CF4}" dt="2019-05-05T18:19:07.332" v="113" actId="2696"/>
        <pc:sldMkLst>
          <pc:docMk/>
          <pc:sldMk cId="3718396701" sldId="270"/>
        </pc:sldMkLst>
      </pc:sldChg>
      <pc:sldChg chg="del">
        <pc:chgData name="Antonio Osamu Katagiri Tanaka" userId="2c28225e-d492-4964-8551-1b0a3c65dda0" providerId="ADAL" clId="{E8966260-3096-4054-A5E0-0A91A10A6CF4}" dt="2019-05-05T18:19:07.474" v="115" actId="2696"/>
        <pc:sldMkLst>
          <pc:docMk/>
          <pc:sldMk cId="1388157750" sldId="271"/>
        </pc:sldMkLst>
      </pc:sldChg>
      <pc:sldChg chg="del">
        <pc:chgData name="Antonio Osamu Katagiri Tanaka" userId="2c28225e-d492-4964-8551-1b0a3c65dda0" providerId="ADAL" clId="{E8966260-3096-4054-A5E0-0A91A10A6CF4}" dt="2019-05-05T18:19:07.488" v="116" actId="2696"/>
        <pc:sldMkLst>
          <pc:docMk/>
          <pc:sldMk cId="3743568195" sldId="272"/>
        </pc:sldMkLst>
      </pc:sldChg>
      <pc:sldChg chg="del">
        <pc:chgData name="Antonio Osamu Katagiri Tanaka" userId="2c28225e-d492-4964-8551-1b0a3c65dda0" providerId="ADAL" clId="{E8966260-3096-4054-A5E0-0A91A10A6CF4}" dt="2019-05-05T18:20:04.228" v="155" actId="2696"/>
        <pc:sldMkLst>
          <pc:docMk/>
          <pc:sldMk cId="3231993023" sldId="273"/>
        </pc:sldMkLst>
      </pc:sldChg>
      <pc:sldChg chg="del">
        <pc:chgData name="Antonio Osamu Katagiri Tanaka" userId="2c28225e-d492-4964-8551-1b0a3c65dda0" providerId="ADAL" clId="{E8966260-3096-4054-A5E0-0A91A10A6CF4}" dt="2019-05-05T18:19:07.457" v="114" actId="2696"/>
        <pc:sldMkLst>
          <pc:docMk/>
          <pc:sldMk cId="4180764040" sldId="274"/>
        </pc:sldMkLst>
      </pc:sldChg>
      <pc:sldChg chg="del">
        <pc:chgData name="Antonio Osamu Katagiri Tanaka" userId="2c28225e-d492-4964-8551-1b0a3c65dda0" providerId="ADAL" clId="{E8966260-3096-4054-A5E0-0A91A10A6CF4}" dt="2019-05-05T18:20:04.224" v="153" actId="2696"/>
        <pc:sldMkLst>
          <pc:docMk/>
          <pc:sldMk cId="1610641762" sldId="275"/>
        </pc:sldMkLst>
      </pc:sldChg>
      <pc:sldChg chg="modSp">
        <pc:chgData name="Antonio Osamu Katagiri Tanaka" userId="2c28225e-d492-4964-8551-1b0a3c65dda0" providerId="ADAL" clId="{E8966260-3096-4054-A5E0-0A91A10A6CF4}" dt="2019-05-05T18:19:48.704" v="146" actId="20577"/>
        <pc:sldMkLst>
          <pc:docMk/>
          <pc:sldMk cId="708711930" sldId="276"/>
        </pc:sldMkLst>
        <pc:spChg chg="mod">
          <ac:chgData name="Antonio Osamu Katagiri Tanaka" userId="2c28225e-d492-4964-8551-1b0a3c65dda0" providerId="ADAL" clId="{E8966260-3096-4054-A5E0-0A91A10A6CF4}" dt="2019-05-05T18:19:48.704" v="146" actId="20577"/>
          <ac:spMkLst>
            <pc:docMk/>
            <pc:sldMk cId="708711930" sldId="276"/>
            <ac:spMk id="7" creationId="{43F915F1-9C90-4B6E-AA0B-C9F4FCF704FA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20:04.219" v="150" actId="2696"/>
        <pc:sldMkLst>
          <pc:docMk/>
          <pc:sldMk cId="4081235605" sldId="277"/>
        </pc:sldMkLst>
      </pc:sldChg>
      <pc:sldChg chg="del">
        <pc:chgData name="Antonio Osamu Katagiri Tanaka" userId="2c28225e-d492-4964-8551-1b0a3c65dda0" providerId="ADAL" clId="{E8966260-3096-4054-A5E0-0A91A10A6CF4}" dt="2019-05-05T18:20:04.220" v="151" actId="2696"/>
        <pc:sldMkLst>
          <pc:docMk/>
          <pc:sldMk cId="3364986435" sldId="278"/>
        </pc:sldMkLst>
      </pc:sldChg>
      <pc:sldChg chg="del">
        <pc:chgData name="Antonio Osamu Katagiri Tanaka" userId="2c28225e-d492-4964-8551-1b0a3c65dda0" providerId="ADAL" clId="{E8966260-3096-4054-A5E0-0A91A10A6CF4}" dt="2019-05-05T18:20:04.221" v="152" actId="2696"/>
        <pc:sldMkLst>
          <pc:docMk/>
          <pc:sldMk cId="2164953142" sldId="279"/>
        </pc:sldMkLst>
      </pc:sldChg>
      <pc:sldChg chg="del">
        <pc:chgData name="Antonio Osamu Katagiri Tanaka" userId="2c28225e-d492-4964-8551-1b0a3c65dda0" providerId="ADAL" clId="{E8966260-3096-4054-A5E0-0A91A10A6CF4}" dt="2019-05-05T18:20:04.216" v="148" actId="2696"/>
        <pc:sldMkLst>
          <pc:docMk/>
          <pc:sldMk cId="3680588873" sldId="280"/>
        </pc:sldMkLst>
      </pc:sldChg>
    </pc:docChg>
  </pc:docChgLst>
  <pc:docChgLst>
    <pc:chgData name="Antonio Osamu Katagiri Tanaka" userId="2c28225e-d492-4964-8551-1b0a3c65dda0" providerId="ADAL" clId="{BA091A27-582A-4D6D-8346-D5CF8624059C}"/>
    <pc:docChg chg="undo custSel addSld delSld modSld sldOrd">
      <pc:chgData name="Antonio Osamu Katagiri Tanaka" userId="2c28225e-d492-4964-8551-1b0a3c65dda0" providerId="ADAL" clId="{BA091A27-582A-4D6D-8346-D5CF8624059C}" dt="2019-03-29T18:11:35.461" v="1535" actId="20577"/>
      <pc:docMkLst>
        <pc:docMk/>
      </pc:docMkLst>
      <pc:sldChg chg="modSp">
        <pc:chgData name="Antonio Osamu Katagiri Tanaka" userId="2c28225e-d492-4964-8551-1b0a3c65dda0" providerId="ADAL" clId="{BA091A27-582A-4D6D-8346-D5CF8624059C}" dt="2019-03-29T17:31:38.150" v="1287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BA091A27-582A-4D6D-8346-D5CF8624059C}" dt="2019-03-29T17:31:38.150" v="1287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modSp add ord">
        <pc:chgData name="Antonio Osamu Katagiri Tanaka" userId="2c28225e-d492-4964-8551-1b0a3c65dda0" providerId="ADAL" clId="{BA091A27-582A-4D6D-8346-D5CF8624059C}" dt="2019-03-29T17:30:36.770" v="1284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BA091A27-582A-4D6D-8346-D5CF8624059C}" dt="2019-03-29T15:52:32.017" v="518" actId="20577"/>
          <ac:spMkLst>
            <pc:docMk/>
            <pc:sldMk cId="3604131991" sldId="263"/>
            <ac:spMk id="4" creationId="{F9ED8BE6-F7AC-4FD8-8FA8-8C683A7C2F62}"/>
          </ac:spMkLst>
        </pc:spChg>
        <pc:spChg chg="mod">
          <ac:chgData name="Antonio Osamu Katagiri Tanaka" userId="2c28225e-d492-4964-8551-1b0a3c65dda0" providerId="ADAL" clId="{BA091A27-582A-4D6D-8346-D5CF8624059C}" dt="2019-03-29T15:53:27.381" v="528" actId="11"/>
          <ac:spMkLst>
            <pc:docMk/>
            <pc:sldMk cId="3604131991" sldId="263"/>
            <ac:spMk id="6" creationId="{058630E6-31AF-4451-B084-C9809D0DA4E8}"/>
          </ac:spMkLst>
        </pc:spChg>
      </pc:sldChg>
    </pc:docChg>
  </pc:docChgLst>
  <pc:docChgLst>
    <pc:chgData name="Antonio Osamu Katagiri Tanaka" userId="2c28225e-d492-4964-8551-1b0a3c65dda0" providerId="ADAL" clId="{A1255C39-2EFB-4D15-B143-B65097792378}"/>
    <pc:docChg chg="undo custSel addSld delSld modSld">
      <pc:chgData name="Antonio Osamu Katagiri Tanaka" userId="2c28225e-d492-4964-8551-1b0a3c65dda0" providerId="ADAL" clId="{A1255C39-2EFB-4D15-B143-B65097792378}" dt="2019-03-29T13:16:25.522" v="350" actId="20577"/>
      <pc:docMkLst>
        <pc:docMk/>
      </pc:docMkLst>
      <pc:sldChg chg="modSp">
        <pc:chgData name="Antonio Osamu Katagiri Tanaka" userId="2c28225e-d492-4964-8551-1b0a3c65dda0" providerId="ADAL" clId="{A1255C39-2EFB-4D15-B143-B65097792378}" dt="2019-03-28T22:22:21.819" v="38" actId="20577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A1255C39-2EFB-4D15-B143-B65097792378}" dt="2019-03-28T22:22:21.819" v="38" actId="20577"/>
          <ac:spMkLst>
            <pc:docMk/>
            <pc:sldMk cId="3401248549" sldId="256"/>
            <ac:spMk id="7" creationId="{8D0BEDFD-CE79-4A45-9ADE-72FBEA303FCC}"/>
          </ac:spMkLst>
        </pc:spChg>
      </pc:sldChg>
      <pc:sldChg chg="modSp addCm delCm">
        <pc:chgData name="Antonio Osamu Katagiri Tanaka" userId="2c28225e-d492-4964-8551-1b0a3c65dda0" providerId="ADAL" clId="{A1255C39-2EFB-4D15-B143-B65097792378}" dt="2019-03-29T13:16:25.522" v="350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A1255C39-2EFB-4D15-B143-B65097792378}" dt="2019-03-28T22:24:17.071" v="98" actId="790"/>
          <ac:spMkLst>
            <pc:docMk/>
            <pc:sldMk cId="1105756717" sldId="257"/>
            <ac:spMk id="2" creationId="{6B4CD107-D7DB-4A9B-AA15-4038D49BB7C0}"/>
          </ac:spMkLst>
        </pc:spChg>
        <pc:spChg chg="mod">
          <ac:chgData name="Antonio Osamu Katagiri Tanaka" userId="2c28225e-d492-4964-8551-1b0a3c65dda0" providerId="ADAL" clId="{A1255C39-2EFB-4D15-B143-B65097792378}" dt="2019-03-29T13:16:25.522" v="350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addSp delSp modSp">
        <pc:chgData name="Antonio Osamu Katagiri Tanaka" userId="2c28225e-d492-4964-8551-1b0a3c65dda0" providerId="ADAL" clId="{A1255C39-2EFB-4D15-B143-B65097792378}" dt="2019-03-28T23:56:37.673" v="212" actId="113"/>
        <pc:sldMkLst>
          <pc:docMk/>
          <pc:sldMk cId="4056039362" sldId="260"/>
        </pc:sldMkLst>
        <pc:spChg chg="del">
          <ac:chgData name="Antonio Osamu Katagiri Tanaka" userId="2c28225e-d492-4964-8551-1b0a3c65dda0" providerId="ADAL" clId="{A1255C39-2EFB-4D15-B143-B65097792378}" dt="2019-03-28T23:48:09.150" v="129" actId="478"/>
          <ac:spMkLst>
            <pc:docMk/>
            <pc:sldMk cId="4056039362" sldId="260"/>
            <ac:spMk id="2" creationId="{6B4CD107-D7DB-4A9B-AA15-4038D49BB7C0}"/>
          </ac:spMkLst>
        </pc:spChg>
        <pc:spChg chg="del">
          <ac:chgData name="Antonio Osamu Katagiri Tanaka" userId="2c28225e-d492-4964-8551-1b0a3c65dda0" providerId="ADAL" clId="{A1255C39-2EFB-4D15-B143-B65097792378}" dt="2019-03-28T23:48:09.150" v="129" actId="478"/>
          <ac:spMkLst>
            <pc:docMk/>
            <pc:sldMk cId="4056039362" sldId="260"/>
            <ac:spMk id="3" creationId="{6E971A9A-8031-4781-96A0-B9A5656935B5}"/>
          </ac:spMkLst>
        </pc:spChg>
        <pc:spChg chg="add mod">
          <ac:chgData name="Antonio Osamu Katagiri Tanaka" userId="2c28225e-d492-4964-8551-1b0a3c65dda0" providerId="ADAL" clId="{A1255C39-2EFB-4D15-B143-B65097792378}" dt="2019-03-28T23:50:57.963" v="160" actId="14100"/>
          <ac:spMkLst>
            <pc:docMk/>
            <pc:sldMk cId="4056039362" sldId="260"/>
            <ac:spMk id="6" creationId="{438892A2-F58C-479B-93B3-BDD2A80D348B}"/>
          </ac:spMkLst>
        </pc:spChg>
        <pc:spChg chg="add del">
          <ac:chgData name="Antonio Osamu Katagiri Tanaka" userId="2c28225e-d492-4964-8551-1b0a3c65dda0" providerId="ADAL" clId="{A1255C39-2EFB-4D15-B143-B65097792378}" dt="2019-03-28T23:48:28.310" v="146" actId="478"/>
          <ac:spMkLst>
            <pc:docMk/>
            <pc:sldMk cId="4056039362" sldId="260"/>
            <ac:spMk id="7" creationId="{EF6DB918-A567-432C-9553-B291EBCD9916}"/>
          </ac:spMkLst>
        </pc:spChg>
        <pc:spChg chg="add del mod">
          <ac:chgData name="Antonio Osamu Katagiri Tanaka" userId="2c28225e-d492-4964-8551-1b0a3c65dda0" providerId="ADAL" clId="{A1255C39-2EFB-4D15-B143-B65097792378}" dt="2019-03-28T23:48:31.374" v="147" actId="478"/>
          <ac:spMkLst>
            <pc:docMk/>
            <pc:sldMk cId="4056039362" sldId="260"/>
            <ac:spMk id="9" creationId="{1E2B6CCF-ADC6-4398-BBBE-8A3899B1F60D}"/>
          </ac:spMkLst>
        </pc:spChg>
        <pc:spChg chg="add del mod">
          <ac:chgData name="Antonio Osamu Katagiri Tanaka" userId="2c28225e-d492-4964-8551-1b0a3c65dda0" providerId="ADAL" clId="{A1255C39-2EFB-4D15-B143-B65097792378}" dt="2019-03-28T23:49:31.279" v="152" actId="478"/>
          <ac:spMkLst>
            <pc:docMk/>
            <pc:sldMk cId="4056039362" sldId="260"/>
            <ac:spMk id="10" creationId="{76E5AA51-769F-464D-B9B3-B06DC2DB3974}"/>
          </ac:spMkLst>
        </pc:spChg>
        <pc:spChg chg="add del mod">
          <ac:chgData name="Antonio Osamu Katagiri Tanaka" userId="2c28225e-d492-4964-8551-1b0a3c65dda0" providerId="ADAL" clId="{A1255C39-2EFB-4D15-B143-B65097792378}" dt="2019-03-28T23:49:33.812" v="153" actId="478"/>
          <ac:spMkLst>
            <pc:docMk/>
            <pc:sldMk cId="4056039362" sldId="260"/>
            <ac:spMk id="12" creationId="{687A944B-A58D-42D4-A5FB-9C5AEDA23012}"/>
          </ac:spMkLst>
        </pc:spChg>
        <pc:spChg chg="add mod">
          <ac:chgData name="Antonio Osamu Katagiri Tanaka" userId="2c28225e-d492-4964-8551-1b0a3c65dda0" providerId="ADAL" clId="{A1255C39-2EFB-4D15-B143-B65097792378}" dt="2019-03-28T23:56:37.673" v="212" actId="113"/>
          <ac:spMkLst>
            <pc:docMk/>
            <pc:sldMk cId="4056039362" sldId="260"/>
            <ac:spMk id="14" creationId="{B1FDEF3E-1872-41D3-A841-FBE14801F476}"/>
          </ac:spMkLst>
        </pc:spChg>
        <pc:picChg chg="add del mod">
          <ac:chgData name="Antonio Osamu Katagiri Tanaka" userId="2c28225e-d492-4964-8551-1b0a3c65dda0" providerId="ADAL" clId="{A1255C39-2EFB-4D15-B143-B65097792378}" dt="2019-03-28T23:50:01.886" v="156" actId="478"/>
          <ac:picMkLst>
            <pc:docMk/>
            <pc:sldMk cId="4056039362" sldId="260"/>
            <ac:picMk id="5" creationId="{977539DB-7CD6-458F-9C2E-830FC458ECDD}"/>
          </ac:picMkLst>
        </pc:picChg>
        <pc:picChg chg="add mod">
          <ac:chgData name="Antonio Osamu Katagiri Tanaka" userId="2c28225e-d492-4964-8551-1b0a3c65dda0" providerId="ADAL" clId="{A1255C39-2EFB-4D15-B143-B65097792378}" dt="2019-03-28T23:53:58.543" v="189" actId="1036"/>
          <ac:picMkLst>
            <pc:docMk/>
            <pc:sldMk cId="4056039362" sldId="260"/>
            <ac:picMk id="13" creationId="{8578D0BD-CD2C-44B1-976E-1029D186D2DF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31T15:07:38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0 692 0 0,'-17'0'1812'0'0,"17"0"-484"0"0,-17 0-324 0 0,-1 0-295 0 0,-17 0-237 0 0,18 0-176 0 0,-18 0-108 0 0,18 10-84 0 0,-18-10-96 0 0,18 0-156 0 0,17 0-248 0 0,-17 0-301 0 0,17 0-303 0 0,17-10-372 0 0,-17 10-32 0 0,17 0 192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04T14:17:54.543"/>
    </inkml:context>
    <inkml:brush xml:id="br0">
      <inkml:brushProperty name="width" value="0.1" units="cm"/>
      <inkml:brushProperty name="height" value="0.1" units="cm"/>
      <inkml:brushProperty name="color" value="#B4C3DA"/>
      <inkml:brushProperty name="ignorePressure" value="1"/>
      <inkml:brushProperty name="inkEffects" value="silver"/>
      <inkml:brushProperty name="anchorX" value="-26568.26563"/>
      <inkml:brushProperty name="anchorY" value="-13048.70605"/>
      <inkml:brushProperty name="scaleFactor" value="0.5"/>
    </inkml:brush>
  </inkml:definitions>
  <inkml:trace contextRef="#ctx0" brushRef="#br0">1 1,'0'0,"0"0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02B64-CAC4-4D07-834F-F232921309C8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8F86A-A3D1-4706-9131-90E1724D7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294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8F86A-A3D1-4706-9131-90E1724D794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783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DA177-A0FC-4DBC-B7B5-4ABA2CE5F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0EED8-4909-420C-9359-C8245CF3B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EA5FD-9813-4D78-A444-844D6C9C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619A2-14E8-4349-9294-5F79462A6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13D95-19C4-4017-83C0-65CB5412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31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A9887-1092-4B16-AED6-C6526BB7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E7977-1391-4F64-BF86-0AEB5178F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957C5-B5A3-4D31-8AD4-F2508FCC3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53379-EC2F-4EFB-BEBF-1853D537C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2D98D-3EC1-48F6-8BC5-5D6F07EC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133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A06716-0DD5-4144-AB2F-21D187C81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EE26B-79F2-4544-84CC-39A992C23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90EAC-C2E1-49BB-A654-A2B860EA6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837E1-AA4A-4076-BF3C-FB897322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5AD66-304D-4422-8991-C1890C1F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23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74CF-ADF7-4575-AA51-4157145A5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6B854-B5A5-445B-BD74-05218BF90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4ED0E-6116-4991-9AF2-0108DBC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8BA4F-EE41-4F30-89A4-1E9659BB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AF694-4D4B-482E-A784-BFB2EEE6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44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464F-617B-4174-B3D1-08693734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79DC7-E4D1-40FE-9056-280392BDE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33880-A255-436A-B6CE-1783C8A26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E832D-A01C-4620-91D5-6E53876D7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0CAFF-35AF-4A81-8474-D7998D46C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81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1FF3-1753-497A-94D9-622A7D73C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0A5F4-A1A2-452D-AB94-532C54E04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D7A53-2967-4B36-835E-ECA203A78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5898F-558A-4D3B-9E9B-50675243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7986E-AC55-4E99-8631-8F168717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634FE-157B-44F9-9BEB-C9B839A5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57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0BE5-232C-47FC-830F-082276010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CBD9D-7609-4F6E-BE48-506E638B5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2A0EC-7212-48F6-B9CE-ACD96E2F0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50457-4D2A-4248-A1E0-E5BAB7B0B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780775-5344-4961-BED0-8A1AE66D7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78EF31-F5C8-46D6-A341-6265E936A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3AE6C-A377-43E0-ACBD-04BF2BF9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1A2EA-DE5D-4A46-AE9A-2407C4AC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01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2E30E-E834-4A66-B096-A02A3A96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FC51F7-0D43-498E-AF96-1F375BA08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B08AB-9615-472F-BB96-4912EAA64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7768F7-D56D-4830-829A-4F32F029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54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1A4D60-05FE-4749-BE04-D06BD3ED7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71DD2-4883-4BE8-9AE1-22CC1F934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E703F-1838-4A97-9D7F-255B380F4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02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08D6-FC53-4087-B636-D0CB3352A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BBAB5-877E-4762-BF43-3C55140F4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D4FF6-774C-40D4-B0A7-95169C13A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429C3-447A-41DA-9B4C-3358FE2F1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E1050-BC76-4390-9FBD-86086B265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16699-9678-4D49-8FDE-09C39458F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6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5CDEE-372D-43DC-87FC-108E5275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521A81-433F-4839-AFB3-A6103F3DD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6A426-DDEA-4D9F-AF86-F90F668B3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D689A-95C3-4865-9DFB-3225C738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308E6-7216-4C4C-B5E1-1A6C73077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DA165-8317-47CE-833E-588FD075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44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8ABB2-B490-47FF-90EB-CD4D3E37C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6D09A-7161-461C-9416-A965993AB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5A034-8476-4107-8627-EB6E11CCB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4633D-11AC-4888-94B9-297E606567D1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B07D8-FD16-4F5A-A35D-B7A908B2A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F53A1-7893-45BA-AFD9-7BE608102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10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EB028BF-0783-48AF-AB96-57CC5B2CB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9931400" cy="2387600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&lt;Title&gt;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D0BEDFD-CE79-4A45-9ADE-72FBEA303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9931400" cy="1655762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&lt;Author&gt;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</a:br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&lt;Author’s email&gt;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604020202020204" pitchFamily="34" charset="0"/>
            </a:endParaRP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&lt;Date&gt;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0210A8-2E97-46D2-AE68-867D9198F33C}"/>
                  </a:ext>
                </a:extLst>
              </p14:cNvPr>
              <p14:cNvContentPartPr/>
              <p14:nvPr/>
            </p14:nvContentPartPr>
            <p14:xfrm>
              <a:off x="2026560" y="-509093"/>
              <a:ext cx="81720" cy="3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0210A8-2E97-46D2-AE68-867D9198F3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17920" y="-518093"/>
                <a:ext cx="99360" cy="2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124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CD107-D7DB-4A9B-AA15-4038D49BB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71A9A-8031-4781-96A0-B9A565693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040" y="1825625"/>
            <a:ext cx="11242960" cy="4351338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&lt;a point for discussion&gt;		: &lt;5min</a:t>
            </a: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&lt;another point for discussion&gt;	: ~20min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756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8892A2-F58C-479B-93B3-BDD2A80D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&lt;Sub-title&gt;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FDEF3E-1872-41D3-A841-FBE14801F476}"/>
              </a:ext>
            </a:extLst>
          </p:cNvPr>
          <p:cNvSpPr/>
          <p:nvPr/>
        </p:nvSpPr>
        <p:spPr>
          <a:xfrm>
            <a:off x="942833" y="4705003"/>
            <a:ext cx="11242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&lt;content&gt; </a:t>
            </a:r>
            <a:r>
              <a:rPr lang="en-GB" sz="2800" b="1" dirty="0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</a:rPr>
              <a:t>&lt;key concept&gt;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603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8630E6-31AF-4451-B084-C9809D0DA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040" y="1825623"/>
            <a:ext cx="11242960" cy="5032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D8BE6-F7AC-4FD8-8FA8-8C683A7C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Conclusions:</a:t>
            </a:r>
            <a:endParaRPr lang="en-GB" b="1" dirty="0">
              <a:solidFill>
                <a:schemeClr val="tx2">
                  <a:lumMod val="7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F915F1-9C90-4B6E-AA0B-C9F4FCF704FA}"/>
              </a:ext>
            </a:extLst>
          </p:cNvPr>
          <p:cNvSpPr txBox="1">
            <a:spLocks/>
          </p:cNvSpPr>
          <p:nvPr/>
        </p:nvSpPr>
        <p:spPr>
          <a:xfrm>
            <a:off x="949040" y="1690688"/>
            <a:ext cx="11242960" cy="5167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&lt;Conclusion A&gt;</a:t>
            </a:r>
          </a:p>
          <a:p>
            <a:pPr marL="0" indent="0">
              <a:buNone/>
            </a:pPr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&lt;Conclusion B&gt;</a:t>
            </a:r>
          </a:p>
        </p:txBody>
      </p:sp>
    </p:spTree>
    <p:extLst>
      <p:ext uri="{BB962C8B-B14F-4D97-AF65-F5344CB8AC3E}">
        <p14:creationId xmlns:p14="http://schemas.microsoft.com/office/powerpoint/2010/main" val="708711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07DD878-B76C-4FC5-9BC3-86C7C3DB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832" y="2766218"/>
            <a:ext cx="11242960" cy="1325563"/>
          </a:xfrm>
        </p:spPr>
        <p:txBody>
          <a:bodyPr>
            <a:normAutofit/>
          </a:bodyPr>
          <a:lstStyle/>
          <a:p>
            <a:pPr algn="ctr"/>
            <a:r>
              <a:rPr lang="en-GB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abriola" panose="04040605051002020D02" pitchFamily="82" charset="0"/>
              </a:rPr>
              <a:t>Q&amp;A</a:t>
            </a:r>
          </a:p>
        </p:txBody>
      </p:sp>
      <p:pic>
        <p:nvPicPr>
          <p:cNvPr id="2" name="Picture 2" descr="http://www.landlordreferencing.co.uk/wp-content/uploads/2016/11/489f-hce-q-and-a-jpg.png">
            <a:extLst>
              <a:ext uri="{FF2B5EF4-FFF2-40B4-BE49-F238E27FC236}">
                <a16:creationId xmlns:a16="http://schemas.microsoft.com/office/drawing/2014/main" id="{A3958ADD-11D2-4A36-B683-42F04B78B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87" y="1649413"/>
            <a:ext cx="687705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728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ED8BE6-F7AC-4FD8-8FA8-8C683A7C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References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8630E6-31AF-4451-B084-C9809D0DA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040" y="1825624"/>
            <a:ext cx="11242960" cy="5032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&lt;reference A&gt;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&lt;reference B&gt;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131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AA549A7-2830-4ED6-A802-0791908B8068}"/>
                  </a:ext>
                </a:extLst>
              </p14:cNvPr>
              <p14:cNvContentPartPr/>
              <p14:nvPr/>
            </p14:nvContentPartPr>
            <p14:xfrm>
              <a:off x="400573" y="7394564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AA549A7-2830-4ED6-A802-0791908B80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2933" y="7376924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2161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4290</TotalTime>
  <Words>47</Words>
  <Application>Microsoft Office PowerPoint</Application>
  <PresentationFormat>Widescreen</PresentationFormat>
  <Paragraphs>20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Nova Light</vt:lpstr>
      <vt:lpstr>Calibri</vt:lpstr>
      <vt:lpstr>Calibri Light</vt:lpstr>
      <vt:lpstr>Gabriola</vt:lpstr>
      <vt:lpstr>Office Theme</vt:lpstr>
      <vt:lpstr>&lt;Title&gt;</vt:lpstr>
      <vt:lpstr>Agenda</vt:lpstr>
      <vt:lpstr>&lt;Sub-title&gt;</vt:lpstr>
      <vt:lpstr>Conclusions:</vt:lpstr>
      <vt:lpstr>Q&amp;A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Overview</dc:title>
  <dc:creator>Antonio Osamu Katagiri Tanaka</dc:creator>
  <cp:lastModifiedBy>KiraSensei 13</cp:lastModifiedBy>
  <cp:revision>10</cp:revision>
  <dcterms:created xsi:type="dcterms:W3CDTF">2019-03-28T22:09:57Z</dcterms:created>
  <dcterms:modified xsi:type="dcterms:W3CDTF">2019-10-03T02:45:38Z</dcterms:modified>
</cp:coreProperties>
</file>