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3" r:id="rId4"/>
    <p:sldId id="260" r:id="rId5"/>
    <p:sldId id="284" r:id="rId6"/>
    <p:sldId id="285" r:id="rId7"/>
    <p:sldId id="286" r:id="rId8"/>
    <p:sldId id="28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Body" id="{4602AA0E-63BE-41F3-8FC7-D6D9D743E6E4}">
          <p14:sldIdLst>
            <p14:sldId id="282"/>
            <p14:sldId id="283"/>
            <p14:sldId id="260"/>
            <p14:sldId id="284"/>
            <p14:sldId id="285"/>
            <p14:sldId id="286"/>
            <p14:sldId id="287"/>
          </p14:sldIdLst>
        </p14:section>
        <p14:section name="Closing Slides" id="{E80DB28E-CAD9-4B95-9FE2-9292BCFE48B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9663" autoAdjust="0"/>
  </p:normalViewPr>
  <p:slideViewPr>
    <p:cSldViewPr snapToGrid="0" showGuides="1">
      <p:cViewPr varScale="1">
        <p:scale>
          <a:sx n="82" d="100"/>
          <a:sy n="82" d="100"/>
        </p:scale>
        <p:origin x="636" y="90"/>
      </p:cViewPr>
      <p:guideLst>
        <p:guide orient="horz" pos="2160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7BD352F4-A2D1-469C-885D-07F33EB00D0B}"/>
    <pc:docChg chg="modSld">
      <pc:chgData name="Antonio Osamu Katagiri Tanaka" userId="2c28225e-d492-4964-8551-1b0a3c65dda0" providerId="ADAL" clId="{7BD352F4-A2D1-469C-885D-07F33EB00D0B}" dt="2020-08-12T14:55:07.733" v="28" actId="1076"/>
      <pc:docMkLst>
        <pc:docMk/>
      </pc:docMkLst>
      <pc:sldChg chg="modSp mod">
        <pc:chgData name="Antonio Osamu Katagiri Tanaka" userId="2c28225e-d492-4964-8551-1b0a3c65dda0" providerId="ADAL" clId="{7BD352F4-A2D1-469C-885D-07F33EB00D0B}" dt="2020-08-12T14:55:07.733" v="28" actId="1076"/>
        <pc:sldMkLst>
          <pc:docMk/>
          <pc:sldMk cId="89048205" sldId="287"/>
        </pc:sldMkLst>
        <pc:spChg chg="mod">
          <ac:chgData name="Antonio Osamu Katagiri Tanaka" userId="2c28225e-d492-4964-8551-1b0a3c65dda0" providerId="ADAL" clId="{7BD352F4-A2D1-469C-885D-07F33EB00D0B}" dt="2020-08-12T14:54:47.971" v="24" actId="20577"/>
          <ac:spMkLst>
            <pc:docMk/>
            <pc:sldMk cId="89048205" sldId="287"/>
            <ac:spMk id="14" creationId="{B1FDEF3E-1872-41D3-A841-FBE14801F476}"/>
          </ac:spMkLst>
        </pc:spChg>
        <pc:picChg chg="mod">
          <ac:chgData name="Antonio Osamu Katagiri Tanaka" userId="2c28225e-d492-4964-8551-1b0a3c65dda0" providerId="ADAL" clId="{7BD352F4-A2D1-469C-885D-07F33EB00D0B}" dt="2020-08-12T14:55:07.733" v="28" actId="1076"/>
          <ac:picMkLst>
            <pc:docMk/>
            <pc:sldMk cId="89048205" sldId="287"/>
            <ac:picMk id="3" creationId="{5F0438D0-44A2-4AC7-9A18-72CF935CB12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This additional information is written into the text as “LaTeX commands.”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12/08/2020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12/08/2020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12/08/2020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g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Intro to LaTeX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12 Aug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 Bit of 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1690688"/>
            <a:ext cx="11242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 is a computer program created by Donald E. Knuth.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It is aimed at typesetting text and mathematical formulae.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Created in 1977 and released in 1982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the 1990’s, Leslie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created LaTeX (TEX with more features)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Today, LaTeX is maintained by the LaTeX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4CBD0-9AD7-4418-A922-304E6991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42" y="3937457"/>
            <a:ext cx="5757541" cy="2361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219C4-E99B-43E0-B48F-FD65F8DC7AD8}"/>
              </a:ext>
            </a:extLst>
          </p:cNvPr>
          <p:cNvSpPr txBox="1"/>
          <p:nvPr/>
        </p:nvSpPr>
        <p:spPr>
          <a:xfrm>
            <a:off x="6564313" y="0"/>
            <a:ext cx="562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https://www.latex-project.org/get/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aTeX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is not “What you see is what you get”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56214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MS Word or LibreOffice or Pages, authors can see on the screen how the final work will look when it is printed.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430BFF-9C85-4CF3-A594-27E242C69E4E}"/>
              </a:ext>
            </a:extLst>
          </p:cNvPr>
          <p:cNvSpPr/>
          <p:nvPr/>
        </p:nvSpPr>
        <p:spPr>
          <a:xfrm>
            <a:off x="6570519" y="1696267"/>
            <a:ext cx="56214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LATEX it is not possible to see the final output while typing, but it can be previewed after processing the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0484C-ABA1-4A90-B00F-64C6892CD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89"/>
          <a:stretch/>
        </p:blipFill>
        <p:spPr>
          <a:xfrm>
            <a:off x="949040" y="3429001"/>
            <a:ext cx="5615273" cy="28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ABE07-1BBA-4363-9CA5-49BABA1B5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72"/>
          <a:stretch/>
        </p:blipFill>
        <p:spPr>
          <a:xfrm>
            <a:off x="6564313" y="3429000"/>
            <a:ext cx="5625239" cy="28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1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Basics (commands)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LaTeX takes care of all the formatting. But LaTeX is “only” a program and therefore needs some guidance.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Commands start with a backslash \ and then have a name consisting of letters only.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Some commands require a parameter, given between curly braces {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Other commands take optional parameters, inserted in square brackets [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31064-0D98-4292-9508-AA4237B91DDE}"/>
              </a:ext>
            </a:extLst>
          </p:cNvPr>
          <p:cNvSpPr txBox="1"/>
          <p:nvPr/>
        </p:nvSpPr>
        <p:spPr>
          <a:xfrm>
            <a:off x="942832" y="5262018"/>
            <a:ext cx="112491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\</a:t>
            </a:r>
            <a:r>
              <a:rPr lang="en-GB" sz="3200" i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optional parameter</a:t>
            </a:r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]{</a:t>
            </a:r>
            <a:r>
              <a:rPr lang="en-GB" sz="3200" i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required parameter</a:t>
            </a:r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Basics (comments)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When LATEX encounters a % character while processing an input file, it ignores the rest of the present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Useful to write notes/reminders into the input file, which will not show up in the printed version.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31064-0D98-4292-9508-AA4237B91DDE}"/>
              </a:ext>
            </a:extLst>
          </p:cNvPr>
          <p:cNvSpPr txBox="1"/>
          <p:nvPr/>
        </p:nvSpPr>
        <p:spPr>
          <a:xfrm>
            <a:off x="936624" y="4369466"/>
            <a:ext cx="112491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% 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explain A, B and C</a:t>
            </a:r>
          </a:p>
          <a:p>
            <a:pPr algn="ctr"/>
            <a:r>
              <a:rPr lang="en-GB" sz="3200" b="1" dirty="0">
                <a:solidFill>
                  <a:srgbClr val="FFFF00"/>
                </a:solidFill>
                <a:latin typeface="Consolas" panose="020B0609020204030204" pitchFamily="49" charset="0"/>
              </a:rPr>
              <a:t>% 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[TODO: add figure …]</a:t>
            </a:r>
          </a:p>
        </p:txBody>
      </p:sp>
    </p:spTree>
    <p:extLst>
      <p:ext uri="{BB962C8B-B14F-4D97-AF65-F5344CB8AC3E}">
        <p14:creationId xmlns:p14="http://schemas.microsoft.com/office/powerpoint/2010/main" val="227339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Input File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\</a:t>
            </a:r>
            <a:r>
              <a:rPr lang="en-GB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documentclass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{...}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specifies what sort of document you intend to write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\</a:t>
            </a:r>
            <a:r>
              <a:rPr lang="en-GB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usepackage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{...}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adds new features to the LaTeX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When all the setup work is done, you start the body of the text with 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\begin{document}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At the end of the document you add the 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</a:rPr>
              <a:t>\end{document}</a:t>
            </a:r>
            <a:endParaRPr lang="en-GB" sz="28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9F73E-4635-4F28-A341-ACE42B9A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03" y="4373923"/>
            <a:ext cx="5234220" cy="1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1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scary 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LaTeX itself comes without a GUI nor fancy buttons to press.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It is just a “command-line” program that processes your input file into a PDF.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C0E3C-FD5D-4E3D-A2D3-116806F6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06" y="3081898"/>
            <a:ext cx="6161013" cy="3222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FE295-D714-48E7-9FB9-5FC0CA50169E}"/>
              </a:ext>
            </a:extLst>
          </p:cNvPr>
          <p:cNvSpPr txBox="1"/>
          <p:nvPr/>
        </p:nvSpPr>
        <p:spPr>
          <a:xfrm>
            <a:off x="3483805" y="5703838"/>
            <a:ext cx="6012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dflatex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*.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tex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Why would you use LaTeX?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2" y="1696267"/>
            <a:ext cx="11242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Formatting is a one-time job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you can concentrate in the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Handle big documents with 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Able to recover corrupted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Faster than MS Word-like programs → more typing, less clicking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Even MS Word implements LaTeX to input equations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LaTeX is highly portable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67560-EA9A-45A5-9270-8D3D005BD6F1}"/>
              </a:ext>
            </a:extLst>
          </p:cNvPr>
          <p:cNvSpPr txBox="1"/>
          <p:nvPr/>
        </p:nvSpPr>
        <p:spPr>
          <a:xfrm>
            <a:off x="942832" y="6304001"/>
            <a:ext cx="107306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Donald E. Knuth. The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TEXbook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Volume A of Computers and Typesetting, Addison-Wesley, Reading, Massachusetts, second edition, 1984, ISBN 0-201-13448-9.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Leslie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Lamport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LATEX: A Document Preparation System.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AddisonWesley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Reading, Massachusetts, second edition, 1994, ISBN 0-201-</a:t>
            </a:r>
            <a:b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52983-1.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438D0-44A2-4AC7-9A18-72CF935C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61" y="4450479"/>
            <a:ext cx="4242503" cy="17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830</Words>
  <Application>Microsoft Office PowerPoint</Application>
  <PresentationFormat>Widescreen</PresentationFormat>
  <Paragraphs>65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Consolas</vt:lpstr>
      <vt:lpstr>Office Theme</vt:lpstr>
      <vt:lpstr>Intro to LaTeX</vt:lpstr>
      <vt:lpstr>A Bit of History</vt:lpstr>
      <vt:lpstr>LaTeX is not “What you see is what you get”</vt:lpstr>
      <vt:lpstr>Basics (commands)</vt:lpstr>
      <vt:lpstr>Basics (comments)</vt:lpstr>
      <vt:lpstr>Input File Structure</vt:lpstr>
      <vt:lpstr>The scary thing</vt:lpstr>
      <vt:lpstr>Why would you use LaTeX?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33</cp:revision>
  <dcterms:created xsi:type="dcterms:W3CDTF">2019-03-28T22:09:57Z</dcterms:created>
  <dcterms:modified xsi:type="dcterms:W3CDTF">2020-08-12T14:55:08Z</dcterms:modified>
</cp:coreProperties>
</file>