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82" r:id="rId4"/>
    <p:sldId id="283" r:id="rId5"/>
    <p:sldId id="284" r:id="rId6"/>
    <p:sldId id="285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Opening Slides" id="{4602AA0E-63BE-41F3-8FC7-D6D9D743E6E4}">
          <p14:sldIdLst>
            <p14:sldId id="260"/>
            <p14:sldId id="282"/>
            <p14:sldId id="283"/>
            <p14:sldId id="284"/>
            <p14:sldId id="285"/>
          </p14:sldIdLst>
        </p14:section>
        <p14:section name="Presentation Body" id="{032748CF-34D4-4F00-AA86-51FC83977DA0}">
          <p14:sldIdLst/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BD67D-DC50-4B9F-9C13-2D70A1AB946C}" v="288" dt="2020-05-04T23:19:04.473"/>
    <p1510:client id="{D962D6D7-454A-41C7-98A7-DA876A9E1509}" v="25" dt="2020-05-04T16:19:55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9663" autoAdjust="0"/>
  </p:normalViewPr>
  <p:slideViewPr>
    <p:cSldViewPr snapToGrid="0" showGuides="1">
      <p:cViewPr varScale="1">
        <p:scale>
          <a:sx n="100" d="100"/>
          <a:sy n="100" d="100"/>
        </p:scale>
        <p:origin x="852" y="72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874BD67D-DC50-4B9F-9C13-2D70A1AB946C}"/>
    <pc:docChg chg="undo custSel addSld delSld modSld modMainMaster modSection">
      <pc:chgData name="Antonio Osamu Katagiri Tanaka" userId="2c28225e-d492-4964-8551-1b0a3c65dda0" providerId="ADAL" clId="{874BD67D-DC50-4B9F-9C13-2D70A1AB946C}" dt="2020-05-04T23:19:04.472" v="1707" actId="14100"/>
      <pc:docMkLst>
        <pc:docMk/>
      </pc:docMkLst>
      <pc:sldChg chg="modSp mod">
        <pc:chgData name="Antonio Osamu Katagiri Tanaka" userId="2c28225e-d492-4964-8551-1b0a3c65dda0" providerId="ADAL" clId="{874BD67D-DC50-4B9F-9C13-2D70A1AB946C}" dt="2020-05-04T19:12:37.820" v="110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874BD67D-DC50-4B9F-9C13-2D70A1AB946C}" dt="2020-05-04T19:12:37.820" v="1108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874BD67D-DC50-4B9F-9C13-2D70A1AB946C}" dt="2020-05-04T16:23:06.840" v="4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del">
        <pc:chgData name="Antonio Osamu Katagiri Tanaka" userId="2c28225e-d492-4964-8551-1b0a3c65dda0" providerId="ADAL" clId="{874BD67D-DC50-4B9F-9C13-2D70A1AB946C}" dt="2020-05-04T16:23:17.025" v="49" actId="47"/>
        <pc:sldMkLst>
          <pc:docMk/>
          <pc:sldMk cId="1105756717" sldId="257"/>
        </pc:sldMkLst>
      </pc:sldChg>
      <pc:sldChg chg="addSp delSp modSp mod">
        <pc:chgData name="Antonio Osamu Katagiri Tanaka" userId="2c28225e-d492-4964-8551-1b0a3c65dda0" providerId="ADAL" clId="{874BD67D-DC50-4B9F-9C13-2D70A1AB946C}" dt="2020-05-04T17:27:19.739" v="820" actId="14100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874BD67D-DC50-4B9F-9C13-2D70A1AB946C}" dt="2020-05-04T16:23:42.859" v="50"/>
          <ac:spMkLst>
            <pc:docMk/>
            <pc:sldMk cId="4056039362" sldId="260"/>
            <ac:spMk id="2" creationId="{8FC0FBAF-E73E-44FF-AC6B-DAD4B751EAE8}"/>
          </ac:spMkLst>
        </pc:spChg>
        <pc:spChg chg="del mod">
          <ac:chgData name="Antonio Osamu Katagiri Tanaka" userId="2c28225e-d492-4964-8551-1b0a3c65dda0" providerId="ADAL" clId="{874BD67D-DC50-4B9F-9C13-2D70A1AB946C}" dt="2020-05-04T16:24:21.197" v="55"/>
          <ac:spMkLst>
            <pc:docMk/>
            <pc:sldMk cId="4056039362" sldId="260"/>
            <ac:spMk id="3" creationId="{FC349A7F-2FE9-47B9-8F6F-F41B3CBDB6D5}"/>
          </ac:spMkLst>
        </pc:spChg>
        <pc:spChg chg="del">
          <ac:chgData name="Antonio Osamu Katagiri Tanaka" userId="2c28225e-d492-4964-8551-1b0a3c65dda0" providerId="ADAL" clId="{874BD67D-DC50-4B9F-9C13-2D70A1AB946C}" dt="2020-05-04T16:27:57.290" v="60"/>
          <ac:spMkLst>
            <pc:docMk/>
            <pc:sldMk cId="4056039362" sldId="260"/>
            <ac:spMk id="4" creationId="{DC8380DD-B952-4B52-8AE5-684FC92AC311}"/>
          </ac:spMkLst>
        </pc:spChg>
        <pc:spChg chg="mod">
          <ac:chgData name="Antonio Osamu Katagiri Tanaka" userId="2c28225e-d492-4964-8551-1b0a3c65dda0" providerId="ADAL" clId="{874BD67D-DC50-4B9F-9C13-2D70A1AB946C}" dt="2020-05-04T16:39:46.012" v="226" actId="255"/>
          <ac:spMkLst>
            <pc:docMk/>
            <pc:sldMk cId="4056039362" sldId="260"/>
            <ac:spMk id="6" creationId="{438892A2-F58C-479B-93B3-BDD2A80D348B}"/>
          </ac:spMkLst>
        </pc:spChg>
        <pc:spChg chg="add mod">
          <ac:chgData name="Antonio Osamu Katagiri Tanaka" userId="2c28225e-d492-4964-8551-1b0a3c65dda0" providerId="ADAL" clId="{874BD67D-DC50-4B9F-9C13-2D70A1AB946C}" dt="2020-05-04T17:21:46.604" v="765" actId="1036"/>
          <ac:spMkLst>
            <pc:docMk/>
            <pc:sldMk cId="4056039362" sldId="260"/>
            <ac:spMk id="8" creationId="{8819FE8E-8448-4578-9AAD-EBC6F729C050}"/>
          </ac:spMkLst>
        </pc:spChg>
        <pc:spChg chg="add mod">
          <ac:chgData name="Antonio Osamu Katagiri Tanaka" userId="2c28225e-d492-4964-8551-1b0a3c65dda0" providerId="ADAL" clId="{874BD67D-DC50-4B9F-9C13-2D70A1AB946C}" dt="2020-05-04T17:21:46.604" v="765" actId="1036"/>
          <ac:spMkLst>
            <pc:docMk/>
            <pc:sldMk cId="4056039362" sldId="260"/>
            <ac:spMk id="9" creationId="{53F38AF1-3251-4371-8537-D3340ABF83C9}"/>
          </ac:spMkLst>
        </pc:spChg>
        <pc:spChg chg="add mod">
          <ac:chgData name="Antonio Osamu Katagiri Tanaka" userId="2c28225e-d492-4964-8551-1b0a3c65dda0" providerId="ADAL" clId="{874BD67D-DC50-4B9F-9C13-2D70A1AB946C}" dt="2020-05-04T17:27:07.268" v="817" actId="1035"/>
          <ac:spMkLst>
            <pc:docMk/>
            <pc:sldMk cId="4056039362" sldId="260"/>
            <ac:spMk id="10" creationId="{D352DAFA-5FA8-4C9B-97B1-0B3DDE63E46A}"/>
          </ac:spMkLst>
        </pc:spChg>
        <pc:spChg chg="add mod">
          <ac:chgData name="Antonio Osamu Katagiri Tanaka" userId="2c28225e-d492-4964-8551-1b0a3c65dda0" providerId="ADAL" clId="{874BD67D-DC50-4B9F-9C13-2D70A1AB946C}" dt="2020-05-04T17:27:07.268" v="817" actId="1035"/>
          <ac:spMkLst>
            <pc:docMk/>
            <pc:sldMk cId="4056039362" sldId="260"/>
            <ac:spMk id="11" creationId="{365030EC-B646-4EAF-9C15-11C083201734}"/>
          </ac:spMkLst>
        </pc:spChg>
        <pc:spChg chg="del">
          <ac:chgData name="Antonio Osamu Katagiri Tanaka" userId="2c28225e-d492-4964-8551-1b0a3c65dda0" providerId="ADAL" clId="{874BD67D-DC50-4B9F-9C13-2D70A1AB946C}" dt="2020-05-04T17:02:57.978" v="465" actId="478"/>
          <ac:spMkLst>
            <pc:docMk/>
            <pc:sldMk cId="4056039362" sldId="260"/>
            <ac:spMk id="14" creationId="{B1FDEF3E-1872-41D3-A841-FBE14801F476}"/>
          </ac:spMkLst>
        </pc:spChg>
        <pc:spChg chg="add mod">
          <ac:chgData name="Antonio Osamu Katagiri Tanaka" userId="2c28225e-d492-4964-8551-1b0a3c65dda0" providerId="ADAL" clId="{874BD67D-DC50-4B9F-9C13-2D70A1AB946C}" dt="2020-05-04T17:13:51.985" v="673" actId="1076"/>
          <ac:spMkLst>
            <pc:docMk/>
            <pc:sldMk cId="4056039362" sldId="260"/>
            <ac:spMk id="33" creationId="{93680310-28E4-453F-82F4-2E3E92248208}"/>
          </ac:spMkLst>
        </pc:spChg>
        <pc:picChg chg="add del">
          <ac:chgData name="Antonio Osamu Katagiri Tanaka" userId="2c28225e-d492-4964-8551-1b0a3c65dda0" providerId="ADAL" clId="{874BD67D-DC50-4B9F-9C13-2D70A1AB946C}" dt="2020-05-04T17:02:53.075" v="464" actId="478"/>
          <ac:picMkLst>
            <pc:docMk/>
            <pc:sldMk cId="4056039362" sldId="260"/>
            <ac:picMk id="26" creationId="{77B0232D-85FA-48CE-890F-6B527FF5E331}"/>
          </ac:picMkLst>
        </pc:picChg>
        <pc:picChg chg="add mod">
          <ac:chgData name="Antonio Osamu Katagiri Tanaka" userId="2c28225e-d492-4964-8551-1b0a3c65dda0" providerId="ADAL" clId="{874BD67D-DC50-4B9F-9C13-2D70A1AB946C}" dt="2020-05-04T17:26:58.168" v="789" actId="1076"/>
          <ac:picMkLst>
            <pc:docMk/>
            <pc:sldMk cId="4056039362" sldId="260"/>
            <ac:picMk id="39" creationId="{D83D5F82-25DE-4599-BDF9-89E708B44068}"/>
          </ac:picMkLst>
        </pc:picChg>
        <pc:cxnChg chg="add mod">
          <ac:chgData name="Antonio Osamu Katagiri Tanaka" userId="2c28225e-d492-4964-8551-1b0a3c65dda0" providerId="ADAL" clId="{874BD67D-DC50-4B9F-9C13-2D70A1AB946C}" dt="2020-05-04T17:21:51.120" v="766" actId="14100"/>
          <ac:cxnSpMkLst>
            <pc:docMk/>
            <pc:sldMk cId="4056039362" sldId="260"/>
            <ac:cxnSpMk id="12" creationId="{BEBCB7B2-3767-485C-BBC4-4D48DCAC701B}"/>
          </ac:cxnSpMkLst>
        </pc:cxnChg>
        <pc:cxnChg chg="add mod">
          <ac:chgData name="Antonio Osamu Katagiri Tanaka" userId="2c28225e-d492-4964-8551-1b0a3c65dda0" providerId="ADAL" clId="{874BD67D-DC50-4B9F-9C13-2D70A1AB946C}" dt="2020-05-04T17:21:54.833" v="767" actId="14100"/>
          <ac:cxnSpMkLst>
            <pc:docMk/>
            <pc:sldMk cId="4056039362" sldId="260"/>
            <ac:cxnSpMk id="16" creationId="{D0B40221-0FA8-41AF-B081-7B8A977BE03E}"/>
          </ac:cxnSpMkLst>
        </pc:cxnChg>
        <pc:cxnChg chg="add mod">
          <ac:chgData name="Antonio Osamu Katagiri Tanaka" userId="2c28225e-d492-4964-8551-1b0a3c65dda0" providerId="ADAL" clId="{874BD67D-DC50-4B9F-9C13-2D70A1AB946C}" dt="2020-05-04T17:27:19.739" v="820" actId="14100"/>
          <ac:cxnSpMkLst>
            <pc:docMk/>
            <pc:sldMk cId="4056039362" sldId="260"/>
            <ac:cxnSpMk id="19" creationId="{AB0D220C-D93B-42BA-8DBE-47AC9568ECA7}"/>
          </ac:cxnSpMkLst>
        </pc:cxnChg>
        <pc:cxnChg chg="add mod">
          <ac:chgData name="Antonio Osamu Katagiri Tanaka" userId="2c28225e-d492-4964-8551-1b0a3c65dda0" providerId="ADAL" clId="{874BD67D-DC50-4B9F-9C13-2D70A1AB946C}" dt="2020-05-04T17:27:16.629" v="819" actId="14100"/>
          <ac:cxnSpMkLst>
            <pc:docMk/>
            <pc:sldMk cId="4056039362" sldId="260"/>
            <ac:cxnSpMk id="22" creationId="{0A3134F1-36D3-42F0-AD88-6C4537972121}"/>
          </ac:cxnSpMkLst>
        </pc:cxnChg>
      </pc:sldChg>
      <pc:sldChg chg="delSp del">
        <pc:chgData name="Antonio Osamu Katagiri Tanaka" userId="2c28225e-d492-4964-8551-1b0a3c65dda0" providerId="ADAL" clId="{874BD67D-DC50-4B9F-9C13-2D70A1AB946C}" dt="2020-05-04T20:24:22.004" v="1542" actId="47"/>
        <pc:sldMkLst>
          <pc:docMk/>
          <pc:sldMk cId="3604131991" sldId="263"/>
        </pc:sldMkLst>
        <pc:spChg chg="del">
          <ac:chgData name="Antonio Osamu Katagiri Tanaka" userId="2c28225e-d492-4964-8551-1b0a3c65dda0" providerId="ADAL" clId="{874BD67D-DC50-4B9F-9C13-2D70A1AB946C}" dt="2020-05-04T16:24:21.197" v="55"/>
          <ac:spMkLst>
            <pc:docMk/>
            <pc:sldMk cId="3604131991" sldId="263"/>
            <ac:spMk id="2" creationId="{6E872541-633B-419E-8A73-D5F97DE00FD9}"/>
          </ac:spMkLst>
        </pc:spChg>
        <pc:spChg chg="del">
          <ac:chgData name="Antonio Osamu Katagiri Tanaka" userId="2c28225e-d492-4964-8551-1b0a3c65dda0" providerId="ADAL" clId="{874BD67D-DC50-4B9F-9C13-2D70A1AB946C}" dt="2020-05-04T16:27:57.290" v="60"/>
          <ac:spMkLst>
            <pc:docMk/>
            <pc:sldMk cId="3604131991" sldId="263"/>
            <ac:spMk id="3" creationId="{BDA15D81-B6C6-4DEB-B7BD-D73E841CC54C}"/>
          </ac:spMkLst>
        </pc:spChg>
      </pc:sldChg>
      <pc:sldChg chg="addSp delSp modSp mod">
        <pc:chgData name="Antonio Osamu Katagiri Tanaka" userId="2c28225e-d492-4964-8551-1b0a3c65dda0" providerId="ADAL" clId="{874BD67D-DC50-4B9F-9C13-2D70A1AB946C}" dt="2020-05-04T20:47:22.023" v="1643" actId="1038"/>
        <pc:sldMkLst>
          <pc:docMk/>
          <pc:sldMk cId="4246728971" sldId="269"/>
        </pc:sldMkLst>
        <pc:spChg chg="del">
          <ac:chgData name="Antonio Osamu Katagiri Tanaka" userId="2c28225e-d492-4964-8551-1b0a3c65dda0" providerId="ADAL" clId="{874BD67D-DC50-4B9F-9C13-2D70A1AB946C}" dt="2020-05-04T16:24:21.197" v="55"/>
          <ac:spMkLst>
            <pc:docMk/>
            <pc:sldMk cId="4246728971" sldId="269"/>
            <ac:spMk id="2" creationId="{BCB4EE2F-F97D-4FB4-BCDD-F6D4F66C1E14}"/>
          </ac:spMkLst>
        </pc:spChg>
        <pc:spChg chg="del mod">
          <ac:chgData name="Antonio Osamu Katagiri Tanaka" userId="2c28225e-d492-4964-8551-1b0a3c65dda0" providerId="ADAL" clId="{874BD67D-DC50-4B9F-9C13-2D70A1AB946C}" dt="2020-05-04T20:46:15.471" v="1616" actId="478"/>
          <ac:spMkLst>
            <pc:docMk/>
            <pc:sldMk cId="4246728971" sldId="269"/>
            <ac:spMk id="3" creationId="{2D3FFEBE-5388-4A46-A0AF-9ADC5456286E}"/>
          </ac:spMkLst>
        </pc:spChg>
        <pc:spChg chg="del">
          <ac:chgData name="Antonio Osamu Katagiri Tanaka" userId="2c28225e-d492-4964-8551-1b0a3c65dda0" providerId="ADAL" clId="{874BD67D-DC50-4B9F-9C13-2D70A1AB946C}" dt="2020-05-04T16:27:57.290" v="60"/>
          <ac:spMkLst>
            <pc:docMk/>
            <pc:sldMk cId="4246728971" sldId="269"/>
            <ac:spMk id="4" creationId="{9603B2BD-7B47-4F02-B1FF-CF2771028FA4}"/>
          </ac:spMkLst>
        </pc:spChg>
        <pc:spChg chg="add mod">
          <ac:chgData name="Antonio Osamu Katagiri Tanaka" userId="2c28225e-d492-4964-8551-1b0a3c65dda0" providerId="ADAL" clId="{874BD67D-DC50-4B9F-9C13-2D70A1AB946C}" dt="2020-05-04T20:47:19.510" v="1638" actId="1037"/>
          <ac:spMkLst>
            <pc:docMk/>
            <pc:sldMk cId="4246728971" sldId="269"/>
            <ac:spMk id="9" creationId="{CF10A61B-A233-4BBF-90F2-B151AB86747A}"/>
          </ac:spMkLst>
        </pc:spChg>
        <pc:picChg chg="add mod">
          <ac:chgData name="Antonio Osamu Katagiri Tanaka" userId="2c28225e-d492-4964-8551-1b0a3c65dda0" providerId="ADAL" clId="{874BD67D-DC50-4B9F-9C13-2D70A1AB946C}" dt="2020-05-04T20:47:19.510" v="1638" actId="1037"/>
          <ac:picMkLst>
            <pc:docMk/>
            <pc:sldMk cId="4246728971" sldId="269"/>
            <ac:picMk id="7" creationId="{5405EC3B-4C65-4CB4-A5B2-7E489929D49A}"/>
          </ac:picMkLst>
        </pc:picChg>
        <pc:picChg chg="add mod">
          <ac:chgData name="Antonio Osamu Katagiri Tanaka" userId="2c28225e-d492-4964-8551-1b0a3c65dda0" providerId="ADAL" clId="{874BD67D-DC50-4B9F-9C13-2D70A1AB946C}" dt="2020-05-04T20:47:19.510" v="1638" actId="1037"/>
          <ac:picMkLst>
            <pc:docMk/>
            <pc:sldMk cId="4246728971" sldId="269"/>
            <ac:picMk id="8" creationId="{A23E4200-DE2F-4A6A-977E-AFFD9F5FB881}"/>
          </ac:picMkLst>
        </pc:picChg>
        <pc:picChg chg="mod">
          <ac:chgData name="Antonio Osamu Katagiri Tanaka" userId="2c28225e-d492-4964-8551-1b0a3c65dda0" providerId="ADAL" clId="{874BD67D-DC50-4B9F-9C13-2D70A1AB946C}" dt="2020-05-04T20:47:22.023" v="1643" actId="1038"/>
          <ac:picMkLst>
            <pc:docMk/>
            <pc:sldMk cId="4246728971" sldId="269"/>
            <ac:picMk id="1030" creationId="{DF3B20E7-DFB7-496B-A1B1-F29CEEFDF57F}"/>
          </ac:picMkLst>
        </pc:picChg>
      </pc:sldChg>
      <pc:sldChg chg="delSp del">
        <pc:chgData name="Antonio Osamu Katagiri Tanaka" userId="2c28225e-d492-4964-8551-1b0a3c65dda0" providerId="ADAL" clId="{874BD67D-DC50-4B9F-9C13-2D70A1AB946C}" dt="2020-05-04T20:24:20.420" v="1541" actId="47"/>
        <pc:sldMkLst>
          <pc:docMk/>
          <pc:sldMk cId="708711930" sldId="276"/>
        </pc:sldMkLst>
        <pc:spChg chg="del">
          <ac:chgData name="Antonio Osamu Katagiri Tanaka" userId="2c28225e-d492-4964-8551-1b0a3c65dda0" providerId="ADAL" clId="{874BD67D-DC50-4B9F-9C13-2D70A1AB946C}" dt="2020-05-04T16:24:21.197" v="55"/>
          <ac:spMkLst>
            <pc:docMk/>
            <pc:sldMk cId="708711930" sldId="276"/>
            <ac:spMk id="2" creationId="{B6DC831A-D513-4F9E-B779-2343011C3555}"/>
          </ac:spMkLst>
        </pc:spChg>
        <pc:spChg chg="del">
          <ac:chgData name="Antonio Osamu Katagiri Tanaka" userId="2c28225e-d492-4964-8551-1b0a3c65dda0" providerId="ADAL" clId="{874BD67D-DC50-4B9F-9C13-2D70A1AB946C}" dt="2020-05-04T16:27:57.290" v="60"/>
          <ac:spMkLst>
            <pc:docMk/>
            <pc:sldMk cId="708711930" sldId="276"/>
            <ac:spMk id="3" creationId="{EDA5D54F-AE42-402B-8165-885629117769}"/>
          </ac:spMkLst>
        </pc:spChg>
      </pc:sldChg>
      <pc:sldChg chg="delSp del">
        <pc:chgData name="Antonio Osamu Katagiri Tanaka" userId="2c28225e-d492-4964-8551-1b0a3c65dda0" providerId="ADAL" clId="{874BD67D-DC50-4B9F-9C13-2D70A1AB946C}" dt="2020-05-04T20:24:23.288" v="1543" actId="47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874BD67D-DC50-4B9F-9C13-2D70A1AB946C}" dt="2020-05-04T16:24:21.197" v="55"/>
          <ac:spMkLst>
            <pc:docMk/>
            <pc:sldMk cId="2232161063" sldId="281"/>
            <ac:spMk id="2" creationId="{499B9D0D-13F9-44C2-A87F-0F418483039B}"/>
          </ac:spMkLst>
        </pc:spChg>
        <pc:spChg chg="del">
          <ac:chgData name="Antonio Osamu Katagiri Tanaka" userId="2c28225e-d492-4964-8551-1b0a3c65dda0" providerId="ADAL" clId="{874BD67D-DC50-4B9F-9C13-2D70A1AB946C}" dt="2020-05-04T16:27:57.290" v="60"/>
          <ac:spMkLst>
            <pc:docMk/>
            <pc:sldMk cId="2232161063" sldId="281"/>
            <ac:spMk id="3" creationId="{38B535E9-E28C-41CA-8B96-FCDF23A21518}"/>
          </ac:spMkLst>
        </pc:spChg>
      </pc:sldChg>
      <pc:sldChg chg="addSp delSp modSp add mod">
        <pc:chgData name="Antonio Osamu Katagiri Tanaka" userId="2c28225e-d492-4964-8551-1b0a3c65dda0" providerId="ADAL" clId="{874BD67D-DC50-4B9F-9C13-2D70A1AB946C}" dt="2020-05-04T18:31:53.346" v="955" actId="1076"/>
        <pc:sldMkLst>
          <pc:docMk/>
          <pc:sldMk cId="3958023957" sldId="282"/>
        </pc:sldMkLst>
        <pc:spChg chg="add del mod">
          <ac:chgData name="Antonio Osamu Katagiri Tanaka" userId="2c28225e-d492-4964-8551-1b0a3c65dda0" providerId="ADAL" clId="{874BD67D-DC50-4B9F-9C13-2D70A1AB946C}" dt="2020-05-04T18:31:40.305" v="953" actId="21"/>
          <ac:spMkLst>
            <pc:docMk/>
            <pc:sldMk cId="3958023957" sldId="282"/>
            <ac:spMk id="3" creationId="{0E2BBD13-7274-4A81-9556-E23D7B4E298D}"/>
          </ac:spMkLst>
        </pc:spChg>
        <pc:spChg chg="mod">
          <ac:chgData name="Antonio Osamu Katagiri Tanaka" userId="2c28225e-d492-4964-8551-1b0a3c65dda0" providerId="ADAL" clId="{874BD67D-DC50-4B9F-9C13-2D70A1AB946C}" dt="2020-05-04T17:05:17.308" v="611"/>
          <ac:spMkLst>
            <pc:docMk/>
            <pc:sldMk cId="3958023957" sldId="282"/>
            <ac:spMk id="6" creationId="{438892A2-F58C-479B-93B3-BDD2A80D348B}"/>
          </ac:spMkLst>
        </pc:spChg>
        <pc:spChg chg="del">
          <ac:chgData name="Antonio Osamu Katagiri Tanaka" userId="2c28225e-d492-4964-8551-1b0a3c65dda0" providerId="ADAL" clId="{874BD67D-DC50-4B9F-9C13-2D70A1AB946C}" dt="2020-05-04T17:04:01.689" v="547" actId="478"/>
          <ac:spMkLst>
            <pc:docMk/>
            <pc:sldMk cId="3958023957" sldId="282"/>
            <ac:spMk id="8" creationId="{8819FE8E-8448-4578-9AAD-EBC6F729C050}"/>
          </ac:spMkLst>
        </pc:spChg>
        <pc:spChg chg="del">
          <ac:chgData name="Antonio Osamu Katagiri Tanaka" userId="2c28225e-d492-4964-8551-1b0a3c65dda0" providerId="ADAL" clId="{874BD67D-DC50-4B9F-9C13-2D70A1AB946C}" dt="2020-05-04T17:04:01.689" v="547" actId="478"/>
          <ac:spMkLst>
            <pc:docMk/>
            <pc:sldMk cId="3958023957" sldId="282"/>
            <ac:spMk id="9" creationId="{53F38AF1-3251-4371-8537-D3340ABF83C9}"/>
          </ac:spMkLst>
        </pc:spChg>
        <pc:spChg chg="del">
          <ac:chgData name="Antonio Osamu Katagiri Tanaka" userId="2c28225e-d492-4964-8551-1b0a3c65dda0" providerId="ADAL" clId="{874BD67D-DC50-4B9F-9C13-2D70A1AB946C}" dt="2020-05-04T17:04:01.689" v="547" actId="478"/>
          <ac:spMkLst>
            <pc:docMk/>
            <pc:sldMk cId="3958023957" sldId="282"/>
            <ac:spMk id="10" creationId="{D352DAFA-5FA8-4C9B-97B1-0B3DDE63E46A}"/>
          </ac:spMkLst>
        </pc:spChg>
        <pc:spChg chg="del">
          <ac:chgData name="Antonio Osamu Katagiri Tanaka" userId="2c28225e-d492-4964-8551-1b0a3c65dda0" providerId="ADAL" clId="{874BD67D-DC50-4B9F-9C13-2D70A1AB946C}" dt="2020-05-04T17:04:01.689" v="547" actId="478"/>
          <ac:spMkLst>
            <pc:docMk/>
            <pc:sldMk cId="3958023957" sldId="282"/>
            <ac:spMk id="11" creationId="{365030EC-B646-4EAF-9C15-11C083201734}"/>
          </ac:spMkLst>
        </pc:spChg>
        <pc:spChg chg="del mod">
          <ac:chgData name="Antonio Osamu Katagiri Tanaka" userId="2c28225e-d492-4964-8551-1b0a3c65dda0" providerId="ADAL" clId="{874BD67D-DC50-4B9F-9C13-2D70A1AB946C}" dt="2020-05-04T17:10:00.152" v="660" actId="478"/>
          <ac:spMkLst>
            <pc:docMk/>
            <pc:sldMk cId="3958023957" sldId="282"/>
            <ac:spMk id="14" creationId="{B1FDEF3E-1872-41D3-A841-FBE14801F476}"/>
          </ac:spMkLst>
        </pc:spChg>
        <pc:spChg chg="add mod">
          <ac:chgData name="Antonio Osamu Katagiri Tanaka" userId="2c28225e-d492-4964-8551-1b0a3c65dda0" providerId="ADAL" clId="{874BD67D-DC50-4B9F-9C13-2D70A1AB946C}" dt="2020-05-04T17:21:08.654" v="735" actId="20577"/>
          <ac:spMkLst>
            <pc:docMk/>
            <pc:sldMk cId="3958023957" sldId="282"/>
            <ac:spMk id="18" creationId="{7025A498-CC96-4742-A471-A00978962098}"/>
          </ac:spMkLst>
        </pc:spChg>
        <pc:spChg chg="add del mod">
          <ac:chgData name="Antonio Osamu Katagiri Tanaka" userId="2c28225e-d492-4964-8551-1b0a3c65dda0" providerId="ADAL" clId="{874BD67D-DC50-4B9F-9C13-2D70A1AB946C}" dt="2020-05-04T18:31:40.305" v="953" actId="21"/>
          <ac:spMkLst>
            <pc:docMk/>
            <pc:sldMk cId="3958023957" sldId="282"/>
            <ac:spMk id="20" creationId="{CEF6F85C-DC88-4316-BAB1-BB5286A6EE75}"/>
          </ac:spMkLst>
        </pc:spChg>
        <pc:spChg chg="add del mod">
          <ac:chgData name="Antonio Osamu Katagiri Tanaka" userId="2c28225e-d492-4964-8551-1b0a3c65dda0" providerId="ADAL" clId="{874BD67D-DC50-4B9F-9C13-2D70A1AB946C}" dt="2020-05-04T18:31:40.305" v="953" actId="21"/>
          <ac:spMkLst>
            <pc:docMk/>
            <pc:sldMk cId="3958023957" sldId="282"/>
            <ac:spMk id="21" creationId="{7D3857A1-9DA5-47AE-B20F-2866AF53B49A}"/>
          </ac:spMkLst>
        </pc:spChg>
        <pc:spChg chg="add del mod">
          <ac:chgData name="Antonio Osamu Katagiri Tanaka" userId="2c28225e-d492-4964-8551-1b0a3c65dda0" providerId="ADAL" clId="{874BD67D-DC50-4B9F-9C13-2D70A1AB946C}" dt="2020-05-04T18:31:40.305" v="953" actId="21"/>
          <ac:spMkLst>
            <pc:docMk/>
            <pc:sldMk cId="3958023957" sldId="282"/>
            <ac:spMk id="23" creationId="{B8B1D576-E8F1-43EB-BED3-EEAD95226FB7}"/>
          </ac:spMkLst>
        </pc:spChg>
        <pc:spChg chg="add del mod">
          <ac:chgData name="Antonio Osamu Katagiri Tanaka" userId="2c28225e-d492-4964-8551-1b0a3c65dda0" providerId="ADAL" clId="{874BD67D-DC50-4B9F-9C13-2D70A1AB946C}" dt="2020-05-04T18:31:40.305" v="953" actId="21"/>
          <ac:spMkLst>
            <pc:docMk/>
            <pc:sldMk cId="3958023957" sldId="282"/>
            <ac:spMk id="24" creationId="{47F5CF25-D88D-4D5F-929F-0CB934ADD2A6}"/>
          </ac:spMkLst>
        </pc:spChg>
        <pc:spChg chg="add del mod">
          <ac:chgData name="Antonio Osamu Katagiri Tanaka" userId="2c28225e-d492-4964-8551-1b0a3c65dda0" providerId="ADAL" clId="{874BD67D-DC50-4B9F-9C13-2D70A1AB946C}" dt="2020-05-04T18:31:40.305" v="953" actId="21"/>
          <ac:spMkLst>
            <pc:docMk/>
            <pc:sldMk cId="3958023957" sldId="282"/>
            <ac:spMk id="25" creationId="{5C6D53A9-2E4A-4129-9331-7427BAB9608A}"/>
          </ac:spMkLst>
        </pc:spChg>
        <pc:spChg chg="add del mod">
          <ac:chgData name="Antonio Osamu Katagiri Tanaka" userId="2c28225e-d492-4964-8551-1b0a3c65dda0" providerId="ADAL" clId="{874BD67D-DC50-4B9F-9C13-2D70A1AB946C}" dt="2020-05-04T18:31:40.305" v="953" actId="21"/>
          <ac:spMkLst>
            <pc:docMk/>
            <pc:sldMk cId="3958023957" sldId="282"/>
            <ac:spMk id="27" creationId="{87F69023-77F5-4651-B3C1-498109C04543}"/>
          </ac:spMkLst>
        </pc:spChg>
        <pc:spChg chg="add del mod">
          <ac:chgData name="Antonio Osamu Katagiri Tanaka" userId="2c28225e-d492-4964-8551-1b0a3c65dda0" providerId="ADAL" clId="{874BD67D-DC50-4B9F-9C13-2D70A1AB946C}" dt="2020-05-04T18:31:40.305" v="953" actId="21"/>
          <ac:spMkLst>
            <pc:docMk/>
            <pc:sldMk cId="3958023957" sldId="282"/>
            <ac:spMk id="28" creationId="{8C8D0532-12C8-4E76-9870-9F1B7ED1469C}"/>
          </ac:spMkLst>
        </pc:spChg>
        <pc:spChg chg="add mod">
          <ac:chgData name="Antonio Osamu Katagiri Tanaka" userId="2c28225e-d492-4964-8551-1b0a3c65dda0" providerId="ADAL" clId="{874BD67D-DC50-4B9F-9C13-2D70A1AB946C}" dt="2020-05-04T18:11:01.642" v="882" actId="1036"/>
          <ac:spMkLst>
            <pc:docMk/>
            <pc:sldMk cId="3958023957" sldId="282"/>
            <ac:spMk id="30" creationId="{63D4B1FA-F7DF-42A2-9F51-40319FD0BE3A}"/>
          </ac:spMkLst>
        </pc:spChg>
        <pc:spChg chg="add mod">
          <ac:chgData name="Antonio Osamu Katagiri Tanaka" userId="2c28225e-d492-4964-8551-1b0a3c65dda0" providerId="ADAL" clId="{874BD67D-DC50-4B9F-9C13-2D70A1AB946C}" dt="2020-05-04T18:12:41.236" v="917" actId="1076"/>
          <ac:spMkLst>
            <pc:docMk/>
            <pc:sldMk cId="3958023957" sldId="282"/>
            <ac:spMk id="38" creationId="{5504A1FD-35DA-4CD7-BC0F-36F05F1105D5}"/>
          </ac:spMkLst>
        </pc:spChg>
        <pc:grpChg chg="add del mod">
          <ac:chgData name="Antonio Osamu Katagiri Tanaka" userId="2c28225e-d492-4964-8551-1b0a3c65dda0" providerId="ADAL" clId="{874BD67D-DC50-4B9F-9C13-2D70A1AB946C}" dt="2020-05-04T18:31:40.305" v="953" actId="21"/>
          <ac:grpSpMkLst>
            <pc:docMk/>
            <pc:sldMk cId="3958023957" sldId="282"/>
            <ac:grpSpMk id="2" creationId="{9BB27D48-ED67-4156-94B1-4AB4CD6DE3A3}"/>
          </ac:grpSpMkLst>
        </pc:grpChg>
        <pc:picChg chg="add mod">
          <ac:chgData name="Antonio Osamu Katagiri Tanaka" userId="2c28225e-d492-4964-8551-1b0a3c65dda0" providerId="ADAL" clId="{874BD67D-DC50-4B9F-9C13-2D70A1AB946C}" dt="2020-05-04T17:09:37.814" v="658" actId="164"/>
          <ac:picMkLst>
            <pc:docMk/>
            <pc:sldMk cId="3958023957" sldId="282"/>
            <ac:picMk id="15" creationId="{810D84A7-C677-4C4F-83C6-CDC12B4E713E}"/>
          </ac:picMkLst>
        </pc:picChg>
        <pc:picChg chg="add mod">
          <ac:chgData name="Antonio Osamu Katagiri Tanaka" userId="2c28225e-d492-4964-8551-1b0a3c65dda0" providerId="ADAL" clId="{874BD67D-DC50-4B9F-9C13-2D70A1AB946C}" dt="2020-05-04T17:09:37.814" v="658" actId="164"/>
          <ac:picMkLst>
            <pc:docMk/>
            <pc:sldMk cId="3958023957" sldId="282"/>
            <ac:picMk id="17" creationId="{0403E9D6-D5CC-4DC5-9EA2-BB393439DE69}"/>
          </ac:picMkLst>
        </pc:picChg>
        <pc:picChg chg="del mod">
          <ac:chgData name="Antonio Osamu Katagiri Tanaka" userId="2c28225e-d492-4964-8551-1b0a3c65dda0" providerId="ADAL" clId="{874BD67D-DC50-4B9F-9C13-2D70A1AB946C}" dt="2020-05-04T17:07:53.571" v="614" actId="478"/>
          <ac:picMkLst>
            <pc:docMk/>
            <pc:sldMk cId="3958023957" sldId="282"/>
            <ac:picMk id="26" creationId="{77B0232D-85FA-48CE-890F-6B527FF5E331}"/>
          </ac:picMkLst>
        </pc:picChg>
        <pc:picChg chg="add del">
          <ac:chgData name="Antonio Osamu Katagiri Tanaka" userId="2c28225e-d492-4964-8551-1b0a3c65dda0" providerId="ADAL" clId="{874BD67D-DC50-4B9F-9C13-2D70A1AB946C}" dt="2020-05-04T18:31:34.301" v="951"/>
          <ac:picMkLst>
            <pc:docMk/>
            <pc:sldMk cId="3958023957" sldId="282"/>
            <ac:picMk id="37" creationId="{FCEFF8C0-1D23-4C4D-BE2C-FB5C79C54A61}"/>
          </ac:picMkLst>
        </pc:picChg>
        <pc:picChg chg="add mod">
          <ac:chgData name="Antonio Osamu Katagiri Tanaka" userId="2c28225e-d492-4964-8551-1b0a3c65dda0" providerId="ADAL" clId="{874BD67D-DC50-4B9F-9C13-2D70A1AB946C}" dt="2020-05-04T18:31:53.346" v="955" actId="1076"/>
          <ac:picMkLst>
            <pc:docMk/>
            <pc:sldMk cId="3958023957" sldId="282"/>
            <ac:picMk id="39" creationId="{EDD5F7D4-1FAB-49DE-91C6-9F7BE75F0D9D}"/>
          </ac:picMkLst>
        </pc:picChg>
        <pc:picChg chg="add mod">
          <ac:chgData name="Antonio Osamu Katagiri Tanaka" userId="2c28225e-d492-4964-8551-1b0a3c65dda0" providerId="ADAL" clId="{874BD67D-DC50-4B9F-9C13-2D70A1AB946C}" dt="2020-05-04T17:09:37.814" v="658" actId="164"/>
          <ac:picMkLst>
            <pc:docMk/>
            <pc:sldMk cId="3958023957" sldId="282"/>
            <ac:picMk id="1026" creationId="{C2AFBFB5-E7B2-460D-BC9C-C0427BF7DDE7}"/>
          </ac:picMkLst>
        </pc:picChg>
        <pc:cxnChg chg="del">
          <ac:chgData name="Antonio Osamu Katagiri Tanaka" userId="2c28225e-d492-4964-8551-1b0a3c65dda0" providerId="ADAL" clId="{874BD67D-DC50-4B9F-9C13-2D70A1AB946C}" dt="2020-05-04T17:04:05.358" v="549" actId="478"/>
          <ac:cxnSpMkLst>
            <pc:docMk/>
            <pc:sldMk cId="3958023957" sldId="282"/>
            <ac:cxnSpMk id="12" creationId="{BEBCB7B2-3767-485C-BBC4-4D48DCAC701B}"/>
          </ac:cxnSpMkLst>
        </pc:cxnChg>
        <pc:cxnChg chg="add mod">
          <ac:chgData name="Antonio Osamu Katagiri Tanaka" userId="2c28225e-d492-4964-8551-1b0a3c65dda0" providerId="ADAL" clId="{874BD67D-DC50-4B9F-9C13-2D70A1AB946C}" dt="2020-05-04T18:11:13.295" v="884" actId="14100"/>
          <ac:cxnSpMkLst>
            <pc:docMk/>
            <pc:sldMk cId="3958023957" sldId="282"/>
            <ac:cxnSpMk id="13" creationId="{C4C260FD-7B52-40F8-9AD8-A9E072EC9F65}"/>
          </ac:cxnSpMkLst>
        </pc:cxnChg>
        <pc:cxnChg chg="del">
          <ac:chgData name="Antonio Osamu Katagiri Tanaka" userId="2c28225e-d492-4964-8551-1b0a3c65dda0" providerId="ADAL" clId="{874BD67D-DC50-4B9F-9C13-2D70A1AB946C}" dt="2020-05-04T17:04:04.004" v="548" actId="478"/>
          <ac:cxnSpMkLst>
            <pc:docMk/>
            <pc:sldMk cId="3958023957" sldId="282"/>
            <ac:cxnSpMk id="16" creationId="{D0B40221-0FA8-41AF-B081-7B8A977BE03E}"/>
          </ac:cxnSpMkLst>
        </pc:cxnChg>
        <pc:cxnChg chg="del">
          <ac:chgData name="Antonio Osamu Katagiri Tanaka" userId="2c28225e-d492-4964-8551-1b0a3c65dda0" providerId="ADAL" clId="{874BD67D-DC50-4B9F-9C13-2D70A1AB946C}" dt="2020-05-04T17:04:01.689" v="547" actId="478"/>
          <ac:cxnSpMkLst>
            <pc:docMk/>
            <pc:sldMk cId="3958023957" sldId="282"/>
            <ac:cxnSpMk id="19" creationId="{AB0D220C-D93B-42BA-8DBE-47AC9568ECA7}"/>
          </ac:cxnSpMkLst>
        </pc:cxnChg>
        <pc:cxnChg chg="del">
          <ac:chgData name="Antonio Osamu Katagiri Tanaka" userId="2c28225e-d492-4964-8551-1b0a3c65dda0" providerId="ADAL" clId="{874BD67D-DC50-4B9F-9C13-2D70A1AB946C}" dt="2020-05-04T17:04:01.689" v="547" actId="478"/>
          <ac:cxnSpMkLst>
            <pc:docMk/>
            <pc:sldMk cId="3958023957" sldId="282"/>
            <ac:cxnSpMk id="22" creationId="{0A3134F1-36D3-42F0-AD88-6C4537972121}"/>
          </ac:cxnSpMkLst>
        </pc:cxnChg>
        <pc:cxnChg chg="add del mod">
          <ac:chgData name="Antonio Osamu Katagiri Tanaka" userId="2c28225e-d492-4964-8551-1b0a3c65dda0" providerId="ADAL" clId="{874BD67D-DC50-4B9F-9C13-2D70A1AB946C}" dt="2020-05-04T17:48:55.714" v="826" actId="478"/>
          <ac:cxnSpMkLst>
            <pc:docMk/>
            <pc:sldMk cId="3958023957" sldId="282"/>
            <ac:cxnSpMk id="29" creationId="{4734E06B-29F2-4B47-B4B2-441883F3C53C}"/>
          </ac:cxnSpMkLst>
        </pc:cxnChg>
      </pc:sldChg>
      <pc:sldChg chg="new del">
        <pc:chgData name="Antonio Osamu Katagiri Tanaka" userId="2c28225e-d492-4964-8551-1b0a3c65dda0" providerId="ADAL" clId="{874BD67D-DC50-4B9F-9C13-2D70A1AB946C}" dt="2020-05-04T16:24:18.754" v="53" actId="680"/>
        <pc:sldMkLst>
          <pc:docMk/>
          <pc:sldMk cId="4038700957" sldId="282"/>
        </pc:sldMkLst>
      </pc:sldChg>
      <pc:sldChg chg="addSp delSp modSp add mod">
        <pc:chgData name="Antonio Osamu Katagiri Tanaka" userId="2c28225e-d492-4964-8551-1b0a3c65dda0" providerId="ADAL" clId="{874BD67D-DC50-4B9F-9C13-2D70A1AB946C}" dt="2020-05-04T21:22:31.159" v="1700" actId="1076"/>
        <pc:sldMkLst>
          <pc:docMk/>
          <pc:sldMk cId="799517941" sldId="283"/>
        </pc:sldMkLst>
        <pc:spChg chg="del">
          <ac:chgData name="Antonio Osamu Katagiri Tanaka" userId="2c28225e-d492-4964-8551-1b0a3c65dda0" providerId="ADAL" clId="{874BD67D-DC50-4B9F-9C13-2D70A1AB946C}" dt="2020-05-04T18:15:37.961" v="921" actId="478"/>
          <ac:spMkLst>
            <pc:docMk/>
            <pc:sldMk cId="799517941" sldId="283"/>
            <ac:spMk id="3" creationId="{0E2BBD13-7274-4A81-9556-E23D7B4E298D}"/>
          </ac:spMkLst>
        </pc:spChg>
        <pc:spChg chg="mod">
          <ac:chgData name="Antonio Osamu Katagiri Tanaka" userId="2c28225e-d492-4964-8551-1b0a3c65dda0" providerId="ADAL" clId="{874BD67D-DC50-4B9F-9C13-2D70A1AB946C}" dt="2020-05-04T18:51:23.524" v="1062" actId="404"/>
          <ac:spMkLst>
            <pc:docMk/>
            <pc:sldMk cId="799517941" sldId="283"/>
            <ac:spMk id="6" creationId="{438892A2-F58C-479B-93B3-BDD2A80D348B}"/>
          </ac:spMkLst>
        </pc:spChg>
        <pc:spChg chg="add mod">
          <ac:chgData name="Antonio Osamu Katagiri Tanaka" userId="2c28225e-d492-4964-8551-1b0a3c65dda0" providerId="ADAL" clId="{874BD67D-DC50-4B9F-9C13-2D70A1AB946C}" dt="2020-05-04T21:04:02.078" v="1693" actId="1076"/>
          <ac:spMkLst>
            <pc:docMk/>
            <pc:sldMk cId="799517941" sldId="283"/>
            <ac:spMk id="12" creationId="{B5B0DF80-6627-46D8-B12F-786105183787}"/>
          </ac:spMkLst>
        </pc:spChg>
        <pc:spChg chg="del">
          <ac:chgData name="Antonio Osamu Katagiri Tanaka" userId="2c28225e-d492-4964-8551-1b0a3c65dda0" providerId="ADAL" clId="{874BD67D-DC50-4B9F-9C13-2D70A1AB946C}" dt="2020-05-04T18:15:52.478" v="925" actId="478"/>
          <ac:spMkLst>
            <pc:docMk/>
            <pc:sldMk cId="799517941" sldId="283"/>
            <ac:spMk id="18" creationId="{7025A498-CC96-4742-A471-A00978962098}"/>
          </ac:spMkLst>
        </pc:spChg>
        <pc:spChg chg="del">
          <ac:chgData name="Antonio Osamu Katagiri Tanaka" userId="2c28225e-d492-4964-8551-1b0a3c65dda0" providerId="ADAL" clId="{874BD67D-DC50-4B9F-9C13-2D70A1AB946C}" dt="2020-05-04T18:15:37.961" v="921" actId="478"/>
          <ac:spMkLst>
            <pc:docMk/>
            <pc:sldMk cId="799517941" sldId="283"/>
            <ac:spMk id="20" creationId="{CEF6F85C-DC88-4316-BAB1-BB5286A6EE75}"/>
          </ac:spMkLst>
        </pc:spChg>
        <pc:spChg chg="del">
          <ac:chgData name="Antonio Osamu Katagiri Tanaka" userId="2c28225e-d492-4964-8551-1b0a3c65dda0" providerId="ADAL" clId="{874BD67D-DC50-4B9F-9C13-2D70A1AB946C}" dt="2020-05-04T18:15:37.961" v="921" actId="478"/>
          <ac:spMkLst>
            <pc:docMk/>
            <pc:sldMk cId="799517941" sldId="283"/>
            <ac:spMk id="21" creationId="{7D3857A1-9DA5-47AE-B20F-2866AF53B49A}"/>
          </ac:spMkLst>
        </pc:spChg>
        <pc:spChg chg="add">
          <ac:chgData name="Antonio Osamu Katagiri Tanaka" userId="2c28225e-d492-4964-8551-1b0a3c65dda0" providerId="ADAL" clId="{874BD67D-DC50-4B9F-9C13-2D70A1AB946C}" dt="2020-05-04T18:15:52.879" v="926"/>
          <ac:spMkLst>
            <pc:docMk/>
            <pc:sldMk cId="799517941" sldId="283"/>
            <ac:spMk id="22" creationId="{1F15A5B6-55BE-4F05-BE17-20AC1108F393}"/>
          </ac:spMkLst>
        </pc:spChg>
        <pc:spChg chg="del">
          <ac:chgData name="Antonio Osamu Katagiri Tanaka" userId="2c28225e-d492-4964-8551-1b0a3c65dda0" providerId="ADAL" clId="{874BD67D-DC50-4B9F-9C13-2D70A1AB946C}" dt="2020-05-04T18:15:37.961" v="921" actId="478"/>
          <ac:spMkLst>
            <pc:docMk/>
            <pc:sldMk cId="799517941" sldId="283"/>
            <ac:spMk id="23" creationId="{B8B1D576-E8F1-43EB-BED3-EEAD95226FB7}"/>
          </ac:spMkLst>
        </pc:spChg>
        <pc:spChg chg="del">
          <ac:chgData name="Antonio Osamu Katagiri Tanaka" userId="2c28225e-d492-4964-8551-1b0a3c65dda0" providerId="ADAL" clId="{874BD67D-DC50-4B9F-9C13-2D70A1AB946C}" dt="2020-05-04T18:15:37.961" v="921" actId="478"/>
          <ac:spMkLst>
            <pc:docMk/>
            <pc:sldMk cId="799517941" sldId="283"/>
            <ac:spMk id="24" creationId="{47F5CF25-D88D-4D5F-929F-0CB934ADD2A6}"/>
          </ac:spMkLst>
        </pc:spChg>
        <pc:spChg chg="del">
          <ac:chgData name="Antonio Osamu Katagiri Tanaka" userId="2c28225e-d492-4964-8551-1b0a3c65dda0" providerId="ADAL" clId="{874BD67D-DC50-4B9F-9C13-2D70A1AB946C}" dt="2020-05-04T18:15:37.961" v="921" actId="478"/>
          <ac:spMkLst>
            <pc:docMk/>
            <pc:sldMk cId="799517941" sldId="283"/>
            <ac:spMk id="25" creationId="{5C6D53A9-2E4A-4129-9331-7427BAB9608A}"/>
          </ac:spMkLst>
        </pc:spChg>
        <pc:spChg chg="del">
          <ac:chgData name="Antonio Osamu Katagiri Tanaka" userId="2c28225e-d492-4964-8551-1b0a3c65dda0" providerId="ADAL" clId="{874BD67D-DC50-4B9F-9C13-2D70A1AB946C}" dt="2020-05-04T18:15:37.961" v="921" actId="478"/>
          <ac:spMkLst>
            <pc:docMk/>
            <pc:sldMk cId="799517941" sldId="283"/>
            <ac:spMk id="27" creationId="{87F69023-77F5-4651-B3C1-498109C04543}"/>
          </ac:spMkLst>
        </pc:spChg>
        <pc:spChg chg="del">
          <ac:chgData name="Antonio Osamu Katagiri Tanaka" userId="2c28225e-d492-4964-8551-1b0a3c65dda0" providerId="ADAL" clId="{874BD67D-DC50-4B9F-9C13-2D70A1AB946C}" dt="2020-05-04T18:15:37.961" v="921" actId="478"/>
          <ac:spMkLst>
            <pc:docMk/>
            <pc:sldMk cId="799517941" sldId="283"/>
            <ac:spMk id="28" creationId="{8C8D0532-12C8-4E76-9870-9F1B7ED1469C}"/>
          </ac:spMkLst>
        </pc:spChg>
        <pc:spChg chg="del">
          <ac:chgData name="Antonio Osamu Katagiri Tanaka" userId="2c28225e-d492-4964-8551-1b0a3c65dda0" providerId="ADAL" clId="{874BD67D-DC50-4B9F-9C13-2D70A1AB946C}" dt="2020-05-04T18:15:37.961" v="921" actId="478"/>
          <ac:spMkLst>
            <pc:docMk/>
            <pc:sldMk cId="799517941" sldId="283"/>
            <ac:spMk id="30" creationId="{63D4B1FA-F7DF-42A2-9F51-40319FD0BE3A}"/>
          </ac:spMkLst>
        </pc:spChg>
        <pc:spChg chg="add mod">
          <ac:chgData name="Antonio Osamu Katagiri Tanaka" userId="2c28225e-d492-4964-8551-1b0a3c65dda0" providerId="ADAL" clId="{874BD67D-DC50-4B9F-9C13-2D70A1AB946C}" dt="2020-05-04T18:39:04.423" v="1037" actId="164"/>
          <ac:spMkLst>
            <pc:docMk/>
            <pc:sldMk cId="799517941" sldId="283"/>
            <ac:spMk id="35" creationId="{1D88BB7D-CFC6-403A-9F20-8F32E9D6810D}"/>
          </ac:spMkLst>
        </pc:spChg>
        <pc:spChg chg="add mod">
          <ac:chgData name="Antonio Osamu Katagiri Tanaka" userId="2c28225e-d492-4964-8551-1b0a3c65dda0" providerId="ADAL" clId="{874BD67D-DC50-4B9F-9C13-2D70A1AB946C}" dt="2020-05-04T18:39:04.423" v="1037" actId="164"/>
          <ac:spMkLst>
            <pc:docMk/>
            <pc:sldMk cId="799517941" sldId="283"/>
            <ac:spMk id="36" creationId="{7CAAA79E-FF1E-4E9E-9C5D-C5DBE4297954}"/>
          </ac:spMkLst>
        </pc:spChg>
        <pc:spChg chg="add mod">
          <ac:chgData name="Antonio Osamu Katagiri Tanaka" userId="2c28225e-d492-4964-8551-1b0a3c65dda0" providerId="ADAL" clId="{874BD67D-DC50-4B9F-9C13-2D70A1AB946C}" dt="2020-05-04T18:39:04.423" v="1037" actId="164"/>
          <ac:spMkLst>
            <pc:docMk/>
            <pc:sldMk cId="799517941" sldId="283"/>
            <ac:spMk id="37" creationId="{36AEBCB8-A8EB-4961-AA0E-8B8B8A8E7FB7}"/>
          </ac:spMkLst>
        </pc:spChg>
        <pc:spChg chg="del">
          <ac:chgData name="Antonio Osamu Katagiri Tanaka" userId="2c28225e-d492-4964-8551-1b0a3c65dda0" providerId="ADAL" clId="{874BD67D-DC50-4B9F-9C13-2D70A1AB946C}" dt="2020-05-04T18:15:37.961" v="921" actId="478"/>
          <ac:spMkLst>
            <pc:docMk/>
            <pc:sldMk cId="799517941" sldId="283"/>
            <ac:spMk id="38" creationId="{5504A1FD-35DA-4CD7-BC0F-36F05F1105D5}"/>
          </ac:spMkLst>
        </pc:spChg>
        <pc:grpChg chg="del">
          <ac:chgData name="Antonio Osamu Katagiri Tanaka" userId="2c28225e-d492-4964-8551-1b0a3c65dda0" providerId="ADAL" clId="{874BD67D-DC50-4B9F-9C13-2D70A1AB946C}" dt="2020-05-04T18:15:37.961" v="921" actId="478"/>
          <ac:grpSpMkLst>
            <pc:docMk/>
            <pc:sldMk cId="799517941" sldId="283"/>
            <ac:grpSpMk id="2" creationId="{9BB27D48-ED67-4156-94B1-4AB4CD6DE3A3}"/>
          </ac:grpSpMkLst>
        </pc:grpChg>
        <pc:grpChg chg="add mod">
          <ac:chgData name="Antonio Osamu Katagiri Tanaka" userId="2c28225e-d492-4964-8551-1b0a3c65dda0" providerId="ADAL" clId="{874BD67D-DC50-4B9F-9C13-2D70A1AB946C}" dt="2020-05-04T18:39:20.288" v="1040" actId="164"/>
          <ac:grpSpMkLst>
            <pc:docMk/>
            <pc:sldMk cId="799517941" sldId="283"/>
            <ac:grpSpMk id="9" creationId="{7593F089-37BF-4254-930E-7DE833E22E08}"/>
          </ac:grpSpMkLst>
        </pc:grpChg>
        <pc:grpChg chg="add mod">
          <ac:chgData name="Antonio Osamu Katagiri Tanaka" userId="2c28225e-d492-4964-8551-1b0a3c65dda0" providerId="ADAL" clId="{874BD67D-DC50-4B9F-9C13-2D70A1AB946C}" dt="2020-05-04T18:39:20.288" v="1040" actId="164"/>
          <ac:grpSpMkLst>
            <pc:docMk/>
            <pc:sldMk cId="799517941" sldId="283"/>
            <ac:grpSpMk id="10" creationId="{08319B8B-DDFD-4DF5-8008-BC39F72B7194}"/>
          </ac:grpSpMkLst>
        </pc:grpChg>
        <pc:grpChg chg="add mod">
          <ac:chgData name="Antonio Osamu Katagiri Tanaka" userId="2c28225e-d492-4964-8551-1b0a3c65dda0" providerId="ADAL" clId="{874BD67D-DC50-4B9F-9C13-2D70A1AB946C}" dt="2020-05-04T21:22:31.159" v="1700" actId="1076"/>
          <ac:grpSpMkLst>
            <pc:docMk/>
            <pc:sldMk cId="799517941" sldId="283"/>
            <ac:grpSpMk id="11" creationId="{EFC890F0-2A90-4D1B-911D-89547092C7B8}"/>
          </ac:grpSpMkLst>
        </pc:grpChg>
        <pc:grpChg chg="add del mod">
          <ac:chgData name="Antonio Osamu Katagiri Tanaka" userId="2c28225e-d492-4964-8551-1b0a3c65dda0" providerId="ADAL" clId="{874BD67D-DC50-4B9F-9C13-2D70A1AB946C}" dt="2020-05-04T18:31:56.920" v="956" actId="478"/>
          <ac:grpSpMkLst>
            <pc:docMk/>
            <pc:sldMk cId="799517941" sldId="283"/>
            <ac:grpSpMk id="29" creationId="{E1F5ABC3-F87B-47D5-B1BC-A079B0F936E7}"/>
          </ac:grpSpMkLst>
        </pc:grpChg>
        <pc:picChg chg="add del mod">
          <ac:chgData name="Antonio Osamu Katagiri Tanaka" userId="2c28225e-d492-4964-8551-1b0a3c65dda0" providerId="ADAL" clId="{874BD67D-DC50-4B9F-9C13-2D70A1AB946C}" dt="2020-05-04T18:17:25.529" v="935" actId="478"/>
          <ac:picMkLst>
            <pc:docMk/>
            <pc:sldMk cId="799517941" sldId="283"/>
            <ac:picMk id="4" creationId="{33930831-0E07-4456-99F4-B9C133FF3028}"/>
          </ac:picMkLst>
        </pc:picChg>
        <pc:picChg chg="add mod">
          <ac:chgData name="Antonio Osamu Katagiri Tanaka" userId="2c28225e-d492-4964-8551-1b0a3c65dda0" providerId="ADAL" clId="{874BD67D-DC50-4B9F-9C13-2D70A1AB946C}" dt="2020-05-04T18:39:04.423" v="1037" actId="164"/>
          <ac:picMkLst>
            <pc:docMk/>
            <pc:sldMk cId="799517941" sldId="283"/>
            <ac:picMk id="7" creationId="{C9EF36B7-CFC7-4979-B026-20FAA16525DA}"/>
          </ac:picMkLst>
        </pc:picChg>
        <pc:picChg chg="add mod modCrop">
          <ac:chgData name="Antonio Osamu Katagiri Tanaka" userId="2c28225e-d492-4964-8551-1b0a3c65dda0" providerId="ADAL" clId="{874BD67D-DC50-4B9F-9C13-2D70A1AB946C}" dt="2020-05-04T18:32:56.359" v="968" actId="164"/>
          <ac:picMkLst>
            <pc:docMk/>
            <pc:sldMk cId="799517941" sldId="283"/>
            <ac:picMk id="8" creationId="{FA640C6A-3007-4681-8305-C290382D22AE}"/>
          </ac:picMkLst>
        </pc:picChg>
        <pc:picChg chg="add del mod modCrop">
          <ac:chgData name="Antonio Osamu Katagiri Tanaka" userId="2c28225e-d492-4964-8551-1b0a3c65dda0" providerId="ADAL" clId="{874BD67D-DC50-4B9F-9C13-2D70A1AB946C}" dt="2020-05-04T18:17:27.342" v="936" actId="478"/>
          <ac:picMkLst>
            <pc:docMk/>
            <pc:sldMk cId="799517941" sldId="283"/>
            <ac:picMk id="26" creationId="{51CFCE2B-098D-4E6F-98C1-C359EB36205F}"/>
          </ac:picMkLst>
        </pc:picChg>
        <pc:picChg chg="mod topLvl">
          <ac:chgData name="Antonio Osamu Katagiri Tanaka" userId="2c28225e-d492-4964-8551-1b0a3c65dda0" providerId="ADAL" clId="{874BD67D-DC50-4B9F-9C13-2D70A1AB946C}" dt="2020-05-04T18:31:14.248" v="947" actId="165"/>
          <ac:picMkLst>
            <pc:docMk/>
            <pc:sldMk cId="799517941" sldId="283"/>
            <ac:picMk id="31" creationId="{60FA7BBB-D384-4B9D-9CA5-1FBED8F79E88}"/>
          </ac:picMkLst>
        </pc:picChg>
        <pc:picChg chg="mod topLvl">
          <ac:chgData name="Antonio Osamu Katagiri Tanaka" userId="2c28225e-d492-4964-8551-1b0a3c65dda0" providerId="ADAL" clId="{874BD67D-DC50-4B9F-9C13-2D70A1AB946C}" dt="2020-05-04T18:31:14.248" v="947" actId="165"/>
          <ac:picMkLst>
            <pc:docMk/>
            <pc:sldMk cId="799517941" sldId="283"/>
            <ac:picMk id="32" creationId="{795159E4-870D-44C6-ACBC-BE7C0FCA1A3E}"/>
          </ac:picMkLst>
        </pc:picChg>
        <pc:picChg chg="mod topLvl">
          <ac:chgData name="Antonio Osamu Katagiri Tanaka" userId="2c28225e-d492-4964-8551-1b0a3c65dda0" providerId="ADAL" clId="{874BD67D-DC50-4B9F-9C13-2D70A1AB946C}" dt="2020-05-04T18:31:14.248" v="947" actId="165"/>
          <ac:picMkLst>
            <pc:docMk/>
            <pc:sldMk cId="799517941" sldId="283"/>
            <ac:picMk id="33" creationId="{BD5F5217-1D12-4985-9B6D-B2F34DBF8A40}"/>
          </ac:picMkLst>
        </pc:picChg>
        <pc:picChg chg="add mod modCrop">
          <ac:chgData name="Antonio Osamu Katagiri Tanaka" userId="2c28225e-d492-4964-8551-1b0a3c65dda0" providerId="ADAL" clId="{874BD67D-DC50-4B9F-9C13-2D70A1AB946C}" dt="2020-05-04T18:32:56.359" v="968" actId="164"/>
          <ac:picMkLst>
            <pc:docMk/>
            <pc:sldMk cId="799517941" sldId="283"/>
            <ac:picMk id="34" creationId="{991C70A9-B53C-4165-AEE7-367201C8C8B6}"/>
          </ac:picMkLst>
        </pc:picChg>
        <pc:cxnChg chg="del">
          <ac:chgData name="Antonio Osamu Katagiri Tanaka" userId="2c28225e-d492-4964-8551-1b0a3c65dda0" providerId="ADAL" clId="{874BD67D-DC50-4B9F-9C13-2D70A1AB946C}" dt="2020-05-04T18:15:37.961" v="921" actId="478"/>
          <ac:cxnSpMkLst>
            <pc:docMk/>
            <pc:sldMk cId="799517941" sldId="283"/>
            <ac:cxnSpMk id="13" creationId="{C4C260FD-7B52-40F8-9AD8-A9E072EC9F65}"/>
          </ac:cxnSpMkLst>
        </pc:cxnChg>
        <pc:cxnChg chg="add mod">
          <ac:chgData name="Antonio Osamu Katagiri Tanaka" userId="2c28225e-d492-4964-8551-1b0a3c65dda0" providerId="ADAL" clId="{874BD67D-DC50-4B9F-9C13-2D70A1AB946C}" dt="2020-05-04T21:04:21.438" v="1696" actId="14100"/>
          <ac:cxnSpMkLst>
            <pc:docMk/>
            <pc:sldMk cId="799517941" sldId="283"/>
            <ac:cxnSpMk id="39" creationId="{1A4315F0-5EA3-4B0F-A639-7CC10E464C7E}"/>
          </ac:cxnSpMkLst>
        </pc:cxnChg>
      </pc:sldChg>
      <pc:sldChg chg="addSp delSp modSp add mod">
        <pc:chgData name="Antonio Osamu Katagiri Tanaka" userId="2c28225e-d492-4964-8551-1b0a3c65dda0" providerId="ADAL" clId="{874BD67D-DC50-4B9F-9C13-2D70A1AB946C}" dt="2020-05-04T23:19:04.472" v="1707" actId="14100"/>
        <pc:sldMkLst>
          <pc:docMk/>
          <pc:sldMk cId="3643496821" sldId="284"/>
        </pc:sldMkLst>
        <pc:spChg chg="add del">
          <ac:chgData name="Antonio Osamu Katagiri Tanaka" userId="2c28225e-d492-4964-8551-1b0a3c65dda0" providerId="ADAL" clId="{874BD67D-DC50-4B9F-9C13-2D70A1AB946C}" dt="2020-05-04T19:26:35.476" v="1197"/>
          <ac:spMkLst>
            <pc:docMk/>
            <pc:sldMk cId="3643496821" sldId="284"/>
            <ac:spMk id="2" creationId="{20A24D97-1679-4BAD-8416-FCB1CB671BBA}"/>
          </ac:spMkLst>
        </pc:spChg>
        <pc:spChg chg="mod">
          <ac:chgData name="Antonio Osamu Katagiri Tanaka" userId="2c28225e-d492-4964-8551-1b0a3c65dda0" providerId="ADAL" clId="{874BD67D-DC50-4B9F-9C13-2D70A1AB946C}" dt="2020-05-04T19:12:15.862" v="1099" actId="20577"/>
          <ac:spMkLst>
            <pc:docMk/>
            <pc:sldMk cId="3643496821" sldId="284"/>
            <ac:spMk id="6" creationId="{438892A2-F58C-479B-93B3-BDD2A80D348B}"/>
          </ac:spMkLst>
        </pc:spChg>
        <pc:spChg chg="add del mod">
          <ac:chgData name="Antonio Osamu Katagiri Tanaka" userId="2c28225e-d492-4964-8551-1b0a3c65dda0" providerId="ADAL" clId="{874BD67D-DC50-4B9F-9C13-2D70A1AB946C}" dt="2020-05-04T19:36:14.539" v="1241" actId="478"/>
          <ac:spMkLst>
            <pc:docMk/>
            <pc:sldMk cId="3643496821" sldId="284"/>
            <ac:spMk id="14" creationId="{5482BAD7-D419-49D7-8014-346804D6F3E1}"/>
          </ac:spMkLst>
        </pc:spChg>
        <pc:spChg chg="add del mod">
          <ac:chgData name="Antonio Osamu Katagiri Tanaka" userId="2c28225e-d492-4964-8551-1b0a3c65dda0" providerId="ADAL" clId="{874BD67D-DC50-4B9F-9C13-2D70A1AB946C}" dt="2020-05-04T19:36:14.539" v="1241" actId="478"/>
          <ac:spMkLst>
            <pc:docMk/>
            <pc:sldMk cId="3643496821" sldId="284"/>
            <ac:spMk id="15" creationId="{952F2CC1-8956-4AFE-8AD0-637540734110}"/>
          </ac:spMkLst>
        </pc:spChg>
        <pc:spChg chg="add del mod">
          <ac:chgData name="Antonio Osamu Katagiri Tanaka" userId="2c28225e-d492-4964-8551-1b0a3c65dda0" providerId="ADAL" clId="{874BD67D-DC50-4B9F-9C13-2D70A1AB946C}" dt="2020-05-04T19:36:14.539" v="1241" actId="478"/>
          <ac:spMkLst>
            <pc:docMk/>
            <pc:sldMk cId="3643496821" sldId="284"/>
            <ac:spMk id="16" creationId="{59E9E658-3208-4407-8358-9398F1ED7527}"/>
          </ac:spMkLst>
        </pc:spChg>
        <pc:spChg chg="add del mod">
          <ac:chgData name="Antonio Osamu Katagiri Tanaka" userId="2c28225e-d492-4964-8551-1b0a3c65dda0" providerId="ADAL" clId="{874BD67D-DC50-4B9F-9C13-2D70A1AB946C}" dt="2020-05-04T19:36:14.539" v="1241" actId="478"/>
          <ac:spMkLst>
            <pc:docMk/>
            <pc:sldMk cId="3643496821" sldId="284"/>
            <ac:spMk id="17" creationId="{BE4C35FA-D803-4808-9AA7-C37F60886EB7}"/>
          </ac:spMkLst>
        </pc:spChg>
        <pc:spChg chg="add del mod">
          <ac:chgData name="Antonio Osamu Katagiri Tanaka" userId="2c28225e-d492-4964-8551-1b0a3c65dda0" providerId="ADAL" clId="{874BD67D-DC50-4B9F-9C13-2D70A1AB946C}" dt="2020-05-04T19:36:14.539" v="1241" actId="478"/>
          <ac:spMkLst>
            <pc:docMk/>
            <pc:sldMk cId="3643496821" sldId="284"/>
            <ac:spMk id="18" creationId="{58231FB0-C72E-4CF0-A698-91286C36FF11}"/>
          </ac:spMkLst>
        </pc:spChg>
        <pc:spChg chg="add del mod">
          <ac:chgData name="Antonio Osamu Katagiri Tanaka" userId="2c28225e-d492-4964-8551-1b0a3c65dda0" providerId="ADAL" clId="{874BD67D-DC50-4B9F-9C13-2D70A1AB946C}" dt="2020-05-04T19:36:14.539" v="1241" actId="478"/>
          <ac:spMkLst>
            <pc:docMk/>
            <pc:sldMk cId="3643496821" sldId="284"/>
            <ac:spMk id="19" creationId="{9883F6DC-6B36-4436-9397-464D8F2F1702}"/>
          </ac:spMkLst>
        </pc:spChg>
        <pc:spChg chg="add del mod">
          <ac:chgData name="Antonio Osamu Katagiri Tanaka" userId="2c28225e-d492-4964-8551-1b0a3c65dda0" providerId="ADAL" clId="{874BD67D-DC50-4B9F-9C13-2D70A1AB946C}" dt="2020-05-04T19:36:17.268" v="1242" actId="478"/>
          <ac:spMkLst>
            <pc:docMk/>
            <pc:sldMk cId="3643496821" sldId="284"/>
            <ac:spMk id="21" creationId="{33850228-169B-464D-BD1F-3D512FC1FD92}"/>
          </ac:spMkLst>
        </pc:spChg>
        <pc:spChg chg="mod">
          <ac:chgData name="Antonio Osamu Katagiri Tanaka" userId="2c28225e-d492-4964-8551-1b0a3c65dda0" providerId="ADAL" clId="{874BD67D-DC50-4B9F-9C13-2D70A1AB946C}" dt="2020-05-04T19:40:32.094" v="1257" actId="20577"/>
          <ac:spMkLst>
            <pc:docMk/>
            <pc:sldMk cId="3643496821" sldId="284"/>
            <ac:spMk id="22" creationId="{1F15A5B6-55BE-4F05-BE17-20AC1108F393}"/>
          </ac:spMkLst>
        </pc:spChg>
        <pc:grpChg chg="del">
          <ac:chgData name="Antonio Osamu Katagiri Tanaka" userId="2c28225e-d492-4964-8551-1b0a3c65dda0" providerId="ADAL" clId="{874BD67D-DC50-4B9F-9C13-2D70A1AB946C}" dt="2020-05-04T19:12:54.600" v="1109" actId="478"/>
          <ac:grpSpMkLst>
            <pc:docMk/>
            <pc:sldMk cId="3643496821" sldId="284"/>
            <ac:grpSpMk id="11" creationId="{EFC890F0-2A90-4D1B-911D-89547092C7B8}"/>
          </ac:grpSpMkLst>
        </pc:grpChg>
        <pc:picChg chg="add mod">
          <ac:chgData name="Antonio Osamu Katagiri Tanaka" userId="2c28225e-d492-4964-8551-1b0a3c65dda0" providerId="ADAL" clId="{874BD67D-DC50-4B9F-9C13-2D70A1AB946C}" dt="2020-05-04T23:19:04.472" v="1707" actId="14100"/>
          <ac:picMkLst>
            <pc:docMk/>
            <pc:sldMk cId="3643496821" sldId="284"/>
            <ac:picMk id="24" creationId="{F89ED071-22F5-4F8A-8718-C542428A9C40}"/>
          </ac:picMkLst>
        </pc:picChg>
        <pc:picChg chg="add del mod">
          <ac:chgData name="Antonio Osamu Katagiri Tanaka" userId="2c28225e-d492-4964-8551-1b0a3c65dda0" providerId="ADAL" clId="{874BD67D-DC50-4B9F-9C13-2D70A1AB946C}" dt="2020-05-04T19:39:08.612" v="1252" actId="478"/>
          <ac:picMkLst>
            <pc:docMk/>
            <pc:sldMk cId="3643496821" sldId="284"/>
            <ac:picMk id="2050" creationId="{BE8279B1-1C8E-487D-A15A-08C9419A13FE}"/>
          </ac:picMkLst>
        </pc:picChg>
        <pc:picChg chg="add mod">
          <ac:chgData name="Antonio Osamu Katagiri Tanaka" userId="2c28225e-d492-4964-8551-1b0a3c65dda0" providerId="ADAL" clId="{874BD67D-DC50-4B9F-9C13-2D70A1AB946C}" dt="2020-05-04T19:39:06.746" v="1251" actId="167"/>
          <ac:picMkLst>
            <pc:docMk/>
            <pc:sldMk cId="3643496821" sldId="284"/>
            <ac:picMk id="2052" creationId="{E99CFD82-F1BA-487E-9E50-A26FF2374D9A}"/>
          </ac:picMkLst>
        </pc:picChg>
      </pc:sldChg>
      <pc:sldChg chg="addSp delSp modSp add mod">
        <pc:chgData name="Antonio Osamu Katagiri Tanaka" userId="2c28225e-d492-4964-8551-1b0a3c65dda0" providerId="ADAL" clId="{874BD67D-DC50-4B9F-9C13-2D70A1AB946C}" dt="2020-05-04T20:45:51.372" v="1611" actId="21"/>
        <pc:sldMkLst>
          <pc:docMk/>
          <pc:sldMk cId="1092661535" sldId="285"/>
        </pc:sldMkLst>
        <pc:spChg chg="mod">
          <ac:chgData name="Antonio Osamu Katagiri Tanaka" userId="2c28225e-d492-4964-8551-1b0a3c65dda0" providerId="ADAL" clId="{874BD67D-DC50-4B9F-9C13-2D70A1AB946C}" dt="2020-05-04T19:43:11.895" v="1275" actId="20577"/>
          <ac:spMkLst>
            <pc:docMk/>
            <pc:sldMk cId="1092661535" sldId="285"/>
            <ac:spMk id="6" creationId="{438892A2-F58C-479B-93B3-BDD2A80D348B}"/>
          </ac:spMkLst>
        </pc:spChg>
        <pc:spChg chg="add mod">
          <ac:chgData name="Antonio Osamu Katagiri Tanaka" userId="2c28225e-d492-4964-8551-1b0a3c65dda0" providerId="ADAL" clId="{874BD67D-DC50-4B9F-9C13-2D70A1AB946C}" dt="2020-05-04T20:26:44.420" v="1555" actId="14100"/>
          <ac:spMkLst>
            <pc:docMk/>
            <pc:sldMk cId="1092661535" sldId="285"/>
            <ac:spMk id="7" creationId="{C27699FC-13F5-4D67-94CA-50F55EE66F31}"/>
          </ac:spMkLst>
        </pc:spChg>
        <pc:spChg chg="add del mod">
          <ac:chgData name="Antonio Osamu Katagiri Tanaka" userId="2c28225e-d492-4964-8551-1b0a3c65dda0" providerId="ADAL" clId="{874BD67D-DC50-4B9F-9C13-2D70A1AB946C}" dt="2020-05-04T20:45:51.372" v="1611" actId="21"/>
          <ac:spMkLst>
            <pc:docMk/>
            <pc:sldMk cId="1092661535" sldId="285"/>
            <ac:spMk id="11" creationId="{FD12914B-E227-48D0-B38E-1B7D507F69A4}"/>
          </ac:spMkLst>
        </pc:spChg>
        <pc:spChg chg="mod">
          <ac:chgData name="Antonio Osamu Katagiri Tanaka" userId="2c28225e-d492-4964-8551-1b0a3c65dda0" providerId="ADAL" clId="{874BD67D-DC50-4B9F-9C13-2D70A1AB946C}" dt="2020-05-04T20:29:23.748" v="1577" actId="1076"/>
          <ac:spMkLst>
            <pc:docMk/>
            <pc:sldMk cId="1092661535" sldId="285"/>
            <ac:spMk id="22" creationId="{1F15A5B6-55BE-4F05-BE17-20AC1108F393}"/>
          </ac:spMkLst>
        </pc:spChg>
        <pc:picChg chg="add del mod">
          <ac:chgData name="Antonio Osamu Katagiri Tanaka" userId="2c28225e-d492-4964-8551-1b0a3c65dda0" providerId="ADAL" clId="{874BD67D-DC50-4B9F-9C13-2D70A1AB946C}" dt="2020-05-04T20:26:10.320" v="1546" actId="478"/>
          <ac:picMkLst>
            <pc:docMk/>
            <pc:sldMk cId="1092661535" sldId="285"/>
            <ac:picMk id="2" creationId="{8A89D227-7D9D-4C39-8664-CFACF1DBC9D8}"/>
          </ac:picMkLst>
        </pc:picChg>
        <pc:picChg chg="add del mod">
          <ac:chgData name="Antonio Osamu Katagiri Tanaka" userId="2c28225e-d492-4964-8551-1b0a3c65dda0" providerId="ADAL" clId="{874BD67D-DC50-4B9F-9C13-2D70A1AB946C}" dt="2020-05-04T20:26:44.031" v="1554"/>
          <ac:picMkLst>
            <pc:docMk/>
            <pc:sldMk cId="1092661535" sldId="285"/>
            <ac:picMk id="3" creationId="{EB5BA512-4387-4DC2-8BEB-2BF6E4F12D08}"/>
          </ac:picMkLst>
        </pc:picChg>
        <pc:picChg chg="add del">
          <ac:chgData name="Antonio Osamu Katagiri Tanaka" userId="2c28225e-d492-4964-8551-1b0a3c65dda0" providerId="ADAL" clId="{874BD67D-DC50-4B9F-9C13-2D70A1AB946C}" dt="2020-05-04T20:26:56.411" v="1557" actId="478"/>
          <ac:picMkLst>
            <pc:docMk/>
            <pc:sldMk cId="1092661535" sldId="285"/>
            <ac:picMk id="4" creationId="{B840530D-2A14-4112-968F-4823428C1C3C}"/>
          </ac:picMkLst>
        </pc:picChg>
        <pc:picChg chg="add del mod">
          <ac:chgData name="Antonio Osamu Katagiri Tanaka" userId="2c28225e-d492-4964-8551-1b0a3c65dda0" providerId="ADAL" clId="{874BD67D-DC50-4B9F-9C13-2D70A1AB946C}" dt="2020-05-04T20:28:07.089" v="1565" actId="21"/>
          <ac:picMkLst>
            <pc:docMk/>
            <pc:sldMk cId="1092661535" sldId="285"/>
            <ac:picMk id="8" creationId="{B26A16C7-8AF6-457D-A5E9-45896D2D7B26}"/>
          </ac:picMkLst>
        </pc:picChg>
        <pc:picChg chg="add del mod">
          <ac:chgData name="Antonio Osamu Katagiri Tanaka" userId="2c28225e-d492-4964-8551-1b0a3c65dda0" providerId="ADAL" clId="{874BD67D-DC50-4B9F-9C13-2D70A1AB946C}" dt="2020-05-04T20:45:51.372" v="1611" actId="21"/>
          <ac:picMkLst>
            <pc:docMk/>
            <pc:sldMk cId="1092661535" sldId="285"/>
            <ac:picMk id="9" creationId="{999A2E0B-9119-47C2-B204-2507A51A911F}"/>
          </ac:picMkLst>
        </pc:picChg>
        <pc:picChg chg="add del mod">
          <ac:chgData name="Antonio Osamu Katagiri Tanaka" userId="2c28225e-d492-4964-8551-1b0a3c65dda0" providerId="ADAL" clId="{874BD67D-DC50-4B9F-9C13-2D70A1AB946C}" dt="2020-05-04T20:45:51.372" v="1611" actId="21"/>
          <ac:picMkLst>
            <pc:docMk/>
            <pc:sldMk cId="1092661535" sldId="285"/>
            <ac:picMk id="10" creationId="{869211D7-8F83-4334-9F52-2EF1ECE1E8FD}"/>
          </ac:picMkLst>
        </pc:picChg>
        <pc:picChg chg="del">
          <ac:chgData name="Antonio Osamu Katagiri Tanaka" userId="2c28225e-d492-4964-8551-1b0a3c65dda0" providerId="ADAL" clId="{874BD67D-DC50-4B9F-9C13-2D70A1AB946C}" dt="2020-05-04T19:39:01.496" v="1250" actId="478"/>
          <ac:picMkLst>
            <pc:docMk/>
            <pc:sldMk cId="1092661535" sldId="285"/>
            <ac:picMk id="2050" creationId="{BE8279B1-1C8E-487D-A15A-08C9419A13FE}"/>
          </ac:picMkLst>
        </pc:picChg>
        <pc:picChg chg="del">
          <ac:chgData name="Antonio Osamu Katagiri Tanaka" userId="2c28225e-d492-4964-8551-1b0a3c65dda0" providerId="ADAL" clId="{874BD67D-DC50-4B9F-9C13-2D70A1AB946C}" dt="2020-05-04T19:38:59.959" v="1249" actId="478"/>
          <ac:picMkLst>
            <pc:docMk/>
            <pc:sldMk cId="1092661535" sldId="285"/>
            <ac:picMk id="2052" creationId="{E99CFD82-F1BA-487E-9E50-A26FF2374D9A}"/>
          </ac:picMkLst>
        </pc:picChg>
      </pc:sldChg>
      <pc:sldMasterChg chg="addSp delSp modSp mod modSldLayout">
        <pc:chgData name="Antonio Osamu Katagiri Tanaka" userId="2c28225e-d492-4964-8551-1b0a3c65dda0" providerId="ADAL" clId="{874BD67D-DC50-4B9F-9C13-2D70A1AB946C}" dt="2020-05-04T16:29:32.608" v="65" actId="207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874BD67D-DC50-4B9F-9C13-2D70A1AB946C}" dt="2020-05-04T16:29:32.608" v="65" actId="207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874BD67D-DC50-4B9F-9C13-2D70A1AB946C}" dt="2020-05-04T16:29:32.608" v="65" actId="207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874BD67D-DC50-4B9F-9C13-2D70A1AB946C}" dt="2020-05-04T16:29:32.608" v="65" actId="207"/>
          <ac:spMkLst>
            <pc:docMk/>
            <pc:sldMasterMk cId="2403102699" sldId="2147483648"/>
            <ac:spMk id="6" creationId="{A22F53A1-7893-45BA-AFD9-7BE608102FD3}"/>
          </ac:spMkLst>
        </pc:spChg>
        <pc:spChg chg="add del">
          <ac:chgData name="Antonio Osamu Katagiri Tanaka" userId="2c28225e-d492-4964-8551-1b0a3c65dda0" providerId="ADAL" clId="{874BD67D-DC50-4B9F-9C13-2D70A1AB946C}" dt="2020-05-04T16:29:20.171" v="62"/>
          <ac:spMkLst>
            <pc:docMk/>
            <pc:sldMasterMk cId="2403102699" sldId="2147483648"/>
            <ac:spMk id="7" creationId="{27D49A09-779C-4E4A-AE9D-15AB6D5258AB}"/>
          </ac:spMkLst>
        </pc:spChg>
        <pc:spChg chg="add del">
          <ac:chgData name="Antonio Osamu Katagiri Tanaka" userId="2c28225e-d492-4964-8551-1b0a3c65dda0" providerId="ADAL" clId="{874BD67D-DC50-4B9F-9C13-2D70A1AB946C}" dt="2020-05-04T16:29:20.171" v="62"/>
          <ac:spMkLst>
            <pc:docMk/>
            <pc:sldMasterMk cId="2403102699" sldId="2147483648"/>
            <ac:spMk id="8" creationId="{91294E8B-DC27-40E4-9DFB-C4D19C389A59}"/>
          </ac:spMkLst>
        </pc:spChg>
        <pc:sldLayoutChg chg="modSp mod">
          <pc:chgData name="Antonio Osamu Katagiri Tanaka" userId="2c28225e-d492-4964-8551-1b0a3c65dda0" providerId="ADAL" clId="{874BD67D-DC50-4B9F-9C13-2D70A1AB946C}" dt="2020-05-04T16:27:15.622" v="59" actId="207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874BD67D-DC50-4B9F-9C13-2D70A1AB946C}" dt="2020-05-04T16:27:15.622" v="59" actId="20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874BD67D-DC50-4B9F-9C13-2D70A1AB946C}" dt="2020-05-04T16:27:15.622" v="59" actId="207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874BD67D-DC50-4B9F-9C13-2D70A1AB946C}" dt="2020-05-04T16:27:15.622" v="59" actId="207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</pc:sldMaster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4T16:19:55.243" v="80" actId="20577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setBg modSldLayout">
        <pc:chgData name="Antonio Osamu Katagiri Tanaka" userId="2c28225e-d492-4964-8551-1b0a3c65dda0" providerId="ADAL" clId="{D962D6D7-454A-41C7-98A7-DA876A9E1509}" dt="2020-05-04T16:10:55.133" v="8"/>
        <pc:sldMasterMkLst>
          <pc:docMk/>
          <pc:sldMasterMk cId="2403102699" sldId="2147483648"/>
        </pc:sldMasterMkLst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4257312655" sldId="2147483649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473447723" sldId="2147483650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1765815900" sldId="2147483651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1787570629" sldId="2147483652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1223017044" sldId="2147483653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49165472" sldId="2147483656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521446591" sldId="2147483657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3334238241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974BA4F-3921-4F70-BAF1-E59868D47971}" type="datetime1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0659-5FBE-4A9F-BF34-3A4486735AB0}" type="datetime1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D915-D49E-4FFC-AD90-3A9B9CDF1E3A}" type="datetime1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29CB-2CC3-49AF-A441-A785B895A1B3}" type="datetime1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97D9-00D7-4AD9-9374-0313563F00C1}" type="datetime1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C67-48F0-444C-A14F-84A86177C39F}" type="datetime1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F91-5CD7-4000-9CB4-58AC7311DC16}" type="datetime1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A5EC-0375-4441-AE89-B074B9A868CF}" type="datetime1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5CE9-3F5A-49CF-A536-AD3AF95CC180}" type="datetime1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F4A4-3F90-4E6F-85A2-849050C6C760}" type="datetime1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E45-8928-42AC-BDE9-6A5BF13CA4C9}" type="datetime1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AD823BE-C9D0-48A3-A119-DEB8DFEC2F5E}" type="datetime1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768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Raman Spectroscopy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and its applications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Osamu Katagiri-Tanaka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4 May,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Light Scattering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(deviation of the trajectory of photons)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D0257-85F9-4DC0-B834-61AF0B4B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19FE8E-8448-4578-9AAD-EBC6F729C050}"/>
              </a:ext>
            </a:extLst>
          </p:cNvPr>
          <p:cNvSpPr/>
          <p:nvPr/>
        </p:nvSpPr>
        <p:spPr>
          <a:xfrm>
            <a:off x="949040" y="1804073"/>
            <a:ext cx="561527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Rayleigh Scattering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(scattered photons have </a:t>
            </a: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 Light" panose="020B0304020202020204" pitchFamily="34" charset="0"/>
              </a:rPr>
              <a:t>the same energy</a:t>
            </a:r>
            <a:r>
              <a:rPr lang="en-GB" b="1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as incident photons)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F38AF1-3251-4371-8537-D3340ABF83C9}"/>
              </a:ext>
            </a:extLst>
          </p:cNvPr>
          <p:cNvSpPr/>
          <p:nvPr/>
        </p:nvSpPr>
        <p:spPr>
          <a:xfrm>
            <a:off x="6564313" y="1804073"/>
            <a:ext cx="5615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Ramman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Scattering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(scattered photons have </a:t>
            </a: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 Light" panose="020B0304020202020204" pitchFamily="34" charset="0"/>
              </a:rPr>
              <a:t>a different energy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than incident photons)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2DAFA-5FA8-4C9B-97B1-0B3DDE63E46A}"/>
              </a:ext>
            </a:extLst>
          </p:cNvPr>
          <p:cNvSpPr/>
          <p:nvPr/>
        </p:nvSpPr>
        <p:spPr>
          <a:xfrm>
            <a:off x="6558106" y="3085548"/>
            <a:ext cx="561527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anti-Stokes Scattering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(scattered light has </a:t>
            </a: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 Light" panose="020B0304020202020204" pitchFamily="34" charset="0"/>
              </a:rPr>
              <a:t>higher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frequency)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030EC-B646-4EAF-9C15-11C083201734}"/>
              </a:ext>
            </a:extLst>
          </p:cNvPr>
          <p:cNvSpPr/>
          <p:nvPr/>
        </p:nvSpPr>
        <p:spPr>
          <a:xfrm>
            <a:off x="942833" y="3079859"/>
            <a:ext cx="561527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Stokes Scattering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(frequency of scattered light is </a:t>
            </a: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 Light" panose="020B0304020202020204" pitchFamily="34" charset="0"/>
              </a:rPr>
              <a:t>lower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than that of incident light)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BCB7B2-3767-485C-BBC4-4D48DCAC701B}"/>
              </a:ext>
            </a:extLst>
          </p:cNvPr>
          <p:cNvCxnSpPr>
            <a:cxnSpLocks/>
          </p:cNvCxnSpPr>
          <p:nvPr/>
        </p:nvCxnSpPr>
        <p:spPr>
          <a:xfrm flipH="1">
            <a:off x="2409825" y="1305226"/>
            <a:ext cx="183064" cy="62549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B40221-0FA8-41AF-B081-7B8A977BE03E}"/>
              </a:ext>
            </a:extLst>
          </p:cNvPr>
          <p:cNvCxnSpPr>
            <a:cxnSpLocks/>
          </p:cNvCxnSpPr>
          <p:nvPr/>
        </p:nvCxnSpPr>
        <p:spPr>
          <a:xfrm>
            <a:off x="3231716" y="1274448"/>
            <a:ext cx="3416734" cy="688959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0D220C-D93B-42BA-8DBE-47AC9568ECA7}"/>
              </a:ext>
            </a:extLst>
          </p:cNvPr>
          <p:cNvCxnSpPr>
            <a:cxnSpLocks/>
          </p:cNvCxnSpPr>
          <p:nvPr/>
        </p:nvCxnSpPr>
        <p:spPr>
          <a:xfrm flipH="1">
            <a:off x="7766140" y="2561629"/>
            <a:ext cx="1" cy="69073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3134F1-36D3-42F0-AD88-6C4537972121}"/>
              </a:ext>
            </a:extLst>
          </p:cNvPr>
          <p:cNvCxnSpPr>
            <a:cxnSpLocks/>
          </p:cNvCxnSpPr>
          <p:nvPr/>
        </p:nvCxnSpPr>
        <p:spPr>
          <a:xfrm flipH="1">
            <a:off x="3750469" y="2465713"/>
            <a:ext cx="2897982" cy="798552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680310-28E4-453F-82F4-2E3E92248208}"/>
              </a:ext>
            </a:extLst>
          </p:cNvPr>
          <p:cNvSpPr txBox="1"/>
          <p:nvPr/>
        </p:nvSpPr>
        <p:spPr>
          <a:xfrm>
            <a:off x="942833" y="6611779"/>
            <a:ext cx="10919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Y. I. Vega, Raman Spectroscopy, in: M5052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Charact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Mater.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Nanomater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- Grad.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Progr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Nanotechnol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., N.L. Monterrey, 2015.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83D5F82-25DE-4599-BDF9-89E708B4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87" y="3881560"/>
            <a:ext cx="366763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Stokes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vs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Rayleigh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vs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anti-Stokes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vs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Fluorescence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D0257-85F9-4DC0-B834-61AF0B4B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5A498-CC96-4742-A471-A00978962098}"/>
              </a:ext>
            </a:extLst>
          </p:cNvPr>
          <p:cNvSpPr txBox="1"/>
          <p:nvPr/>
        </p:nvSpPr>
        <p:spPr>
          <a:xfrm>
            <a:off x="942833" y="6611779"/>
            <a:ext cx="10919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J. Griffiths, Raman Spectroscopy For Medical Diagnosis, Anal. Chem. 79 (2007) 3975–3978. https://doi.org/10.1021/ac071917k.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D4B1FA-F7DF-42A2-9F51-40319FD0BE3A}"/>
                  </a:ext>
                </a:extLst>
              </p:cNvPr>
              <p:cNvSpPr txBox="1"/>
              <p:nvPr/>
            </p:nvSpPr>
            <p:spPr>
              <a:xfrm>
                <a:off x="6541864" y="5436157"/>
                <a:ext cx="1529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Arial Nova Light" panose="020B0304020202020204" pitchFamily="34" charset="0"/>
                            </a:rPr>
                          </m:ctrlPr>
                        </m:sSubPr>
                        <m:e>
                          <m:r>
                            <a:rPr lang="en-GB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Arial Nova Light" panose="020B0304020202020204" pitchFamily="34" charset="0"/>
                            </a:rPr>
                            <m:t>𝜈</m:t>
                          </m:r>
                        </m:e>
                        <m:sub>
                          <m:r>
                            <a:rPr lang="es-MX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Arial Nova Light" panose="020B030402020202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es-MX" b="0" i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MX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MX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MX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D4B1FA-F7DF-42A2-9F51-40319FD0B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64" y="5436157"/>
                <a:ext cx="1529778" cy="276999"/>
              </a:xfrm>
              <a:prstGeom prst="rect">
                <a:avLst/>
              </a:prstGeom>
              <a:blipFill>
                <a:blip r:embed="rId2"/>
                <a:stretch>
                  <a:fillRect l="-1594" r="-797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4C260FD-7B52-40F8-9AD8-A9E072EC9F6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756696" y="5357368"/>
            <a:ext cx="785168" cy="217289"/>
          </a:xfrm>
          <a:prstGeom prst="bentConnector3">
            <a:avLst>
              <a:gd name="adj1" fmla="val 3902"/>
            </a:avLst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04A1FD-35DA-4CD7-BC0F-36F05F1105D5}"/>
                  </a:ext>
                </a:extLst>
              </p:cNvPr>
              <p:cNvSpPr txBox="1"/>
              <p:nvPr/>
            </p:nvSpPr>
            <p:spPr>
              <a:xfrm>
                <a:off x="8979196" y="5611797"/>
                <a:ext cx="205145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Arial Nova Light" panose="020B0304020202020204" pitchFamily="34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𝑅𝑎𝑚𝑎𝑛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MX" sz="2400" b="0" i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es-MX" sz="2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MX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i="1" dirty="0">
                  <a:solidFill>
                    <a:schemeClr val="bg1">
                      <a:lumMod val="95000"/>
                    </a:schemeClr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04A1FD-35DA-4CD7-BC0F-36F05F110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96" y="5611797"/>
                <a:ext cx="2051459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EDD5F7D4-1FAB-49DE-91C6-9F7BE75F0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332" y="1877922"/>
            <a:ext cx="9858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Stokes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vs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anti-Stokes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and the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Boltzmann dist.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D0257-85F9-4DC0-B834-61AF0B4B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5A5B6-55BE-4F05-BE17-20AC1108F393}"/>
              </a:ext>
            </a:extLst>
          </p:cNvPr>
          <p:cNvSpPr txBox="1"/>
          <p:nvPr/>
        </p:nvSpPr>
        <p:spPr>
          <a:xfrm>
            <a:off x="942833" y="6611779"/>
            <a:ext cx="10919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Y. I. Vega, Raman Spectroscopy, in: M5052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Charact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Mater.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Nanomater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- Grad.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Progr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Nanotechnol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., N.L. Monterrey, 2015.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C890F0-2A90-4D1B-911D-89547092C7B8}"/>
              </a:ext>
            </a:extLst>
          </p:cNvPr>
          <p:cNvGrpSpPr/>
          <p:nvPr/>
        </p:nvGrpSpPr>
        <p:grpSpPr>
          <a:xfrm>
            <a:off x="1358829" y="1809592"/>
            <a:ext cx="10410968" cy="3767911"/>
            <a:chOff x="1314307" y="1898786"/>
            <a:chExt cx="10410968" cy="376791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93F089-37BF-4254-930E-7DE833E22E08}"/>
                </a:ext>
              </a:extLst>
            </p:cNvPr>
            <p:cNvGrpSpPr/>
            <p:nvPr/>
          </p:nvGrpSpPr>
          <p:grpSpPr>
            <a:xfrm>
              <a:off x="9601342" y="2886915"/>
              <a:ext cx="2123933" cy="1514654"/>
              <a:chOff x="1104900" y="3499707"/>
              <a:chExt cx="3552826" cy="253365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A640C6A-3007-4681-8305-C290382D22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5217" t="25698" r="28744"/>
              <a:stretch/>
            </p:blipFill>
            <p:spPr>
              <a:xfrm>
                <a:off x="1104900" y="3499707"/>
                <a:ext cx="3552826" cy="25336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91C70A9-B53C-4165-AEE7-367201C8C8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130" t="25698" r="46329" b="60454"/>
              <a:stretch/>
            </p:blipFill>
            <p:spPr>
              <a:xfrm>
                <a:off x="1104901" y="3499707"/>
                <a:ext cx="419100" cy="262668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319B8B-DDFD-4DF5-8008-BC39F72B7194}"/>
                </a:ext>
              </a:extLst>
            </p:cNvPr>
            <p:cNvGrpSpPr/>
            <p:nvPr/>
          </p:nvGrpSpPr>
          <p:grpSpPr>
            <a:xfrm>
              <a:off x="1314307" y="1898786"/>
              <a:ext cx="7890275" cy="3767911"/>
              <a:chOff x="1942957" y="1690688"/>
              <a:chExt cx="7890275" cy="376791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9EF36B7-CFC7-4979-B026-20FAA1652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2957" y="1690688"/>
                <a:ext cx="7890275" cy="3490912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D88BB7D-CFC6-403A-9F20-8F32E9D6810D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789" y="5181600"/>
                    <a:ext cx="2823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Arial Nova Light" panose="020B03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Arial Nova Light" panose="020B03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>
                          <a:lumMod val="95000"/>
                        </a:schemeClr>
                      </a:solidFill>
                      <a:latin typeface="Arial Nova Light" panose="020B03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D88BB7D-CFC6-403A-9F20-8F32E9D681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789" y="5181600"/>
                    <a:ext cx="28238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638" r="-212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CAAA79E-FF1E-4E9E-9C5D-C5DBE4297954}"/>
                      </a:ext>
                    </a:extLst>
                  </p:cNvPr>
                  <p:cNvSpPr txBox="1"/>
                  <p:nvPr/>
                </p:nvSpPr>
                <p:spPr>
                  <a:xfrm>
                    <a:off x="4867170" y="5162004"/>
                    <a:ext cx="3945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Arial Nova Light" panose="020B03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Arial Nova Light" panose="020B03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𝐴𝑆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>
                          <a:lumMod val="95000"/>
                        </a:schemeClr>
                      </a:solidFill>
                      <a:latin typeface="Arial Nova Light" panose="020B03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CAAA79E-FF1E-4E9E-9C5D-C5DBE42979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7170" y="5162004"/>
                    <a:ext cx="39459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250" r="-1563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6AEBCB8-A8EB-4961-AA0E-8B8B8A8E7FB7}"/>
                      </a:ext>
                    </a:extLst>
                  </p:cNvPr>
                  <p:cNvSpPr txBox="1"/>
                  <p:nvPr/>
                </p:nvSpPr>
                <p:spPr>
                  <a:xfrm>
                    <a:off x="7188913" y="5162003"/>
                    <a:ext cx="2775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Arial Nova Light" panose="020B03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Arial Nova Light" panose="020B0304020202020204" pitchFamily="34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>
                          <a:lumMod val="95000"/>
                        </a:schemeClr>
                      </a:solidFill>
                      <a:latin typeface="Arial Nova Light" panose="020B03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6AEBCB8-A8EB-4961-AA0E-8B8B8A8E7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913" y="5162003"/>
                    <a:ext cx="27757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870" r="-2174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0DF80-6627-46D8-B12F-786105183787}"/>
              </a:ext>
            </a:extLst>
          </p:cNvPr>
          <p:cNvSpPr/>
          <p:nvPr/>
        </p:nvSpPr>
        <p:spPr>
          <a:xfrm>
            <a:off x="1259970" y="5676811"/>
            <a:ext cx="3417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Raman spectrum of cyclohexane</a:t>
            </a:r>
            <a:endParaRPr lang="en-GB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4315F0-5EA3-4B0F-A639-7CC10E464C7E}"/>
              </a:ext>
            </a:extLst>
          </p:cNvPr>
          <p:cNvCxnSpPr>
            <a:cxnSpLocks/>
          </p:cNvCxnSpPr>
          <p:nvPr/>
        </p:nvCxnSpPr>
        <p:spPr>
          <a:xfrm flipH="1" flipV="1">
            <a:off x="1955891" y="5419406"/>
            <a:ext cx="1" cy="281369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1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olorgraphic">
            <a:extLst>
              <a:ext uri="{FF2B5EF4-FFF2-40B4-BE49-F238E27FC236}">
                <a16:creationId xmlns:a16="http://schemas.microsoft.com/office/drawing/2014/main" id="{E99CFD82-F1BA-487E-9E50-A26FF237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34" y="1809592"/>
            <a:ext cx="6489558" cy="390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Raman Instrumentation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D0257-85F9-4DC0-B834-61AF0B4B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5A5B6-55BE-4F05-BE17-20AC1108F393}"/>
              </a:ext>
            </a:extLst>
          </p:cNvPr>
          <p:cNvSpPr txBox="1"/>
          <p:nvPr/>
        </p:nvSpPr>
        <p:spPr>
          <a:xfrm>
            <a:off x="942833" y="6611779"/>
            <a:ext cx="10919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J.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Bardina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Thirumalainambi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Micro-Flying Robotics in Space Missions, in: SAE Tech. Pap., 2005. https://doi.org/10.4271/2005-01-3405.</a:t>
            </a:r>
          </a:p>
        </p:txBody>
      </p:sp>
      <p:pic>
        <p:nvPicPr>
          <p:cNvPr id="24" name="Picture 4" descr="colorgraphic">
            <a:extLst>
              <a:ext uri="{FF2B5EF4-FFF2-40B4-BE49-F238E27FC236}">
                <a16:creationId xmlns:a16="http://schemas.microsoft.com/office/drawing/2014/main" id="{F89ED071-22F5-4F8A-8718-C542428A9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9" t="23645" r="10835" b="32484"/>
          <a:stretch/>
        </p:blipFill>
        <p:spPr bwMode="auto">
          <a:xfrm>
            <a:off x="8315325" y="2724150"/>
            <a:ext cx="1685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9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Some applications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D0257-85F9-4DC0-B834-61AF0B4B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5A5B6-55BE-4F05-BE17-20AC1108F393}"/>
              </a:ext>
            </a:extLst>
          </p:cNvPr>
          <p:cNvSpPr txBox="1"/>
          <p:nvPr/>
        </p:nvSpPr>
        <p:spPr>
          <a:xfrm>
            <a:off x="949040" y="6304002"/>
            <a:ext cx="10919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Y. I. Vega, Raman Spectroscopy, in: M5052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Charact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Mater.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Nanomater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- Grad.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Progr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Nanotechnol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., N.L. Monterrey, 2015.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https://www.nobelprize.org/prizes/physics/1930/summary/</a:t>
            </a:r>
          </a:p>
          <a:p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Xue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Fourier transform Raman spectroscopy and its application for the analysis of polymeric materials, Prog. </a:t>
            </a:r>
            <a:r>
              <a:rPr lang="en-GB" sz="10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Polym</a:t>
            </a:r>
            <a:r>
              <a:rPr lang="en-GB" sz="1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Sci. 22 (1997) 313–406. https://doi.org/10.1016/S0079-6700(96)00006-8.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7699FC-13F5-4D67-94CA-50F55EE66F31}"/>
              </a:ext>
            </a:extLst>
          </p:cNvPr>
          <p:cNvSpPr txBox="1">
            <a:spLocks/>
          </p:cNvSpPr>
          <p:nvPr/>
        </p:nvSpPr>
        <p:spPr>
          <a:xfrm>
            <a:off x="949040" y="1690689"/>
            <a:ext cx="11242960" cy="429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Polymers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Monitor the polymerization progress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Observation of vibrational modes</a:t>
            </a:r>
          </a:p>
          <a:p>
            <a:pPr marL="457200" lvl="1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Study of crystal lattice vibrations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Identification of specific compounds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Characterization of graphitic carbon structures</a:t>
            </a:r>
          </a:p>
        </p:txBody>
      </p:sp>
    </p:spTree>
    <p:extLst>
      <p:ext uri="{BB962C8B-B14F-4D97-AF65-F5344CB8AC3E}">
        <p14:creationId xmlns:p14="http://schemas.microsoft.com/office/powerpoint/2010/main" val="109266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6225707" y="1483781"/>
            <a:ext cx="5656943" cy="382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E01CE-E39B-4F22-9A7D-A8C577D1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5EC3B-4C65-4CB4-A5B2-7E489929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98" y="1483781"/>
            <a:ext cx="4865889" cy="379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E4200-DE2F-4A6A-977E-AFFD9F5F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498" y="1863444"/>
            <a:ext cx="1814108" cy="3445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0A61B-A233-4BBF-90F2-B151AB86747A}"/>
              </a:ext>
            </a:extLst>
          </p:cNvPr>
          <p:cNvSpPr/>
          <p:nvPr/>
        </p:nvSpPr>
        <p:spPr>
          <a:xfrm>
            <a:off x="3075606" y="1863444"/>
            <a:ext cx="30517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C. V. RAMAN, K.S. KRISHNAN,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 Light" panose="020B0304020202020204" pitchFamily="34" charset="0"/>
              </a:rPr>
              <a:t>A New Type of Secondary Radiation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Nature. 121 (March 31, 1928) 501–502.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https://doi.org/10.1038/121501c0.</a:t>
            </a:r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398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 Light</vt:lpstr>
      <vt:lpstr>Calibri</vt:lpstr>
      <vt:lpstr>Calibri Light</vt:lpstr>
      <vt:lpstr>Cambria Math</vt:lpstr>
      <vt:lpstr>Office Theme</vt:lpstr>
      <vt:lpstr>Raman Spectroscopy and its applications</vt:lpstr>
      <vt:lpstr>Light Scattering (deviation of the trajectory of photons)</vt:lpstr>
      <vt:lpstr>Stokes vs Rayleigh vs anti-Stokes vs Fluorescence</vt:lpstr>
      <vt:lpstr>Stokes vs anti-Stokes and the Boltzmann dist.</vt:lpstr>
      <vt:lpstr>Raman Instrumentation</vt:lpstr>
      <vt:lpstr>Some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10</cp:revision>
  <dcterms:created xsi:type="dcterms:W3CDTF">2019-03-28T22:09:57Z</dcterms:created>
  <dcterms:modified xsi:type="dcterms:W3CDTF">2020-05-04T23:19:13Z</dcterms:modified>
</cp:coreProperties>
</file>