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60" r:id="rId4"/>
    <p:sldId id="282" r:id="rId5"/>
    <p:sldId id="283" r:id="rId6"/>
    <p:sldId id="269" r:id="rId7"/>
    <p:sldId id="263"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 id="257"/>
          </p14:sldIdLst>
        </p14:section>
        <p14:section name="Presentation Body" id="{032748CF-34D4-4F00-AA86-51FC83977DA0}">
          <p14:sldIdLst>
            <p14:sldId id="260"/>
            <p14:sldId id="282"/>
            <p14:sldId id="283"/>
          </p14:sldIdLst>
        </p14:section>
        <p14:section name="Closing Slides" id="{E80DB28E-CAD9-4B95-9FE2-9292BCFE48B7}">
          <p14:sldIdLst>
            <p14:sldId id="269"/>
          </p14:sldIdLst>
        </p14:section>
        <p14:section name="Side Slides" id="{1C99C5B6-3640-4323-B416-8D531FACFE49}">
          <p14:sldIdLst>
            <p14:sldId id="263"/>
            <p14:sldId id="281"/>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52F21-2E35-4286-B1E8-806D2A402F64}" v="40" dt="2020-06-13T05:05:51.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83003" autoAdjust="0"/>
  </p:normalViewPr>
  <p:slideViewPr>
    <p:cSldViewPr snapToGrid="0" showGuides="1">
      <p:cViewPr>
        <p:scale>
          <a:sx n="75" d="100"/>
          <a:sy n="75" d="100"/>
        </p:scale>
        <p:origin x="486" y="438"/>
      </p:cViewPr>
      <p:guideLst>
        <p:guide orient="horz" pos="2137"/>
        <p:guide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Antonio Osamu Katagiri Tanaka" userId="2c28225e-d492-4964-8551-1b0a3c65dda0" providerId="ADAL" clId="{98052F21-2E35-4286-B1E8-806D2A402F64}"/>
    <pc:docChg chg="undo custSel addSld delSld modSld sldOrd delSection modSection">
      <pc:chgData name="Antonio Osamu Katagiri Tanaka" userId="2c28225e-d492-4964-8551-1b0a3c65dda0" providerId="ADAL" clId="{98052F21-2E35-4286-B1E8-806D2A402F64}" dt="2020-06-13T05:06:15.666" v="384" actId="1036"/>
      <pc:docMkLst>
        <pc:docMk/>
      </pc:docMkLst>
      <pc:sldChg chg="addSp delSp modSp mod">
        <pc:chgData name="Antonio Osamu Katagiri Tanaka" userId="2c28225e-d492-4964-8551-1b0a3c65dda0" providerId="ADAL" clId="{98052F21-2E35-4286-B1E8-806D2A402F64}" dt="2020-06-13T04:39:36.460" v="95" actId="20577"/>
        <pc:sldMkLst>
          <pc:docMk/>
          <pc:sldMk cId="3401248549" sldId="256"/>
        </pc:sldMkLst>
        <pc:spChg chg="add del mod">
          <ac:chgData name="Antonio Osamu Katagiri Tanaka" userId="2c28225e-d492-4964-8551-1b0a3c65dda0" providerId="ADAL" clId="{98052F21-2E35-4286-B1E8-806D2A402F64}" dt="2020-06-13T04:39:03.129" v="52" actId="478"/>
          <ac:spMkLst>
            <pc:docMk/>
            <pc:sldMk cId="3401248549" sldId="256"/>
            <ac:spMk id="5" creationId="{2CF59CE5-0595-4A76-950F-C08C2598E252}"/>
          </ac:spMkLst>
        </pc:spChg>
        <pc:spChg chg="del">
          <ac:chgData name="Antonio Osamu Katagiri Tanaka" userId="2c28225e-d492-4964-8551-1b0a3c65dda0" providerId="ADAL" clId="{98052F21-2E35-4286-B1E8-806D2A402F64}" dt="2020-06-13T04:38:59.897" v="51" actId="478"/>
          <ac:spMkLst>
            <pc:docMk/>
            <pc:sldMk cId="3401248549" sldId="256"/>
            <ac:spMk id="6" creationId="{3EB028BF-0783-48AF-AB96-57CC5B2CBEAF}"/>
          </ac:spMkLst>
        </pc:spChg>
        <pc:spChg chg="mod">
          <ac:chgData name="Antonio Osamu Katagiri Tanaka" userId="2c28225e-d492-4964-8551-1b0a3c65dda0" providerId="ADAL" clId="{98052F21-2E35-4286-B1E8-806D2A402F64}" dt="2020-06-13T04:39:36.460" v="95" actId="20577"/>
          <ac:spMkLst>
            <pc:docMk/>
            <pc:sldMk cId="3401248549" sldId="256"/>
            <ac:spMk id="7" creationId="{8D0BEDFD-CE79-4A45-9ADE-72FBEA303FCC}"/>
          </ac:spMkLst>
        </pc:spChg>
        <pc:picChg chg="add mod">
          <ac:chgData name="Antonio Osamu Katagiri Tanaka" userId="2c28225e-d492-4964-8551-1b0a3c65dda0" providerId="ADAL" clId="{98052F21-2E35-4286-B1E8-806D2A402F64}" dt="2020-06-13T04:39:19.926" v="82" actId="1036"/>
          <ac:picMkLst>
            <pc:docMk/>
            <pc:sldMk cId="3401248549" sldId="256"/>
            <ac:picMk id="3" creationId="{D3AEE84F-D9E3-43BE-9B2C-943DDA7E8B8F}"/>
          </ac:picMkLst>
        </pc:picChg>
        <pc:inkChg chg="del mod">
          <ac:chgData name="Antonio Osamu Katagiri Tanaka" userId="2c28225e-d492-4964-8551-1b0a3c65dda0" providerId="ADAL" clId="{98052F21-2E35-4286-B1E8-806D2A402F64}" dt="2020-06-13T04:39:23.701" v="83" actId="478"/>
          <ac:inkMkLst>
            <pc:docMk/>
            <pc:sldMk cId="3401248549" sldId="256"/>
            <ac:inkMk id="2" creationId="{E00210A8-2E97-46D2-AE68-867D9198F33C}"/>
          </ac:inkMkLst>
        </pc:inkChg>
      </pc:sldChg>
      <pc:sldChg chg="modTransition">
        <pc:chgData name="Antonio Osamu Katagiri Tanaka" userId="2c28225e-d492-4964-8551-1b0a3c65dda0" providerId="ADAL" clId="{98052F21-2E35-4286-B1E8-806D2A402F64}" dt="2020-06-13T04:35:46.837" v="0"/>
        <pc:sldMkLst>
          <pc:docMk/>
          <pc:sldMk cId="1105756717" sldId="257"/>
        </pc:sldMkLst>
      </pc:sldChg>
      <pc:sldChg chg="addSp modSp mod ord">
        <pc:chgData name="Antonio Osamu Katagiri Tanaka" userId="2c28225e-d492-4964-8551-1b0a3c65dda0" providerId="ADAL" clId="{98052F21-2E35-4286-B1E8-806D2A402F64}" dt="2020-06-13T05:06:15.666" v="384" actId="1036"/>
        <pc:sldMkLst>
          <pc:docMk/>
          <pc:sldMk cId="4056039362" sldId="260"/>
        </pc:sldMkLst>
        <pc:spChg chg="mod">
          <ac:chgData name="Antonio Osamu Katagiri Tanaka" userId="2c28225e-d492-4964-8551-1b0a3c65dda0" providerId="ADAL" clId="{98052F21-2E35-4286-B1E8-806D2A402F64}" dt="2020-06-13T04:39:58.887" v="97" actId="20577"/>
          <ac:spMkLst>
            <pc:docMk/>
            <pc:sldMk cId="4056039362" sldId="260"/>
            <ac:spMk id="6" creationId="{438892A2-F58C-479B-93B3-BDD2A80D348B}"/>
          </ac:spMkLst>
        </pc:spChg>
        <pc:spChg chg="add mod">
          <ac:chgData name="Antonio Osamu Katagiri Tanaka" userId="2c28225e-d492-4964-8551-1b0a3c65dda0" providerId="ADAL" clId="{98052F21-2E35-4286-B1E8-806D2A402F64}" dt="2020-06-13T05:05:45.423" v="372" actId="1076"/>
          <ac:spMkLst>
            <pc:docMk/>
            <pc:sldMk cId="4056039362" sldId="260"/>
            <ac:spMk id="8" creationId="{9E20CC7B-AD79-4FB7-BEE5-7C4423226AA8}"/>
          </ac:spMkLst>
        </pc:spChg>
        <pc:spChg chg="mod">
          <ac:chgData name="Antonio Osamu Katagiri Tanaka" userId="2c28225e-d492-4964-8551-1b0a3c65dda0" providerId="ADAL" clId="{98052F21-2E35-4286-B1E8-806D2A402F64}" dt="2020-06-13T04:46:44.770" v="137" actId="1076"/>
          <ac:spMkLst>
            <pc:docMk/>
            <pc:sldMk cId="4056039362" sldId="260"/>
            <ac:spMk id="14" creationId="{B1FDEF3E-1872-41D3-A841-FBE14801F476}"/>
          </ac:spMkLst>
        </pc:spChg>
        <pc:picChg chg="add mod">
          <ac:chgData name="Antonio Osamu Katagiri Tanaka" userId="2c28225e-d492-4964-8551-1b0a3c65dda0" providerId="ADAL" clId="{98052F21-2E35-4286-B1E8-806D2A402F64}" dt="2020-06-13T05:06:15.666" v="384" actId="1036"/>
          <ac:picMkLst>
            <pc:docMk/>
            <pc:sldMk cId="4056039362" sldId="260"/>
            <ac:picMk id="4" creationId="{2ACB3398-CB26-429C-8E49-6DE12E07AE6B}"/>
          </ac:picMkLst>
        </pc:picChg>
        <pc:picChg chg="add mod">
          <ac:chgData name="Antonio Osamu Katagiri Tanaka" userId="2c28225e-d492-4964-8551-1b0a3c65dda0" providerId="ADAL" clId="{98052F21-2E35-4286-B1E8-806D2A402F64}" dt="2020-06-13T05:06:15.666" v="384" actId="1036"/>
          <ac:picMkLst>
            <pc:docMk/>
            <pc:sldMk cId="4056039362" sldId="260"/>
            <ac:picMk id="7" creationId="{E6B6F4F0-AB96-4D4C-80C1-72FF97DD3160}"/>
          </ac:picMkLst>
        </pc:picChg>
      </pc:sldChg>
      <pc:sldChg chg="modTransition">
        <pc:chgData name="Antonio Osamu Katagiri Tanaka" userId="2c28225e-d492-4964-8551-1b0a3c65dda0" providerId="ADAL" clId="{98052F21-2E35-4286-B1E8-806D2A402F64}" dt="2020-06-13T04:36:06.560" v="3"/>
        <pc:sldMkLst>
          <pc:docMk/>
          <pc:sldMk cId="3604131991" sldId="263"/>
        </pc:sldMkLst>
      </pc:sldChg>
      <pc:sldChg chg="addSp modSp mod">
        <pc:chgData name="Antonio Osamu Katagiri Tanaka" userId="2c28225e-d492-4964-8551-1b0a3c65dda0" providerId="ADAL" clId="{98052F21-2E35-4286-B1E8-806D2A402F64}" dt="2020-06-13T05:04:04.325" v="361" actId="121"/>
        <pc:sldMkLst>
          <pc:docMk/>
          <pc:sldMk cId="4246728971" sldId="269"/>
        </pc:sldMkLst>
        <pc:spChg chg="add mod">
          <ac:chgData name="Antonio Osamu Katagiri Tanaka" userId="2c28225e-d492-4964-8551-1b0a3c65dda0" providerId="ADAL" clId="{98052F21-2E35-4286-B1E8-806D2A402F64}" dt="2020-06-13T05:04:04.325" v="361" actId="121"/>
          <ac:spMkLst>
            <pc:docMk/>
            <pc:sldMk cId="4246728971" sldId="269"/>
            <ac:spMk id="4" creationId="{56530BE0-6A2F-4E35-BE01-D1C5F9A92DC7}"/>
          </ac:spMkLst>
        </pc:spChg>
      </pc:sldChg>
      <pc:sldChg chg="del">
        <pc:chgData name="Antonio Osamu Katagiri Tanaka" userId="2c28225e-d492-4964-8551-1b0a3c65dda0" providerId="ADAL" clId="{98052F21-2E35-4286-B1E8-806D2A402F64}" dt="2020-06-13T04:36:39.982" v="6" actId="47"/>
        <pc:sldMkLst>
          <pc:docMk/>
          <pc:sldMk cId="708711930" sldId="276"/>
        </pc:sldMkLst>
      </pc:sldChg>
      <pc:sldChg chg="modTransition">
        <pc:chgData name="Antonio Osamu Katagiri Tanaka" userId="2c28225e-d492-4964-8551-1b0a3c65dda0" providerId="ADAL" clId="{98052F21-2E35-4286-B1E8-806D2A402F64}" dt="2020-06-13T04:36:06.560" v="3"/>
        <pc:sldMkLst>
          <pc:docMk/>
          <pc:sldMk cId="2232161063" sldId="281"/>
        </pc:sldMkLst>
      </pc:sldChg>
      <pc:sldChg chg="addSp modSp add mod modNotesTx">
        <pc:chgData name="Antonio Osamu Katagiri Tanaka" userId="2c28225e-d492-4964-8551-1b0a3c65dda0" providerId="ADAL" clId="{98052F21-2E35-4286-B1E8-806D2A402F64}" dt="2020-06-13T05:05:49.691" v="373"/>
        <pc:sldMkLst>
          <pc:docMk/>
          <pc:sldMk cId="2238765476" sldId="282"/>
        </pc:sldMkLst>
        <pc:spChg chg="mod">
          <ac:chgData name="Antonio Osamu Katagiri Tanaka" userId="2c28225e-d492-4964-8551-1b0a3c65dda0" providerId="ADAL" clId="{98052F21-2E35-4286-B1E8-806D2A402F64}" dt="2020-06-13T04:47:21.460" v="139"/>
          <ac:spMkLst>
            <pc:docMk/>
            <pc:sldMk cId="2238765476" sldId="282"/>
            <ac:spMk id="6" creationId="{438892A2-F58C-479B-93B3-BDD2A80D348B}"/>
          </ac:spMkLst>
        </pc:spChg>
        <pc:spChg chg="add mod">
          <ac:chgData name="Antonio Osamu Katagiri Tanaka" userId="2c28225e-d492-4964-8551-1b0a3c65dda0" providerId="ADAL" clId="{98052F21-2E35-4286-B1E8-806D2A402F64}" dt="2020-06-13T04:55:16.570" v="275" actId="1076"/>
          <ac:spMkLst>
            <pc:docMk/>
            <pc:sldMk cId="2238765476" sldId="282"/>
            <ac:spMk id="9" creationId="{1A18F0C8-C798-4D32-9F0C-47D655464B5A}"/>
          </ac:spMkLst>
        </pc:spChg>
        <pc:spChg chg="add mod">
          <ac:chgData name="Antonio Osamu Katagiri Tanaka" userId="2c28225e-d492-4964-8551-1b0a3c65dda0" providerId="ADAL" clId="{98052F21-2E35-4286-B1E8-806D2A402F64}" dt="2020-06-13T05:05:49.691" v="373"/>
          <ac:spMkLst>
            <pc:docMk/>
            <pc:sldMk cId="2238765476" sldId="282"/>
            <ac:spMk id="10" creationId="{0A1C39F8-A85D-45DB-9599-68046982D947}"/>
          </ac:spMkLst>
        </pc:spChg>
        <pc:spChg chg="mod">
          <ac:chgData name="Antonio Osamu Katagiri Tanaka" userId="2c28225e-d492-4964-8551-1b0a3c65dda0" providerId="ADAL" clId="{98052F21-2E35-4286-B1E8-806D2A402F64}" dt="2020-06-13T04:52:35.765" v="167" actId="1076"/>
          <ac:spMkLst>
            <pc:docMk/>
            <pc:sldMk cId="2238765476" sldId="282"/>
            <ac:spMk id="14" creationId="{B1FDEF3E-1872-41D3-A841-FBE14801F476}"/>
          </ac:spMkLst>
        </pc:spChg>
        <pc:picChg chg="add mod">
          <ac:chgData name="Antonio Osamu Katagiri Tanaka" userId="2c28225e-d492-4964-8551-1b0a3c65dda0" providerId="ADAL" clId="{98052F21-2E35-4286-B1E8-806D2A402F64}" dt="2020-06-13T04:52:46.542" v="181" actId="1036"/>
          <ac:picMkLst>
            <pc:docMk/>
            <pc:sldMk cId="2238765476" sldId="282"/>
            <ac:picMk id="4" creationId="{B5C36A74-7732-4F02-ADB8-E2DC6879CE87}"/>
          </ac:picMkLst>
        </pc:picChg>
        <pc:picChg chg="add mod">
          <ac:chgData name="Antonio Osamu Katagiri Tanaka" userId="2c28225e-d492-4964-8551-1b0a3c65dda0" providerId="ADAL" clId="{98052F21-2E35-4286-B1E8-806D2A402F64}" dt="2020-06-13T04:52:46.542" v="181" actId="1036"/>
          <ac:picMkLst>
            <pc:docMk/>
            <pc:sldMk cId="2238765476" sldId="282"/>
            <ac:picMk id="7" creationId="{FB33B544-132D-466D-B757-BF91502EDD59}"/>
          </ac:picMkLst>
        </pc:picChg>
      </pc:sldChg>
      <pc:sldChg chg="addSp modSp add mod modNotesTx">
        <pc:chgData name="Antonio Osamu Katagiri Tanaka" userId="2c28225e-d492-4964-8551-1b0a3c65dda0" providerId="ADAL" clId="{98052F21-2E35-4286-B1E8-806D2A402F64}" dt="2020-06-13T05:05:51.875" v="374"/>
        <pc:sldMkLst>
          <pc:docMk/>
          <pc:sldMk cId="2458005523" sldId="283"/>
        </pc:sldMkLst>
        <pc:spChg chg="mod">
          <ac:chgData name="Antonio Osamu Katagiri Tanaka" userId="2c28225e-d492-4964-8551-1b0a3c65dda0" providerId="ADAL" clId="{98052F21-2E35-4286-B1E8-806D2A402F64}" dt="2020-06-13T04:55:41.780" v="277" actId="20577"/>
          <ac:spMkLst>
            <pc:docMk/>
            <pc:sldMk cId="2458005523" sldId="283"/>
            <ac:spMk id="6" creationId="{438892A2-F58C-479B-93B3-BDD2A80D348B}"/>
          </ac:spMkLst>
        </pc:spChg>
        <pc:spChg chg="add mod">
          <ac:chgData name="Antonio Osamu Katagiri Tanaka" userId="2c28225e-d492-4964-8551-1b0a3c65dda0" providerId="ADAL" clId="{98052F21-2E35-4286-B1E8-806D2A402F64}" dt="2020-06-13T05:03:27.789" v="352" actId="20577"/>
          <ac:spMkLst>
            <pc:docMk/>
            <pc:sldMk cId="2458005523" sldId="283"/>
            <ac:spMk id="8" creationId="{15BD9472-D7A6-42CE-8829-6AE7DCEF4FD6}"/>
          </ac:spMkLst>
        </pc:spChg>
        <pc:spChg chg="add mod">
          <ac:chgData name="Antonio Osamu Katagiri Tanaka" userId="2c28225e-d492-4964-8551-1b0a3c65dda0" providerId="ADAL" clId="{98052F21-2E35-4286-B1E8-806D2A402F64}" dt="2020-06-13T05:05:51.875" v="374"/>
          <ac:spMkLst>
            <pc:docMk/>
            <pc:sldMk cId="2458005523" sldId="283"/>
            <ac:spMk id="10" creationId="{0CAC3708-8C7E-41D0-8277-6A8A5BA55199}"/>
          </ac:spMkLst>
        </pc:spChg>
        <pc:spChg chg="mod">
          <ac:chgData name="Antonio Osamu Katagiri Tanaka" userId="2c28225e-d492-4964-8551-1b0a3c65dda0" providerId="ADAL" clId="{98052F21-2E35-4286-B1E8-806D2A402F64}" dt="2020-06-13T05:02:52.140" v="345" actId="1076"/>
          <ac:spMkLst>
            <pc:docMk/>
            <pc:sldMk cId="2458005523" sldId="283"/>
            <ac:spMk id="14" creationId="{B1FDEF3E-1872-41D3-A841-FBE14801F476}"/>
          </ac:spMkLst>
        </pc:spChg>
        <pc:picChg chg="add mod">
          <ac:chgData name="Antonio Osamu Katagiri Tanaka" userId="2c28225e-d492-4964-8551-1b0a3c65dda0" providerId="ADAL" clId="{98052F21-2E35-4286-B1E8-806D2A402F64}" dt="2020-06-13T05:01:20.159" v="292" actId="1076"/>
          <ac:picMkLst>
            <pc:docMk/>
            <pc:sldMk cId="2458005523" sldId="283"/>
            <ac:picMk id="4" creationId="{A36C7A16-E8D2-4BF6-AD55-A6392227E1F5}"/>
          </ac:picMkLst>
        </pc:picChg>
        <pc:picChg chg="add mod">
          <ac:chgData name="Antonio Osamu Katagiri Tanaka" userId="2c28225e-d492-4964-8551-1b0a3c65dda0" providerId="ADAL" clId="{98052F21-2E35-4286-B1E8-806D2A402F64}" dt="2020-06-13T05:01:20.159" v="292" actId="1076"/>
          <ac:picMkLst>
            <pc:docMk/>
            <pc:sldMk cId="2458005523" sldId="283"/>
            <ac:picMk id="7" creationId="{2BDF0D5C-C03A-434F-BFD3-726D9FD96D1B}"/>
          </ac:picMkLst>
        </pc:pic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D962D6D7-454A-41C7-98A7-DA876A9E1509}"/>
    <pc:docChg chg="undo custSel modSld modMainMaster">
      <pc:chgData name="Antonio Osamu Katagiri Tanaka" userId="2c28225e-d492-4964-8551-1b0a3c65dda0" providerId="ADAL" clId="{D962D6D7-454A-41C7-98A7-DA876A9E1509}" dt="2020-05-07T16:59:39.076" v="294" actId="113"/>
      <pc:docMkLst>
        <pc:docMk/>
      </pc:docMkLst>
      <pc:sldChg chg="modSp mod setBg">
        <pc:chgData name="Antonio Osamu Katagiri Tanaka" userId="2c28225e-d492-4964-8551-1b0a3c65dda0" providerId="ADAL" clId="{D962D6D7-454A-41C7-98A7-DA876A9E1509}" dt="2020-05-04T16:19:55.243" v="80" actId="20577"/>
        <pc:sldMkLst>
          <pc:docMk/>
          <pc:sldMk cId="3401248549" sldId="256"/>
        </pc:sldMkLst>
        <pc:spChg chg="mod">
          <ac:chgData name="Antonio Osamu Katagiri Tanaka" userId="2c28225e-d492-4964-8551-1b0a3c65dda0" providerId="ADAL" clId="{D962D6D7-454A-41C7-98A7-DA876A9E1509}" dt="2020-05-04T16:19:15.301" v="26"/>
          <ac:spMkLst>
            <pc:docMk/>
            <pc:sldMk cId="3401248549" sldId="256"/>
            <ac:spMk id="6" creationId="{3EB028BF-0783-48AF-AB96-57CC5B2CBEAF}"/>
          </ac:spMkLst>
        </pc:spChg>
        <pc:spChg chg="mod">
          <ac:chgData name="Antonio Osamu Katagiri Tanaka" userId="2c28225e-d492-4964-8551-1b0a3c65dda0" providerId="ADAL" clId="{D962D6D7-454A-41C7-98A7-DA876A9E1509}" dt="2020-05-04T16:19:55.243" v="80" actId="20577"/>
          <ac:spMkLst>
            <pc:docMk/>
            <pc:sldMk cId="3401248549" sldId="256"/>
            <ac:spMk id="7" creationId="{8D0BEDFD-CE79-4A45-9ADE-72FBEA303FCC}"/>
          </ac:spMkLst>
        </pc:spChg>
      </pc:sldChg>
      <pc:sldChg chg="modSp mod">
        <pc:chgData name="Antonio Osamu Katagiri Tanaka" userId="2c28225e-d492-4964-8551-1b0a3c65dda0" providerId="ADAL" clId="{D962D6D7-454A-41C7-98A7-DA876A9E1509}" dt="2020-05-07T16:59:39.076" v="294" actId="113"/>
        <pc:sldMkLst>
          <pc:docMk/>
          <pc:sldMk cId="4056039362" sldId="260"/>
        </pc:sldMkLst>
        <pc:spChg chg="mod">
          <ac:chgData name="Antonio Osamu Katagiri Tanaka" userId="2c28225e-d492-4964-8551-1b0a3c65dda0" providerId="ADAL" clId="{D962D6D7-454A-41C7-98A7-DA876A9E1509}" dt="2020-05-07T16:59:39.076" v="294" actId="113"/>
          <ac:spMkLst>
            <pc:docMk/>
            <pc:sldMk cId="4056039362" sldId="260"/>
            <ac:spMk id="14" creationId="{B1FDEF3E-1872-41D3-A841-FBE14801F476}"/>
          </ac:spMkLst>
        </pc:spChg>
      </pc:sldChg>
      <pc:sldChg chg="addSp delSp modSp mod">
        <pc:chgData name="Antonio Osamu Katagiri Tanaka" userId="2c28225e-d492-4964-8551-1b0a3c65dda0" providerId="ADAL" clId="{D962D6D7-454A-41C7-98A7-DA876A9E1509}" dt="2020-05-04T16:18:34.715" v="25" actId="14100"/>
        <pc:sldMkLst>
          <pc:docMk/>
          <pc:sldMk cId="4246728971" sldId="269"/>
        </pc:sldMkLst>
        <pc:spChg chg="add">
          <ac:chgData name="Antonio Osamu Katagiri Tanaka" userId="2c28225e-d492-4964-8551-1b0a3c65dda0" providerId="ADAL" clId="{D962D6D7-454A-41C7-98A7-DA876A9E1509}" dt="2020-05-04T16:15:48.760" v="11"/>
          <ac:spMkLst>
            <pc:docMk/>
            <pc:sldMk cId="4246728971" sldId="269"/>
            <ac:spMk id="3" creationId="{2D3FFEBE-5388-4A46-A0AF-9ADC5456286E}"/>
          </ac:spMkLst>
        </pc:spChg>
        <pc:spChg chg="add del mod">
          <ac:chgData name="Antonio Osamu Katagiri Tanaka" userId="2c28225e-d492-4964-8551-1b0a3c65dda0" providerId="ADAL" clId="{D962D6D7-454A-41C7-98A7-DA876A9E1509}" dt="2020-05-04T16:16:04.485" v="15" actId="478"/>
          <ac:spMkLst>
            <pc:docMk/>
            <pc:sldMk cId="4246728971" sldId="269"/>
            <ac:spMk id="5" creationId="{446ACE21-741E-4F2C-859F-FBC573402619}"/>
          </ac:spMkLst>
        </pc:spChg>
        <pc:spChg chg="del">
          <ac:chgData name="Antonio Osamu Katagiri Tanaka" userId="2c28225e-d492-4964-8551-1b0a3c65dda0" providerId="ADAL" clId="{D962D6D7-454A-41C7-98A7-DA876A9E1509}" dt="2020-05-04T16:16:01.539" v="13" actId="478"/>
          <ac:spMkLst>
            <pc:docMk/>
            <pc:sldMk cId="4246728971" sldId="269"/>
            <ac:spMk id="9" creationId="{907DD878-B76C-4FC5-9BC3-86C7C3DB3BDA}"/>
          </ac:spMkLst>
        </pc:spChg>
        <pc:picChg chg="del">
          <ac:chgData name="Antonio Osamu Katagiri Tanaka" userId="2c28225e-d492-4964-8551-1b0a3c65dda0" providerId="ADAL" clId="{D962D6D7-454A-41C7-98A7-DA876A9E1509}" dt="2020-05-04T16:15:56.157" v="12" actId="478"/>
          <ac:picMkLst>
            <pc:docMk/>
            <pc:sldMk cId="4246728971" sldId="269"/>
            <ac:picMk id="2" creationId="{A3958ADD-11D2-4A36-B683-42F04B78B769}"/>
          </ac:picMkLst>
        </pc:picChg>
        <pc:picChg chg="add del mod">
          <ac:chgData name="Antonio Osamu Katagiri Tanaka" userId="2c28225e-d492-4964-8551-1b0a3c65dda0" providerId="ADAL" clId="{D962D6D7-454A-41C7-98A7-DA876A9E1509}" dt="2020-05-04T16:18:02.926" v="21" actId="478"/>
          <ac:picMkLst>
            <pc:docMk/>
            <pc:sldMk cId="4246728971" sldId="269"/>
            <ac:picMk id="1028" creationId="{56C6D4DC-57F2-4C12-81BE-8CDB47C96E4B}"/>
          </ac:picMkLst>
        </pc:picChg>
        <pc:picChg chg="add mod">
          <ac:chgData name="Antonio Osamu Katagiri Tanaka" userId="2c28225e-d492-4964-8551-1b0a3c65dda0" providerId="ADAL" clId="{D962D6D7-454A-41C7-98A7-DA876A9E1509}" dt="2020-05-04T16:18:34.715" v="25" actId="14100"/>
          <ac:picMkLst>
            <pc:docMk/>
            <pc:sldMk cId="4246728971" sldId="269"/>
            <ac:picMk id="1030" creationId="{DF3B20E7-DFB7-496B-A1B1-F29CEEFDF57F}"/>
          </ac:picMkLst>
        </pc:picChg>
      </pc:sldChg>
      <pc:sldMasterChg chg="modSp mod setBg modSldLayout">
        <pc:chgData name="Antonio Osamu Katagiri Tanaka" userId="2c28225e-d492-4964-8551-1b0a3c65dda0" providerId="ADAL" clId="{D962D6D7-454A-41C7-98A7-DA876A9E1509}" dt="2020-05-06T18:02:23.988" v="291" actId="1076"/>
        <pc:sldMasterMkLst>
          <pc:docMk/>
          <pc:sldMasterMk cId="2403102699" sldId="2147483648"/>
        </pc:sldMasterMkLst>
        <pc:spChg chg="mod">
          <ac:chgData name="Antonio Osamu Katagiri Tanaka" userId="2c28225e-d492-4964-8551-1b0a3c65dda0" providerId="ADAL" clId="{D962D6D7-454A-41C7-98A7-DA876A9E1509}" dt="2020-05-06T17:58:29.178" v="119" actId="2711"/>
          <ac:spMkLst>
            <pc:docMk/>
            <pc:sldMasterMk cId="2403102699" sldId="2147483648"/>
            <ac:spMk id="2" creationId="{4058ABB2-B490-47FF-90EB-CD4D3E37C9F0}"/>
          </ac:spMkLst>
        </pc:spChg>
        <pc:spChg chg="mod">
          <ac:chgData name="Antonio Osamu Katagiri Tanaka" userId="2c28225e-d492-4964-8551-1b0a3c65dda0" providerId="ADAL" clId="{D962D6D7-454A-41C7-98A7-DA876A9E1509}" dt="2020-05-06T17:58:29.178" v="119" actId="2711"/>
          <ac:spMkLst>
            <pc:docMk/>
            <pc:sldMasterMk cId="2403102699" sldId="2147483648"/>
            <ac:spMk id="3" creationId="{45D6D09A-7161-461C-9416-A965993AB85A}"/>
          </ac:spMkLst>
        </pc:spChg>
        <pc:spChg chg="mod">
          <ac:chgData name="Antonio Osamu Katagiri Tanaka" userId="2c28225e-d492-4964-8551-1b0a3c65dda0" providerId="ADAL" clId="{D962D6D7-454A-41C7-98A7-DA876A9E1509}" dt="2020-05-06T18:02:10.392" v="288" actId="1076"/>
          <ac:spMkLst>
            <pc:docMk/>
            <pc:sldMasterMk cId="2403102699" sldId="2147483648"/>
            <ac:spMk id="4" creationId="{61D5A034-8476-4107-8627-EB6E11CCB2AD}"/>
          </ac:spMkLst>
        </pc:spChg>
        <pc:spChg chg="mod">
          <ac:chgData name="Antonio Osamu Katagiri Tanaka" userId="2c28225e-d492-4964-8551-1b0a3c65dda0" providerId="ADAL" clId="{D962D6D7-454A-41C7-98A7-DA876A9E1509}" dt="2020-05-06T18:02:10.392" v="288" actId="1076"/>
          <ac:spMkLst>
            <pc:docMk/>
            <pc:sldMasterMk cId="2403102699" sldId="2147483648"/>
            <ac:spMk id="5" creationId="{3EEB07D8-FD16-4F5A-A35D-B7A908B2AD1A}"/>
          </ac:spMkLst>
        </pc:spChg>
        <pc:spChg chg="mod">
          <ac:chgData name="Antonio Osamu Katagiri Tanaka" userId="2c28225e-d492-4964-8551-1b0a3c65dda0" providerId="ADAL" clId="{D962D6D7-454A-41C7-98A7-DA876A9E1509}" dt="2020-05-06T18:02:23.988" v="291" actId="1076"/>
          <ac:spMkLst>
            <pc:docMk/>
            <pc:sldMasterMk cId="2403102699" sldId="2147483648"/>
            <ac:spMk id="6" creationId="{A22F53A1-7893-45BA-AFD9-7BE608102FD3}"/>
          </ac:spMkLst>
        </pc:spChg>
        <pc:sldLayoutChg chg="modSp mod setBg">
          <pc:chgData name="Antonio Osamu Katagiri Tanaka" userId="2c28225e-d492-4964-8551-1b0a3c65dda0" providerId="ADAL" clId="{D962D6D7-454A-41C7-98A7-DA876A9E1509}" dt="2020-05-06T17:56:25.179" v="105" actId="1076"/>
          <pc:sldLayoutMkLst>
            <pc:docMk/>
            <pc:sldMasterMk cId="2403102699" sldId="2147483648"/>
            <pc:sldLayoutMk cId="4257312655" sldId="2147483649"/>
          </pc:sldLayoutMkLst>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2" creationId="{A15DA177-A0FC-4DBC-B7B5-4ABA2CE5F756}"/>
            </ac:spMkLst>
          </pc:spChg>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3" creationId="{BAD0EED8-4909-420C-9359-C8245CF3B33E}"/>
            </ac:spMkLst>
          </pc:spChg>
          <pc:spChg chg="mod">
            <ac:chgData name="Antonio Osamu Katagiri Tanaka" userId="2c28225e-d492-4964-8551-1b0a3c65dda0" providerId="ADAL" clId="{D962D6D7-454A-41C7-98A7-DA876A9E1509}" dt="2020-05-06T17:55:49.233" v="94" actId="1037"/>
            <ac:spMkLst>
              <pc:docMk/>
              <pc:sldMasterMk cId="2403102699" sldId="2147483648"/>
              <pc:sldLayoutMk cId="4257312655" sldId="2147483649"/>
              <ac:spMk id="4" creationId="{F67EA5FD-9813-4D78-A444-844D6C9C7966}"/>
            </ac:spMkLst>
          </pc:spChg>
          <pc:spChg chg="mod">
            <ac:chgData name="Antonio Osamu Katagiri Tanaka" userId="2c28225e-d492-4964-8551-1b0a3c65dda0" providerId="ADAL" clId="{D962D6D7-454A-41C7-98A7-DA876A9E1509}" dt="2020-05-06T17:56:16.086" v="103" actId="1076"/>
            <ac:spMkLst>
              <pc:docMk/>
              <pc:sldMasterMk cId="2403102699" sldId="2147483648"/>
              <pc:sldLayoutMk cId="4257312655" sldId="2147483649"/>
              <ac:spMk id="5" creationId="{330619A2-14E8-4349-9294-5F79462A6F3A}"/>
            </ac:spMkLst>
          </pc:spChg>
          <pc:spChg chg="mod">
            <ac:chgData name="Antonio Osamu Katagiri Tanaka" userId="2c28225e-d492-4964-8551-1b0a3c65dda0" providerId="ADAL" clId="{D962D6D7-454A-41C7-98A7-DA876A9E1509}" dt="2020-05-06T17:55:38.638" v="81" actId="1076"/>
            <ac:spMkLst>
              <pc:docMk/>
              <pc:sldMasterMk cId="2403102699" sldId="2147483648"/>
              <pc:sldLayoutMk cId="4257312655" sldId="2147483649"/>
              <ac:spMk id="6" creationId="{1B413D95-19C4-4017-83C0-65CB5412D4D4}"/>
            </ac:spMkLst>
          </pc:spChg>
        </pc:sldLayoutChg>
        <pc:sldLayoutChg chg="modSp mod setBg">
          <pc:chgData name="Antonio Osamu Katagiri Tanaka" userId="2c28225e-d492-4964-8551-1b0a3c65dda0" providerId="ADAL" clId="{D962D6D7-454A-41C7-98A7-DA876A9E1509}" dt="2020-05-06T18:01:50.451" v="287" actId="1076"/>
          <pc:sldLayoutMkLst>
            <pc:docMk/>
            <pc:sldMasterMk cId="2403102699" sldId="2147483648"/>
            <pc:sldLayoutMk cId="473447723" sldId="2147483650"/>
          </pc:sldLayoutMkLst>
          <pc:spChg chg="mod">
            <ac:chgData name="Antonio Osamu Katagiri Tanaka" userId="2c28225e-d492-4964-8551-1b0a3c65dda0" providerId="ADAL" clId="{D962D6D7-454A-41C7-98A7-DA876A9E1509}" dt="2020-05-06T18:01:50.451" v="287" actId="1076"/>
            <ac:spMkLst>
              <pc:docMk/>
              <pc:sldMasterMk cId="2403102699" sldId="2147483648"/>
              <pc:sldLayoutMk cId="473447723" sldId="2147483650"/>
              <ac:spMk id="4" creationId="{A2E4ED0E-6116-4991-9AF2-0108DBCEE2AB}"/>
            </ac:spMkLst>
          </pc:spChg>
          <pc:spChg chg="mod">
            <ac:chgData name="Antonio Osamu Katagiri Tanaka" userId="2c28225e-d492-4964-8551-1b0a3c65dda0" providerId="ADAL" clId="{D962D6D7-454A-41C7-98A7-DA876A9E1509}" dt="2020-05-06T18:01:47.033" v="286" actId="1076"/>
            <ac:spMkLst>
              <pc:docMk/>
              <pc:sldMasterMk cId="2403102699" sldId="2147483648"/>
              <pc:sldLayoutMk cId="473447723" sldId="2147483650"/>
              <ac:spMk id="5" creationId="{C558BA4F-EE41-4F30-89A4-1E9659BBA0F6}"/>
            </ac:spMkLst>
          </pc:spChg>
          <pc:spChg chg="mod">
            <ac:chgData name="Antonio Osamu Katagiri Tanaka" userId="2c28225e-d492-4964-8551-1b0a3c65dda0" providerId="ADAL" clId="{D962D6D7-454A-41C7-98A7-DA876A9E1509}" dt="2020-05-06T18:01:43.234" v="285" actId="1076"/>
            <ac:spMkLst>
              <pc:docMk/>
              <pc:sldMasterMk cId="2403102699" sldId="2147483648"/>
              <pc:sldLayoutMk cId="473447723" sldId="2147483650"/>
              <ac:spMk id="6" creationId="{5C1AF694-4D4B-482E-A784-BFB2EEE62C1A}"/>
            </ac:spMkLst>
          </pc:spChg>
        </pc:sldLayoutChg>
        <pc:sldLayoutChg chg="modSp mod setBg">
          <pc:chgData name="Antonio Osamu Katagiri Tanaka" userId="2c28225e-d492-4964-8551-1b0a3c65dda0" providerId="ADAL" clId="{D962D6D7-454A-41C7-98A7-DA876A9E1509}" dt="2020-05-06T17:58:58.589" v="150" actId="1037"/>
          <pc:sldLayoutMkLst>
            <pc:docMk/>
            <pc:sldMasterMk cId="2403102699" sldId="2147483648"/>
            <pc:sldLayoutMk cId="1765815900" sldId="2147483651"/>
          </pc:sldLayoutMkLst>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2" creationId="{EADD464F-617B-4174-B3D1-08693734D58A}"/>
            </ac:spMkLst>
          </pc:spChg>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3" creationId="{1EB79DC7-E4D1-40FE-9056-280392BDEFD7}"/>
            </ac:spMkLst>
          </pc:spChg>
        </pc:sldLayoutChg>
        <pc:sldLayoutChg chg="modSp mod setBg">
          <pc:chgData name="Antonio Osamu Katagiri Tanaka" userId="2c28225e-d492-4964-8551-1b0a3c65dda0" providerId="ADAL" clId="{D962D6D7-454A-41C7-98A7-DA876A9E1509}" dt="2020-05-06T17:59:11.149" v="176" actId="1038"/>
          <pc:sldLayoutMkLst>
            <pc:docMk/>
            <pc:sldMasterMk cId="2403102699" sldId="2147483648"/>
            <pc:sldLayoutMk cId="1787570629" sldId="2147483652"/>
          </pc:sldLayoutMkLst>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3" creationId="{1A20A5F4-A1A2-452D-AB94-532C54E04165}"/>
            </ac:spMkLst>
          </pc:spChg>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4" creationId="{92FD7A53-2967-4B36-835E-ECA203A78B77}"/>
            </ac:spMkLst>
          </pc:spChg>
        </pc:sldLayoutChg>
        <pc:sldLayoutChg chg="modSp mod setBg">
          <pc:chgData name="Antonio Osamu Katagiri Tanaka" userId="2c28225e-d492-4964-8551-1b0a3c65dda0" providerId="ADAL" clId="{D962D6D7-454A-41C7-98A7-DA876A9E1509}" dt="2020-05-06T17:59:34.073" v="205" actId="14100"/>
          <pc:sldLayoutMkLst>
            <pc:docMk/>
            <pc:sldMasterMk cId="2403102699" sldId="2147483648"/>
            <pc:sldLayoutMk cId="1223017044" sldId="2147483653"/>
          </pc:sldLayoutMkLst>
          <pc:spChg chg="mod">
            <ac:chgData name="Antonio Osamu Katagiri Tanaka" userId="2c28225e-d492-4964-8551-1b0a3c65dda0" providerId="ADAL" clId="{D962D6D7-454A-41C7-98A7-DA876A9E1509}" dt="2020-05-06T17:59:34.073" v="205" actId="14100"/>
            <ac:spMkLst>
              <pc:docMk/>
              <pc:sldMasterMk cId="2403102699" sldId="2147483648"/>
              <pc:sldLayoutMk cId="1223017044" sldId="2147483653"/>
              <ac:spMk id="2" creationId="{D2590BE5-232C-47FC-830F-08227601046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3" creationId="{00FCBD9D-7609-4F6E-BE48-506E638B54C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4" creationId="{12E2A0EC-7212-48F6-B9CE-ACD96E2F0610}"/>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5" creationId="{CDA50457-4D2A-4248-A1E0-E5BAB7B0BD5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6" creationId="{24780775-5344-4961-BED0-8A1AE66D7172}"/>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844546723" sldId="2147483654"/>
          </pc:sldLayoutMkLst>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251026656" sldId="2147483655"/>
          </pc:sldLayoutMkLst>
        </pc:sldLayoutChg>
        <pc:sldLayoutChg chg="modSp mod setBg">
          <pc:chgData name="Antonio Osamu Katagiri Tanaka" userId="2c28225e-d492-4964-8551-1b0a3c65dda0" providerId="ADAL" clId="{D962D6D7-454A-41C7-98A7-DA876A9E1509}" dt="2020-05-06T17:59:44.365" v="232" actId="1037"/>
          <pc:sldLayoutMkLst>
            <pc:docMk/>
            <pc:sldMasterMk cId="2403102699" sldId="2147483648"/>
            <pc:sldLayoutMk cId="49165472" sldId="2147483656"/>
          </pc:sldLayoutMkLst>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2" creationId="{01EA08D6-FC53-4087-B636-D0CB3352A76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3" creationId="{2C4BBAB5-877E-4762-BF43-3C55140F455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4" creationId="{358D4FF6-774C-40D4-B0A7-95169C13A792}"/>
            </ac:spMkLst>
          </pc:spChg>
        </pc:sldLayoutChg>
        <pc:sldLayoutChg chg="modSp mod setBg">
          <pc:chgData name="Antonio Osamu Katagiri Tanaka" userId="2c28225e-d492-4964-8551-1b0a3c65dda0" providerId="ADAL" clId="{D962D6D7-454A-41C7-98A7-DA876A9E1509}" dt="2020-05-06T17:59:56.763" v="261" actId="1038"/>
          <pc:sldLayoutMkLst>
            <pc:docMk/>
            <pc:sldMasterMk cId="2403102699" sldId="2147483648"/>
            <pc:sldLayoutMk cId="521446591" sldId="2147483657"/>
          </pc:sldLayoutMkLst>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2" creationId="{78C5CDEE-372D-43DC-87FC-108E5275CDDB}"/>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3" creationId="{93521A81-433F-4839-AFB3-A6103F3DD430}"/>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4" creationId="{F396A426-DDEA-4D9F-AF86-F90F668B3BA3}"/>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653133263" sldId="2147483658"/>
          </pc:sldLayoutMkLst>
        </pc:sldLayoutChg>
        <pc:sldLayoutChg chg="modSp mod setBg">
          <pc:chgData name="Antonio Osamu Katagiri Tanaka" userId="2c28225e-d492-4964-8551-1b0a3c65dda0" providerId="ADAL" clId="{D962D6D7-454A-41C7-98A7-DA876A9E1509}" dt="2020-05-06T18:00:09.089" v="281" actId="1037"/>
          <pc:sldLayoutMkLst>
            <pc:docMk/>
            <pc:sldMasterMk cId="2403102699" sldId="2147483648"/>
            <pc:sldLayoutMk cId="3334238241" sldId="2147483659"/>
          </pc:sldLayoutMkLst>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2" creationId="{59A06716-0DD5-4144-AB2F-21D187C810CF}"/>
            </ac:spMkLst>
          </pc:spChg>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3" creationId="{041EE26B-79F2-4544-84CC-39A992C2302B}"/>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4T14:17:54.543"/>
    </inkml:context>
    <inkml:brush xml:id="br0">
      <inkml:brushProperty name="width" value="0.1" units="cm"/>
      <inkml:brushProperty name="height" value="0.1" units="cm"/>
      <inkml:brushProperty name="color" value="#B4C3DA"/>
      <inkml:brushProperty name="ignorePressure" value="1"/>
      <inkml:brushProperty name="inkEffects" value="silver"/>
      <inkml:brushProperty name="anchorX" value="-26568.26563"/>
      <inkml:brushProperty name="anchorY" value="-13048.70605"/>
      <inkml:brushProperty name="scaleFactor" value="0.5"/>
    </inkml:brush>
  </inkml:definitions>
  <inkml:trace contextRef="#ctx0" brushRef="#br0">1 1,'0'0,"0"0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12/06/2020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stated by </a:t>
            </a:r>
            <a:r>
              <a:rPr lang="en-US" sz="1200" kern="1200" dirty="0" err="1">
                <a:solidFill>
                  <a:schemeClr val="tx1"/>
                </a:solidFill>
                <a:effectLst/>
                <a:latin typeface="+mn-lt"/>
                <a:ea typeface="+mn-ea"/>
                <a:cs typeface="+mn-cs"/>
              </a:rPr>
              <a:t>Andreeva</a:t>
            </a:r>
            <a:r>
              <a:rPr lang="en-US" sz="1200" kern="1200" dirty="0">
                <a:solidFill>
                  <a:schemeClr val="tx1"/>
                </a:solidFill>
                <a:effectLst/>
                <a:latin typeface="+mn-lt"/>
                <a:ea typeface="+mn-ea"/>
                <a:cs typeface="+mn-cs"/>
              </a:rPr>
              <a:t> et al. several metal coloration techniques have been explored in recent literature, however technologies involving lasers are of more interest due to the wide color palette and the ability to tune the result with high accuracy. The authors present three coloration techniques: a) Metal coloration by laser oxidation of the surface, b) Metal coloration by laser production of silver nanoparticles, and c) Metal coloration by la ser structuring of the stainless-steel surface. The three techniques amend the material surface at the nanoscale to control how light is reflected/emitted from the surface. The surface modifications are in accordance with different methods to control the metal coloration.</a:t>
            </a:r>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1</a:t>
            </a:fld>
            <a:endParaRPr lang="en-GB"/>
          </a:p>
        </p:txBody>
      </p:sp>
    </p:spTree>
    <p:extLst>
      <p:ext uri="{BB962C8B-B14F-4D97-AF65-F5344CB8AC3E}">
        <p14:creationId xmlns:p14="http://schemas.microsoft.com/office/powerpoint/2010/main" val="5273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Metal coloration by laser oxidation of the surface exploits the fact that color is determined by the metal oxide chemical composition (i.e. TiO</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Ti</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O</a:t>
            </a:r>
            <a:r>
              <a:rPr lang="en-US" sz="1200" kern="1200" baseline="-250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a:t>
            </a:r>
            <a:r>
              <a:rPr lang="en-US" sz="1200" kern="1200" dirty="0">
                <a:solidFill>
                  <a:schemeClr val="tx1"/>
                </a:solidFill>
                <a:effectLst/>
                <a:latin typeface="+mn-lt"/>
                <a:ea typeface="+mn-ea"/>
                <a:cs typeface="+mn-cs"/>
              </a:rPr>
              <a:t>) and the oxide layer thickness. The oxide film thickness is controlled with temperature exposure, which increases with the increasing temperature.</a:t>
            </a:r>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3</a:t>
            </a:fld>
            <a:endParaRPr lang="en-GB"/>
          </a:p>
        </p:txBody>
      </p:sp>
    </p:spTree>
    <p:extLst>
      <p:ext uri="{BB962C8B-B14F-4D97-AF65-F5344CB8AC3E}">
        <p14:creationId xmlns:p14="http://schemas.microsoft.com/office/powerpoint/2010/main" val="1443198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Metal coloration by laser production of nanoparticles by controlling the surface plasmon resonance of deposited nanostructures (metal nanoparticles) on a surface by high-intensive laser irradiation. The desired wavelengths are reflected building-up the wanted color as the surface plasmon resonance of the nanoparticles achieve a selective absorption of the non-desired wavelengths. The obtained color depends on the size, shape, and distribution of the deposited nanoparticles.</a:t>
            </a:r>
            <a:endParaRPr lang="en-GB" dirty="0"/>
          </a:p>
        </p:txBody>
      </p:sp>
      <p:sp>
        <p:nvSpPr>
          <p:cNvPr id="4" name="Slide Number Placeholder 3"/>
          <p:cNvSpPr>
            <a:spLocks noGrp="1"/>
          </p:cNvSpPr>
          <p:nvPr>
            <p:ph type="sldNum" sz="quarter" idx="5"/>
          </p:nvPr>
        </p:nvSpPr>
        <p:spPr/>
        <p:txBody>
          <a:bodyPr/>
          <a:lstStyle/>
          <a:p>
            <a:fld id="{B3A8F86A-A3D1-4706-9131-90E1724D7948}" type="slidenum">
              <a:rPr lang="en-GB" smtClean="0"/>
              <a:t>4</a:t>
            </a:fld>
            <a:endParaRPr lang="en-GB"/>
          </a:p>
        </p:txBody>
      </p:sp>
    </p:spTree>
    <p:extLst>
      <p:ext uri="{BB962C8B-B14F-4D97-AF65-F5344CB8AC3E}">
        <p14:creationId xmlns:p14="http://schemas.microsoft.com/office/powerpoint/2010/main" val="53130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Metal coloration by la ser structuring of the stainless-steel surface creates rainbow-like coloration with periodic surface structures on metal by single-beam laser action. This technique pretends to achieve the desired coloration by controlling the surface electromagnetic wave excitation and by polarized laser irradiation. Due to the polarized irradiation, the surface coloration depends on the viewing angle</a:t>
            </a:r>
            <a:endParaRPr lang="en-GB"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Regardless of the surface modification technique, the smaller the average thickness, particle size or particle distribution; the lower is the wavelength absorbed by the amended surface.</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75782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2007424" y="1258888"/>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2007424" y="37266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a:xfrm>
            <a:off x="966848" y="6489947"/>
            <a:ext cx="2743200" cy="365125"/>
          </a:xfrm>
        </p:spPr>
        <p:txBody>
          <a:bodyPr/>
          <a:lstStyle/>
          <a:p>
            <a:fld id="{90731ABD-EBC2-433F-B58F-CADA0E63E927}" type="datetime1">
              <a:rPr lang="en-GB" smtClean="0"/>
              <a:t>12/06/2020</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a:xfrm>
            <a:off x="4522024" y="6484091"/>
            <a:ext cx="4114800" cy="365125"/>
          </a:xfrm>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a:xfrm>
            <a:off x="9448800" y="6492875"/>
            <a:ext cx="2743200"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BB6521CB-2C73-41D6-A5E0-A3CBE094B6E1}" type="datetime1">
              <a:rPr lang="en-GB" smtClean="0"/>
              <a:t>12/06/2020</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9223665"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1336965"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319A7181-5B74-44BF-AD18-F5DE3421F803}" type="datetime1">
              <a:rPr lang="en-GB" smtClean="0"/>
              <a:t>12/06/2020</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a:xfrm>
            <a:off x="952005" y="6492875"/>
            <a:ext cx="2743200" cy="365125"/>
          </a:xfrm>
        </p:spPr>
        <p:txBody>
          <a:bodyPr/>
          <a:lstStyle/>
          <a:p>
            <a:fld id="{D0C410B8-84C1-4E9C-B4AB-BBB25FED2D2D}" type="datetime1">
              <a:rPr lang="en-GB" smtClean="0"/>
              <a:t>12/06/2020</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a:xfrm>
            <a:off x="4514602" y="6492873"/>
            <a:ext cx="4114800" cy="365125"/>
          </a:xfrm>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a:xfrm>
            <a:off x="11673444" y="6492874"/>
            <a:ext cx="518556"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1306865"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1306865"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296A06AC-1C6A-47B9-BCE2-5F048AA16EE3}" type="datetime1">
              <a:rPr lang="en-GB" smtClean="0"/>
              <a:t>12/06/2020</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1289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623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6753E84-0301-4FFC-872F-2643339CA3A4}" type="datetime1">
              <a:rPr lang="en-GB" smtClean="0"/>
              <a:t>12/06/2020</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952005" y="329500"/>
            <a:ext cx="1123999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131480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1314802"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647214"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647214"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937A7960-54CC-42D4-BCDB-E08C43EF06AF}" type="datetime1">
              <a:rPr lang="en-GB" smtClean="0"/>
              <a:t>12/06/2020</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C4D10A3-8637-4790-B12B-8FD8E1420A99}" type="datetime1">
              <a:rPr lang="en-GB" smtClean="0"/>
              <a:t>12/06/2020</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F7CC06EA-8135-4DC5-BA0A-28CCC05DEFA0}" type="datetime1">
              <a:rPr lang="en-GB" smtClean="0"/>
              <a:t>12/06/2020</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68195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BFB38DAA-A929-4F83-90EF-F41A94A7AEBF}" type="datetime1">
              <a:rPr lang="en-GB" smtClean="0"/>
              <a:t>12/06/2020</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68195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A5C3BC09-303C-492E-88C1-49700F40A5AD}" type="datetime1">
              <a:rPr lang="en-GB" smtClean="0"/>
              <a:t>12/06/2020</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952005" y="489774"/>
            <a:ext cx="1123999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952005" y="1962150"/>
            <a:ext cx="1123999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952005" y="6492875"/>
            <a:ext cx="2743200" cy="365125"/>
          </a:xfrm>
          <a:prstGeom prst="rect">
            <a:avLst/>
          </a:prstGeom>
        </p:spPr>
        <p:txBody>
          <a:bodyPr vert="horz" lIns="91440" tIns="45720" rIns="91440" bIns="45720" rtlCol="0" anchor="ctr"/>
          <a:lstStyle>
            <a:lvl1pPr algn="l">
              <a:defRPr sz="1200">
                <a:solidFill>
                  <a:schemeClr val="bg1">
                    <a:lumMod val="95000"/>
                  </a:schemeClr>
                </a:solidFill>
                <a:latin typeface="Consolas" panose="020B0609020204030204" pitchFamily="49" charset="0"/>
              </a:defRPr>
            </a:lvl1pPr>
          </a:lstStyle>
          <a:p>
            <a:fld id="{81F60144-7850-46D0-A9C3-9B5CC4C07D04}" type="datetime1">
              <a:rPr lang="en-GB" smtClean="0"/>
              <a:t>12/06/2020</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514602" y="6480999"/>
            <a:ext cx="4114800" cy="365125"/>
          </a:xfrm>
          <a:prstGeom prst="rect">
            <a:avLst/>
          </a:prstGeom>
        </p:spPr>
        <p:txBody>
          <a:bodyPr vert="horz" lIns="91440" tIns="45720" rIns="91440" bIns="45720" rtlCol="0" anchor="ctr"/>
          <a:lstStyle>
            <a:lvl1pPr algn="ctr">
              <a:defRPr sz="1200">
                <a:solidFill>
                  <a:schemeClr val="bg1">
                    <a:lumMod val="95000"/>
                  </a:schemeClr>
                </a:solidFill>
                <a:latin typeface="Consolas" panose="020B0609020204030204" pitchFamily="49" charset="0"/>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11697195" y="6492874"/>
            <a:ext cx="494805" cy="365125"/>
          </a:xfrm>
          <a:prstGeom prst="rect">
            <a:avLst/>
          </a:prstGeom>
        </p:spPr>
        <p:txBody>
          <a:bodyPr vert="horz" lIns="91440" tIns="45720" rIns="91440" bIns="45720" rtlCol="0" anchor="ctr"/>
          <a:lstStyle>
            <a:lvl1pPr algn="r">
              <a:defRPr sz="1200">
                <a:solidFill>
                  <a:schemeClr val="bg1">
                    <a:lumMod val="95000"/>
                  </a:schemeClr>
                </a:solidFill>
                <a:latin typeface="Consolas" panose="020B0609020204030204" pitchFamily="49" charset="0"/>
              </a:defRPr>
            </a:lvl1pPr>
          </a:lstStyle>
          <a:p>
            <a:fld id="{44F922D5-DBBB-4193-BE70-B740CC9842E5}" type="slidenum">
              <a:rPr lang="en-GB" smtClean="0"/>
              <a:pPr/>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2"/>
          </a:solidFill>
          <a:latin typeface="Arial Nova" panose="020B05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4143907"/>
            <a:ext cx="9931400" cy="1655762"/>
          </a:xfrm>
        </p:spPr>
        <p:txBody>
          <a:bodyPr>
            <a:normAutofit fontScale="92500" lnSpcReduction="20000"/>
          </a:bodyPr>
          <a:lstStyle/>
          <a:p>
            <a:r>
              <a:rPr lang="en-GB" sz="3000" dirty="0">
                <a:solidFill>
                  <a:schemeClr val="bg1">
                    <a:lumMod val="95000"/>
                  </a:schemeClr>
                </a:solidFill>
                <a:latin typeface="Arial Nova Light" panose="020B0604020202020204" pitchFamily="34" charset="0"/>
              </a:rPr>
              <a:t>“ […] laser as a brush; metal as a canvas, and</a:t>
            </a:r>
          </a:p>
          <a:p>
            <a:r>
              <a:rPr lang="en-GB" sz="3000" dirty="0">
                <a:solidFill>
                  <a:schemeClr val="bg1">
                    <a:lumMod val="95000"/>
                  </a:schemeClr>
                </a:solidFill>
                <a:latin typeface="Arial Nova Light" panose="020B0604020202020204" pitchFamily="34" charset="0"/>
              </a:rPr>
              <a:t>surface structuring as paint.”</a:t>
            </a:r>
            <a:endParaRPr lang="en-GB" sz="2600" dirty="0">
              <a:solidFill>
                <a:schemeClr val="bg1">
                  <a:lumMod val="95000"/>
                </a:schemeClr>
              </a:solidFill>
              <a:latin typeface="Arial Nova Light" panose="020B0604020202020204" pitchFamily="34" charset="0"/>
            </a:endParaRPr>
          </a:p>
          <a:p>
            <a:endParaRPr lang="en-GB" dirty="0">
              <a:solidFill>
                <a:schemeClr val="bg1">
                  <a:lumMod val="95000"/>
                </a:schemeClr>
              </a:solidFill>
              <a:latin typeface="Arial Nova Light" panose="020B0604020202020204" pitchFamily="34" charset="0"/>
            </a:endParaRPr>
          </a:p>
          <a:p>
            <a:r>
              <a:rPr lang="en-GB" dirty="0">
                <a:solidFill>
                  <a:schemeClr val="bg1">
                    <a:lumMod val="95000"/>
                  </a:schemeClr>
                </a:solidFill>
                <a:latin typeface="Arial Nova Light" panose="020B0604020202020204" pitchFamily="34" charset="0"/>
              </a:rPr>
              <a:t>13 June 2020</a:t>
            </a:r>
          </a:p>
        </p:txBody>
      </p:sp>
      <p:pic>
        <p:nvPicPr>
          <p:cNvPr id="3" name="Picture 2">
            <a:extLst>
              <a:ext uri="{FF2B5EF4-FFF2-40B4-BE49-F238E27FC236}">
                <a16:creationId xmlns:a16="http://schemas.microsoft.com/office/drawing/2014/main" id="{D3AEE84F-D9E3-43BE-9B2C-943DDA7E8B8F}"/>
              </a:ext>
            </a:extLst>
          </p:cNvPr>
          <p:cNvPicPr>
            <a:picLocks noChangeAspect="1"/>
          </p:cNvPicPr>
          <p:nvPr/>
        </p:nvPicPr>
        <p:blipFill>
          <a:blip r:embed="rId4"/>
          <a:stretch>
            <a:fillRect/>
          </a:stretch>
        </p:blipFill>
        <p:spPr>
          <a:xfrm>
            <a:off x="1061699" y="1290896"/>
            <a:ext cx="7808001" cy="2643461"/>
          </a:xfrm>
          <a:prstGeom prst="rect">
            <a:avLst/>
          </a:prstGeom>
        </p:spPr>
      </p:pic>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D107-D7DB-4A9B-AA15-4038D49BB7C0}"/>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Agenda</a:t>
            </a:r>
          </a:p>
        </p:txBody>
      </p:sp>
      <p:sp>
        <p:nvSpPr>
          <p:cNvPr id="3" name="Content Placeholder 2">
            <a:extLst>
              <a:ext uri="{FF2B5EF4-FFF2-40B4-BE49-F238E27FC236}">
                <a16:creationId xmlns:a16="http://schemas.microsoft.com/office/drawing/2014/main" id="{6E971A9A-8031-4781-96A0-B9A5656935B5}"/>
              </a:ext>
            </a:extLst>
          </p:cNvPr>
          <p:cNvSpPr>
            <a:spLocks noGrp="1"/>
          </p:cNvSpPr>
          <p:nvPr>
            <p:ph idx="1"/>
          </p:nvPr>
        </p:nvSpPr>
        <p:spPr>
          <a:xfrm>
            <a:off x="949040" y="1825625"/>
            <a:ext cx="11242960" cy="4351338"/>
          </a:xfrm>
        </p:spPr>
        <p:txBody>
          <a:bodyPr/>
          <a:lstStyle/>
          <a:p>
            <a:r>
              <a:rPr lang="en-GB" dirty="0">
                <a:solidFill>
                  <a:schemeClr val="bg1">
                    <a:lumMod val="95000"/>
                  </a:schemeClr>
                </a:solidFill>
                <a:latin typeface="Arial Nova Light" panose="020B0304020202020204" pitchFamily="34" charset="0"/>
              </a:rPr>
              <a:t>&lt;a point for discussion&gt;		: &lt;5min</a:t>
            </a:r>
          </a:p>
          <a:p>
            <a:r>
              <a:rPr lang="en-GB" dirty="0">
                <a:solidFill>
                  <a:schemeClr val="bg1">
                    <a:lumMod val="95000"/>
                  </a:schemeClr>
                </a:solidFill>
                <a:latin typeface="Arial Nova Light" panose="020B0304020202020204" pitchFamily="34" charset="0"/>
              </a:rPr>
              <a:t>&lt;another point for discussion&gt;	: ~20min</a:t>
            </a:r>
          </a:p>
          <a:p>
            <a:endParaRPr lang="en-GB" dirty="0">
              <a:solidFill>
                <a:schemeClr val="bg1">
                  <a:lumMod val="95000"/>
                </a:schemeClr>
              </a:solidFill>
              <a:latin typeface="Arial Nova Light" panose="020B0304020202020204" pitchFamily="34" charset="0"/>
            </a:endParaRPr>
          </a:p>
        </p:txBody>
      </p:sp>
      <p:sp>
        <p:nvSpPr>
          <p:cNvPr id="4" name="Slide Number Placeholder 3">
            <a:extLst>
              <a:ext uri="{FF2B5EF4-FFF2-40B4-BE49-F238E27FC236}">
                <a16:creationId xmlns:a16="http://schemas.microsoft.com/office/drawing/2014/main" id="{DF17BD6F-5EC3-42E2-B061-A46734EB9308}"/>
              </a:ext>
            </a:extLst>
          </p:cNvPr>
          <p:cNvSpPr>
            <a:spLocks noGrp="1"/>
          </p:cNvSpPr>
          <p:nvPr>
            <p:ph type="sldNum" sz="quarter" idx="12"/>
          </p:nvPr>
        </p:nvSpPr>
        <p:spPr/>
        <p:txBody>
          <a:bodyPr/>
          <a:lstStyle/>
          <a:p>
            <a:fld id="{44F922D5-DBBB-4193-BE70-B740CC9842E5}" type="slidenum">
              <a:rPr lang="en-GB" smtClean="0"/>
              <a:t>2</a:t>
            </a:fld>
            <a:endParaRPr lang="en-GB"/>
          </a:p>
        </p:txBody>
      </p:sp>
    </p:spTree>
    <p:extLst>
      <p:ext uri="{BB962C8B-B14F-4D97-AF65-F5344CB8AC3E}">
        <p14:creationId xmlns:p14="http://schemas.microsoft.com/office/powerpoint/2010/main" val="11057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Metal coloration by laser oxidation</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4455108"/>
            <a:ext cx="11242960"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Colour is determined by:</a:t>
            </a:r>
          </a:p>
          <a:p>
            <a:pPr marL="457200" indent="-457200">
              <a:buFont typeface="Arial" panose="020B0604020202020204" pitchFamily="34" charset="0"/>
              <a:buChar char="•"/>
            </a:pPr>
            <a:r>
              <a:rPr lang="en-GB" sz="2800" dirty="0">
                <a:solidFill>
                  <a:schemeClr val="bg1">
                    <a:lumMod val="95000"/>
                  </a:schemeClr>
                </a:solidFill>
                <a:latin typeface="Arial Nova Light" panose="020B0304020202020204" pitchFamily="34" charset="0"/>
              </a:rPr>
              <a:t>metal oxide </a:t>
            </a:r>
            <a:r>
              <a:rPr lang="en-GB" sz="2800" b="1" dirty="0">
                <a:solidFill>
                  <a:schemeClr val="accent4"/>
                </a:solidFill>
                <a:latin typeface="Arial Nova Light" panose="020B0304020202020204" pitchFamily="34" charset="0"/>
              </a:rPr>
              <a:t>chemical composition</a:t>
            </a:r>
            <a:r>
              <a:rPr lang="en-GB" sz="2800" dirty="0">
                <a:solidFill>
                  <a:schemeClr val="bg1">
                    <a:lumMod val="95000"/>
                  </a:schemeClr>
                </a:solidFill>
                <a:latin typeface="Arial Nova Light" panose="020B0304020202020204" pitchFamily="34" charset="0"/>
              </a:rPr>
              <a:t>, and</a:t>
            </a:r>
          </a:p>
          <a:p>
            <a:pPr marL="457200" indent="-457200">
              <a:buFont typeface="Arial" panose="020B0604020202020204" pitchFamily="34" charset="0"/>
              <a:buChar char="•"/>
            </a:pPr>
            <a:r>
              <a:rPr lang="en-GB" sz="2800" dirty="0">
                <a:solidFill>
                  <a:schemeClr val="bg1">
                    <a:lumMod val="95000"/>
                  </a:schemeClr>
                </a:solidFill>
                <a:latin typeface="Arial Nova Light" panose="020B0304020202020204" pitchFamily="34" charset="0"/>
              </a:rPr>
              <a:t>oxide </a:t>
            </a:r>
            <a:r>
              <a:rPr lang="en-GB" sz="2800" b="1" dirty="0">
                <a:solidFill>
                  <a:schemeClr val="accent4"/>
                </a:solidFill>
                <a:latin typeface="Arial Nova Light" panose="020B0304020202020204" pitchFamily="34" charset="0"/>
              </a:rPr>
              <a:t>layer thickness</a:t>
            </a:r>
            <a:endParaRPr lang="en-GB" b="1" dirty="0">
              <a:solidFill>
                <a:schemeClr val="accent4"/>
              </a:solidFill>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3</a:t>
            </a:fld>
            <a:endParaRPr lang="en-GB"/>
          </a:p>
        </p:txBody>
      </p:sp>
      <p:pic>
        <p:nvPicPr>
          <p:cNvPr id="4" name="Picture 3" descr="A close up of a sign&#10;&#10;Description automatically generated">
            <a:extLst>
              <a:ext uri="{FF2B5EF4-FFF2-40B4-BE49-F238E27FC236}">
                <a16:creationId xmlns:a16="http://schemas.microsoft.com/office/drawing/2014/main" id="{2ACB3398-CB26-429C-8E49-6DE12E07A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912" y="1796253"/>
            <a:ext cx="5686509" cy="2133007"/>
          </a:xfrm>
          <a:prstGeom prst="rect">
            <a:avLst/>
          </a:prstGeom>
        </p:spPr>
      </p:pic>
      <p:pic>
        <p:nvPicPr>
          <p:cNvPr id="7" name="Picture 6" descr="A picture containing transport, table&#10;&#10;Description automatically generated">
            <a:extLst>
              <a:ext uri="{FF2B5EF4-FFF2-40B4-BE49-F238E27FC236}">
                <a16:creationId xmlns:a16="http://schemas.microsoft.com/office/drawing/2014/main" id="{E6B6F4F0-AB96-4D4C-80C1-72FF97DD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421" y="1799293"/>
            <a:ext cx="5563579" cy="2134509"/>
          </a:xfrm>
          <a:prstGeom prst="rect">
            <a:avLst/>
          </a:prstGeom>
          <a:solidFill>
            <a:schemeClr val="bg1"/>
          </a:solidFill>
        </p:spPr>
      </p:pic>
      <p:sp>
        <p:nvSpPr>
          <p:cNvPr id="8" name="Rectangle 7">
            <a:extLst>
              <a:ext uri="{FF2B5EF4-FFF2-40B4-BE49-F238E27FC236}">
                <a16:creationId xmlns:a16="http://schemas.microsoft.com/office/drawing/2014/main" id="{9E20CC7B-AD79-4FB7-BEE5-7C4423226AA8}"/>
              </a:ext>
            </a:extLst>
          </p:cNvPr>
          <p:cNvSpPr/>
          <p:nvPr/>
        </p:nvSpPr>
        <p:spPr>
          <a:xfrm>
            <a:off x="942833" y="6454850"/>
            <a:ext cx="10730611" cy="400110"/>
          </a:xfrm>
          <a:prstGeom prst="rect">
            <a:avLst/>
          </a:prstGeom>
        </p:spPr>
        <p:txBody>
          <a:bodyPr wrap="square">
            <a:spAutoFit/>
          </a:bodyPr>
          <a:lstStyle/>
          <a:p>
            <a:r>
              <a:rPr lang="en-GB" sz="1000" dirty="0">
                <a:solidFill>
                  <a:schemeClr val="bg1">
                    <a:lumMod val="95000"/>
                  </a:schemeClr>
                </a:solidFill>
                <a:latin typeface="Arial Nova Light" panose="020B0304020202020204" pitchFamily="34" charset="0"/>
              </a:rPr>
              <a:t>Y.M. </a:t>
            </a:r>
            <a:r>
              <a:rPr lang="en-GB" sz="1000" dirty="0" err="1">
                <a:solidFill>
                  <a:schemeClr val="bg1">
                    <a:lumMod val="95000"/>
                  </a:schemeClr>
                </a:solidFill>
                <a:latin typeface="Arial Nova Light" panose="020B0304020202020204" pitchFamily="34" charset="0"/>
              </a:rPr>
              <a:t>Andreeva</a:t>
            </a:r>
            <a:r>
              <a:rPr lang="en-GB" sz="1000" dirty="0">
                <a:solidFill>
                  <a:schemeClr val="bg1">
                    <a:lumMod val="95000"/>
                  </a:schemeClr>
                </a:solidFill>
                <a:latin typeface="Arial Nova Light" panose="020B0304020202020204" pitchFamily="34" charset="0"/>
              </a:rPr>
              <a:t>, V.C. Luong, D.S. </a:t>
            </a:r>
            <a:r>
              <a:rPr lang="en-GB" sz="1000" dirty="0" err="1">
                <a:solidFill>
                  <a:schemeClr val="bg1">
                    <a:lumMod val="95000"/>
                  </a:schemeClr>
                </a:solidFill>
                <a:latin typeface="Arial Nova Light" panose="020B0304020202020204" pitchFamily="34" charset="0"/>
              </a:rPr>
              <a:t>Lutoshina</a:t>
            </a:r>
            <a:r>
              <a:rPr lang="en-GB" sz="1000" dirty="0">
                <a:solidFill>
                  <a:schemeClr val="bg1">
                    <a:lumMod val="95000"/>
                  </a:schemeClr>
                </a:solidFill>
                <a:latin typeface="Arial Nova Light" panose="020B0304020202020204" pitchFamily="34" charset="0"/>
              </a:rPr>
              <a:t>, O.S. Medvedev, V.Y. </a:t>
            </a:r>
            <a:r>
              <a:rPr lang="en-GB" sz="1000" dirty="0" err="1">
                <a:solidFill>
                  <a:schemeClr val="bg1">
                    <a:lumMod val="95000"/>
                  </a:schemeClr>
                </a:solidFill>
                <a:latin typeface="Arial Nova Light" panose="020B0304020202020204" pitchFamily="34" charset="0"/>
              </a:rPr>
              <a:t>Mikhailovskii</a:t>
            </a:r>
            <a:r>
              <a:rPr lang="en-GB" sz="1000" dirty="0">
                <a:solidFill>
                  <a:schemeClr val="bg1">
                    <a:lumMod val="95000"/>
                  </a:schemeClr>
                </a:solidFill>
                <a:latin typeface="Arial Nova Light" panose="020B0304020202020204" pitchFamily="34" charset="0"/>
              </a:rPr>
              <a:t>, M.K. </a:t>
            </a:r>
            <a:r>
              <a:rPr lang="en-GB" sz="1000" dirty="0" err="1">
                <a:solidFill>
                  <a:schemeClr val="bg1">
                    <a:lumMod val="95000"/>
                  </a:schemeClr>
                </a:solidFill>
                <a:latin typeface="Arial Nova Light" panose="020B0304020202020204" pitchFamily="34" charset="0"/>
              </a:rPr>
              <a:t>Moskvin</a:t>
            </a:r>
            <a:r>
              <a:rPr lang="en-GB" sz="1000" dirty="0">
                <a:solidFill>
                  <a:schemeClr val="bg1">
                    <a:lumMod val="95000"/>
                  </a:schemeClr>
                </a:solidFill>
                <a:latin typeface="Arial Nova Light" panose="020B0304020202020204" pitchFamily="34" charset="0"/>
              </a:rPr>
              <a:t>, G. V. </a:t>
            </a:r>
            <a:r>
              <a:rPr lang="en-GB" sz="1000" dirty="0" err="1">
                <a:solidFill>
                  <a:schemeClr val="bg1">
                    <a:lumMod val="95000"/>
                  </a:schemeClr>
                </a:solidFill>
                <a:latin typeface="Arial Nova Light" panose="020B0304020202020204" pitchFamily="34" charset="0"/>
              </a:rPr>
              <a:t>Odintsova</a:t>
            </a:r>
            <a:r>
              <a:rPr lang="en-GB" sz="1000" dirty="0">
                <a:solidFill>
                  <a:schemeClr val="bg1">
                    <a:lumMod val="95000"/>
                  </a:schemeClr>
                </a:solidFill>
                <a:latin typeface="Arial Nova Light" panose="020B0304020202020204" pitchFamily="34" charset="0"/>
              </a:rPr>
              <a:t>, V. V. Romanov, N.N. </a:t>
            </a:r>
            <a:r>
              <a:rPr lang="en-GB" sz="1000" dirty="0" err="1">
                <a:solidFill>
                  <a:schemeClr val="bg1">
                    <a:lumMod val="95000"/>
                  </a:schemeClr>
                </a:solidFill>
                <a:latin typeface="Arial Nova Light" panose="020B0304020202020204" pitchFamily="34" charset="0"/>
              </a:rPr>
              <a:t>Shchedrina</a:t>
            </a:r>
            <a:r>
              <a:rPr lang="en-GB" sz="1000" dirty="0">
                <a:solidFill>
                  <a:schemeClr val="bg1">
                    <a:lumMod val="95000"/>
                  </a:schemeClr>
                </a:solidFill>
                <a:latin typeface="Arial Nova Light" panose="020B0304020202020204" pitchFamily="34" charset="0"/>
              </a:rPr>
              <a:t>, V.P. </a:t>
            </a:r>
            <a:r>
              <a:rPr lang="en-GB" sz="1000" dirty="0" err="1">
                <a:solidFill>
                  <a:schemeClr val="bg1">
                    <a:lumMod val="95000"/>
                  </a:schemeClr>
                </a:solidFill>
                <a:latin typeface="Arial Nova Light" panose="020B0304020202020204" pitchFamily="34" charset="0"/>
              </a:rPr>
              <a:t>Veiko</a:t>
            </a:r>
            <a:r>
              <a:rPr lang="en-GB" sz="1000" dirty="0">
                <a:solidFill>
                  <a:schemeClr val="bg1">
                    <a:lumMod val="95000"/>
                  </a:schemeClr>
                </a:solidFill>
                <a:latin typeface="Arial Nova Light" panose="020B0304020202020204" pitchFamily="34" charset="0"/>
              </a:rPr>
              <a:t>, Laser coloration of metals in visual art and design, Opt. Mater. Express. 9 (2019) 1310. https://doi.org/10.1364/OME.9.001310.</a:t>
            </a: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Metal coloration by laser production of nanoparticles</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5538767"/>
            <a:ext cx="1124296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obtained colour depends on the </a:t>
            </a:r>
            <a:r>
              <a:rPr lang="en-GB" sz="2800" b="1" dirty="0">
                <a:solidFill>
                  <a:schemeClr val="accent4"/>
                </a:solidFill>
                <a:latin typeface="Arial Nova Light" panose="020B0304020202020204" pitchFamily="34" charset="0"/>
              </a:rPr>
              <a:t>size</a:t>
            </a:r>
            <a:r>
              <a:rPr lang="en-GB" sz="2800" dirty="0">
                <a:solidFill>
                  <a:schemeClr val="bg1">
                    <a:lumMod val="95000"/>
                  </a:schemeClr>
                </a:solidFill>
                <a:latin typeface="Arial Nova Light" panose="020B0304020202020204" pitchFamily="34" charset="0"/>
              </a:rPr>
              <a:t>, </a:t>
            </a:r>
            <a:r>
              <a:rPr lang="en-GB" sz="2800" b="1" dirty="0">
                <a:solidFill>
                  <a:schemeClr val="accent4"/>
                </a:solidFill>
                <a:latin typeface="Arial Nova Light" panose="020B0304020202020204" pitchFamily="34" charset="0"/>
              </a:rPr>
              <a:t>shape</a:t>
            </a:r>
            <a:r>
              <a:rPr lang="en-GB" sz="2800" dirty="0">
                <a:solidFill>
                  <a:schemeClr val="bg1">
                    <a:lumMod val="95000"/>
                  </a:schemeClr>
                </a:solidFill>
                <a:latin typeface="Arial Nova Light" panose="020B0304020202020204" pitchFamily="34" charset="0"/>
              </a:rPr>
              <a:t>, and </a:t>
            </a:r>
            <a:r>
              <a:rPr lang="en-GB" sz="2800" b="1" dirty="0">
                <a:solidFill>
                  <a:schemeClr val="accent4"/>
                </a:solidFill>
                <a:latin typeface="Arial Nova Light" panose="020B0304020202020204" pitchFamily="34" charset="0"/>
              </a:rPr>
              <a:t>distribution</a:t>
            </a:r>
            <a:r>
              <a:rPr lang="en-GB" sz="2800" dirty="0">
                <a:solidFill>
                  <a:schemeClr val="bg1">
                    <a:lumMod val="95000"/>
                  </a:schemeClr>
                </a:solidFill>
                <a:latin typeface="Arial Nova Light" panose="020B0304020202020204" pitchFamily="34" charset="0"/>
              </a:rPr>
              <a:t> of the deposited nanoparticles.</a:t>
            </a:r>
            <a:endParaRPr lang="en-GB" b="1" dirty="0">
              <a:solidFill>
                <a:schemeClr val="accent4"/>
              </a:solidFill>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4</a:t>
            </a:fld>
            <a:endParaRPr lang="en-GB"/>
          </a:p>
        </p:txBody>
      </p:sp>
      <p:pic>
        <p:nvPicPr>
          <p:cNvPr id="4" name="Picture 3" descr="A circuit board&#10;&#10;Description automatically generated">
            <a:extLst>
              <a:ext uri="{FF2B5EF4-FFF2-40B4-BE49-F238E27FC236}">
                <a16:creationId xmlns:a16="http://schemas.microsoft.com/office/drawing/2014/main" id="{B5C36A74-7732-4F02-ADB8-E2DC6879C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833" y="1855788"/>
            <a:ext cx="5353222" cy="2259012"/>
          </a:xfrm>
          <a:prstGeom prst="rect">
            <a:avLst/>
          </a:prstGeom>
          <a:solidFill>
            <a:schemeClr val="bg1"/>
          </a:solidFill>
        </p:spPr>
      </p:pic>
      <p:pic>
        <p:nvPicPr>
          <p:cNvPr id="7" name="Picture 6" descr="A close up of a device&#10;&#10;Description automatically generated">
            <a:extLst>
              <a:ext uri="{FF2B5EF4-FFF2-40B4-BE49-F238E27FC236}">
                <a16:creationId xmlns:a16="http://schemas.microsoft.com/office/drawing/2014/main" id="{FB33B544-132D-466D-B757-BF91502ED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8121" y="1934798"/>
            <a:ext cx="5733879" cy="2100991"/>
          </a:xfrm>
          <a:prstGeom prst="rect">
            <a:avLst/>
          </a:prstGeom>
          <a:solidFill>
            <a:schemeClr val="bg1"/>
          </a:solidFill>
        </p:spPr>
      </p:pic>
      <p:sp>
        <p:nvSpPr>
          <p:cNvPr id="9" name="Rectangle 8">
            <a:extLst>
              <a:ext uri="{FF2B5EF4-FFF2-40B4-BE49-F238E27FC236}">
                <a16:creationId xmlns:a16="http://schemas.microsoft.com/office/drawing/2014/main" id="{1A18F0C8-C798-4D32-9F0C-47D655464B5A}"/>
              </a:ext>
            </a:extLst>
          </p:cNvPr>
          <p:cNvSpPr/>
          <p:nvPr/>
        </p:nvSpPr>
        <p:spPr>
          <a:xfrm>
            <a:off x="949040" y="4358910"/>
            <a:ext cx="1124296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surface plasmon resonance of the nanoparticles absorb specific wavelengths to resemble the desired colour.</a:t>
            </a:r>
            <a:endParaRPr lang="en-GB" b="1" dirty="0">
              <a:solidFill>
                <a:schemeClr val="accent4"/>
              </a:solidFill>
            </a:endParaRPr>
          </a:p>
        </p:txBody>
      </p:sp>
      <p:sp>
        <p:nvSpPr>
          <p:cNvPr id="10" name="Rectangle 9">
            <a:extLst>
              <a:ext uri="{FF2B5EF4-FFF2-40B4-BE49-F238E27FC236}">
                <a16:creationId xmlns:a16="http://schemas.microsoft.com/office/drawing/2014/main" id="{0A1C39F8-A85D-45DB-9599-68046982D947}"/>
              </a:ext>
            </a:extLst>
          </p:cNvPr>
          <p:cNvSpPr/>
          <p:nvPr/>
        </p:nvSpPr>
        <p:spPr>
          <a:xfrm>
            <a:off x="942833" y="6454850"/>
            <a:ext cx="10730611" cy="400110"/>
          </a:xfrm>
          <a:prstGeom prst="rect">
            <a:avLst/>
          </a:prstGeom>
        </p:spPr>
        <p:txBody>
          <a:bodyPr wrap="square">
            <a:spAutoFit/>
          </a:bodyPr>
          <a:lstStyle/>
          <a:p>
            <a:r>
              <a:rPr lang="en-GB" sz="1000" dirty="0">
                <a:solidFill>
                  <a:schemeClr val="bg1">
                    <a:lumMod val="95000"/>
                  </a:schemeClr>
                </a:solidFill>
                <a:latin typeface="Arial Nova Light" panose="020B0304020202020204" pitchFamily="34" charset="0"/>
              </a:rPr>
              <a:t>Y.M. </a:t>
            </a:r>
            <a:r>
              <a:rPr lang="en-GB" sz="1000" dirty="0" err="1">
                <a:solidFill>
                  <a:schemeClr val="bg1">
                    <a:lumMod val="95000"/>
                  </a:schemeClr>
                </a:solidFill>
                <a:latin typeface="Arial Nova Light" panose="020B0304020202020204" pitchFamily="34" charset="0"/>
              </a:rPr>
              <a:t>Andreeva</a:t>
            </a:r>
            <a:r>
              <a:rPr lang="en-GB" sz="1000" dirty="0">
                <a:solidFill>
                  <a:schemeClr val="bg1">
                    <a:lumMod val="95000"/>
                  </a:schemeClr>
                </a:solidFill>
                <a:latin typeface="Arial Nova Light" panose="020B0304020202020204" pitchFamily="34" charset="0"/>
              </a:rPr>
              <a:t>, V.C. Luong, D.S. </a:t>
            </a:r>
            <a:r>
              <a:rPr lang="en-GB" sz="1000" dirty="0" err="1">
                <a:solidFill>
                  <a:schemeClr val="bg1">
                    <a:lumMod val="95000"/>
                  </a:schemeClr>
                </a:solidFill>
                <a:latin typeface="Arial Nova Light" panose="020B0304020202020204" pitchFamily="34" charset="0"/>
              </a:rPr>
              <a:t>Lutoshina</a:t>
            </a:r>
            <a:r>
              <a:rPr lang="en-GB" sz="1000" dirty="0">
                <a:solidFill>
                  <a:schemeClr val="bg1">
                    <a:lumMod val="95000"/>
                  </a:schemeClr>
                </a:solidFill>
                <a:latin typeface="Arial Nova Light" panose="020B0304020202020204" pitchFamily="34" charset="0"/>
              </a:rPr>
              <a:t>, O.S. Medvedev, V.Y. </a:t>
            </a:r>
            <a:r>
              <a:rPr lang="en-GB" sz="1000" dirty="0" err="1">
                <a:solidFill>
                  <a:schemeClr val="bg1">
                    <a:lumMod val="95000"/>
                  </a:schemeClr>
                </a:solidFill>
                <a:latin typeface="Arial Nova Light" panose="020B0304020202020204" pitchFamily="34" charset="0"/>
              </a:rPr>
              <a:t>Mikhailovskii</a:t>
            </a:r>
            <a:r>
              <a:rPr lang="en-GB" sz="1000" dirty="0">
                <a:solidFill>
                  <a:schemeClr val="bg1">
                    <a:lumMod val="95000"/>
                  </a:schemeClr>
                </a:solidFill>
                <a:latin typeface="Arial Nova Light" panose="020B0304020202020204" pitchFamily="34" charset="0"/>
              </a:rPr>
              <a:t>, M.K. </a:t>
            </a:r>
            <a:r>
              <a:rPr lang="en-GB" sz="1000" dirty="0" err="1">
                <a:solidFill>
                  <a:schemeClr val="bg1">
                    <a:lumMod val="95000"/>
                  </a:schemeClr>
                </a:solidFill>
                <a:latin typeface="Arial Nova Light" panose="020B0304020202020204" pitchFamily="34" charset="0"/>
              </a:rPr>
              <a:t>Moskvin</a:t>
            </a:r>
            <a:r>
              <a:rPr lang="en-GB" sz="1000" dirty="0">
                <a:solidFill>
                  <a:schemeClr val="bg1">
                    <a:lumMod val="95000"/>
                  </a:schemeClr>
                </a:solidFill>
                <a:latin typeface="Arial Nova Light" panose="020B0304020202020204" pitchFamily="34" charset="0"/>
              </a:rPr>
              <a:t>, G. V. </a:t>
            </a:r>
            <a:r>
              <a:rPr lang="en-GB" sz="1000" dirty="0" err="1">
                <a:solidFill>
                  <a:schemeClr val="bg1">
                    <a:lumMod val="95000"/>
                  </a:schemeClr>
                </a:solidFill>
                <a:latin typeface="Arial Nova Light" panose="020B0304020202020204" pitchFamily="34" charset="0"/>
              </a:rPr>
              <a:t>Odintsova</a:t>
            </a:r>
            <a:r>
              <a:rPr lang="en-GB" sz="1000" dirty="0">
                <a:solidFill>
                  <a:schemeClr val="bg1">
                    <a:lumMod val="95000"/>
                  </a:schemeClr>
                </a:solidFill>
                <a:latin typeface="Arial Nova Light" panose="020B0304020202020204" pitchFamily="34" charset="0"/>
              </a:rPr>
              <a:t>, V. V. Romanov, N.N. </a:t>
            </a:r>
            <a:r>
              <a:rPr lang="en-GB" sz="1000" dirty="0" err="1">
                <a:solidFill>
                  <a:schemeClr val="bg1">
                    <a:lumMod val="95000"/>
                  </a:schemeClr>
                </a:solidFill>
                <a:latin typeface="Arial Nova Light" panose="020B0304020202020204" pitchFamily="34" charset="0"/>
              </a:rPr>
              <a:t>Shchedrina</a:t>
            </a:r>
            <a:r>
              <a:rPr lang="en-GB" sz="1000" dirty="0">
                <a:solidFill>
                  <a:schemeClr val="bg1">
                    <a:lumMod val="95000"/>
                  </a:schemeClr>
                </a:solidFill>
                <a:latin typeface="Arial Nova Light" panose="020B0304020202020204" pitchFamily="34" charset="0"/>
              </a:rPr>
              <a:t>, V.P. </a:t>
            </a:r>
            <a:r>
              <a:rPr lang="en-GB" sz="1000" dirty="0" err="1">
                <a:solidFill>
                  <a:schemeClr val="bg1">
                    <a:lumMod val="95000"/>
                  </a:schemeClr>
                </a:solidFill>
                <a:latin typeface="Arial Nova Light" panose="020B0304020202020204" pitchFamily="34" charset="0"/>
              </a:rPr>
              <a:t>Veiko</a:t>
            </a:r>
            <a:r>
              <a:rPr lang="en-GB" sz="1000" dirty="0">
                <a:solidFill>
                  <a:schemeClr val="bg1">
                    <a:lumMod val="95000"/>
                  </a:schemeClr>
                </a:solidFill>
                <a:latin typeface="Arial Nova Light" panose="020B0304020202020204" pitchFamily="34" charset="0"/>
              </a:rPr>
              <a:t>, Laser coloration of metals in visual art and design, Opt. Mater. Express. 9 (2019) 1310. https://doi.org/10.1364/OME.9.001310.</a:t>
            </a:r>
          </a:p>
        </p:txBody>
      </p:sp>
    </p:spTree>
    <p:extLst>
      <p:ext uri="{BB962C8B-B14F-4D97-AF65-F5344CB8AC3E}">
        <p14:creationId xmlns:p14="http://schemas.microsoft.com/office/powerpoint/2010/main" val="223876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Metal coloration by laser structuring</a:t>
            </a:r>
          </a:p>
        </p:txBody>
      </p:sp>
      <p:sp>
        <p:nvSpPr>
          <p:cNvPr id="14" name="Rectangle 13">
            <a:extLst>
              <a:ext uri="{FF2B5EF4-FFF2-40B4-BE49-F238E27FC236}">
                <a16:creationId xmlns:a16="http://schemas.microsoft.com/office/drawing/2014/main" id="{B1FDEF3E-1872-41D3-A841-FBE14801F476}"/>
              </a:ext>
            </a:extLst>
          </p:cNvPr>
          <p:cNvSpPr/>
          <p:nvPr/>
        </p:nvSpPr>
        <p:spPr>
          <a:xfrm>
            <a:off x="949040" y="4362103"/>
            <a:ext cx="1124296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Rainbow-like colorations are created with periodic surface structures on metal by single-beam laser action.</a:t>
            </a:r>
            <a:endParaRPr lang="en-GB" b="1" dirty="0">
              <a:solidFill>
                <a:schemeClr val="accent4"/>
              </a:solidFill>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5</a:t>
            </a:fld>
            <a:endParaRPr lang="en-GB"/>
          </a:p>
        </p:txBody>
      </p:sp>
      <p:pic>
        <p:nvPicPr>
          <p:cNvPr id="4" name="Picture 3" descr="A picture containing computer&#10;&#10;Description automatically generated">
            <a:extLst>
              <a:ext uri="{FF2B5EF4-FFF2-40B4-BE49-F238E27FC236}">
                <a16:creationId xmlns:a16="http://schemas.microsoft.com/office/drawing/2014/main" id="{A36C7A16-E8D2-4BF6-AD55-A6392227E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361" y="1445178"/>
            <a:ext cx="4427588" cy="2679223"/>
          </a:xfrm>
          <a:prstGeom prst="rect">
            <a:avLst/>
          </a:prstGeom>
          <a:solidFill>
            <a:schemeClr val="bg1"/>
          </a:solidFill>
        </p:spPr>
      </p:pic>
      <p:pic>
        <p:nvPicPr>
          <p:cNvPr id="7" name="Picture 6" descr="A picture containing clock&#10;&#10;Description automatically generated">
            <a:extLst>
              <a:ext uri="{FF2B5EF4-FFF2-40B4-BE49-F238E27FC236}">
                <a16:creationId xmlns:a16="http://schemas.microsoft.com/office/drawing/2014/main" id="{2BDF0D5C-C03A-434F-BFD3-726D9FD96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559" y="1445178"/>
            <a:ext cx="4251441" cy="2679223"/>
          </a:xfrm>
          <a:prstGeom prst="rect">
            <a:avLst/>
          </a:prstGeom>
          <a:solidFill>
            <a:schemeClr val="bg1"/>
          </a:solidFill>
        </p:spPr>
      </p:pic>
      <p:sp>
        <p:nvSpPr>
          <p:cNvPr id="8" name="Rectangle 7">
            <a:extLst>
              <a:ext uri="{FF2B5EF4-FFF2-40B4-BE49-F238E27FC236}">
                <a16:creationId xmlns:a16="http://schemas.microsoft.com/office/drawing/2014/main" id="{15BD9472-D7A6-42CE-8829-6AE7DCEF4FD6}"/>
              </a:ext>
            </a:extLst>
          </p:cNvPr>
          <p:cNvSpPr/>
          <p:nvPr/>
        </p:nvSpPr>
        <p:spPr>
          <a:xfrm>
            <a:off x="939730" y="5412822"/>
            <a:ext cx="11249166" cy="954107"/>
          </a:xfrm>
          <a:prstGeom prst="rect">
            <a:avLst/>
          </a:prstGeom>
        </p:spPr>
        <p:txBody>
          <a:bodyPr wrap="square">
            <a:spAutoFit/>
          </a:bodyPr>
          <a:lstStyle/>
          <a:p>
            <a:r>
              <a:rPr lang="en-US" sz="2800" dirty="0">
                <a:solidFill>
                  <a:schemeClr val="bg1">
                    <a:lumMod val="95000"/>
                  </a:schemeClr>
                </a:solidFill>
                <a:latin typeface="Arial Nova Light" panose="020B0304020202020204" pitchFamily="34" charset="0"/>
              </a:rPr>
              <a:t>Coloration controlled by surface </a:t>
            </a:r>
            <a:r>
              <a:rPr lang="en-US" sz="2800" b="1" dirty="0">
                <a:solidFill>
                  <a:schemeClr val="accent4"/>
                </a:solidFill>
                <a:latin typeface="Arial Nova Light" panose="020B0304020202020204" pitchFamily="34" charset="0"/>
              </a:rPr>
              <a:t>electromagnetic wave excitation </a:t>
            </a:r>
            <a:r>
              <a:rPr lang="en-US" sz="2800" dirty="0">
                <a:solidFill>
                  <a:schemeClr val="bg1">
                    <a:lumMod val="95000"/>
                  </a:schemeClr>
                </a:solidFill>
                <a:latin typeface="Arial Nova Light" panose="020B0304020202020204" pitchFamily="34" charset="0"/>
              </a:rPr>
              <a:t>and by </a:t>
            </a:r>
            <a:r>
              <a:rPr lang="en-US" sz="2800" b="1" dirty="0">
                <a:solidFill>
                  <a:schemeClr val="accent4"/>
                </a:solidFill>
                <a:latin typeface="Arial Nova Light" panose="020B0304020202020204" pitchFamily="34" charset="0"/>
              </a:rPr>
              <a:t>polarized laser irradiation</a:t>
            </a:r>
            <a:r>
              <a:rPr lang="en-GB" sz="2800" dirty="0">
                <a:solidFill>
                  <a:schemeClr val="bg1">
                    <a:lumMod val="95000"/>
                  </a:schemeClr>
                </a:solidFill>
                <a:latin typeface="Arial Nova Light" panose="020B0304020202020204" pitchFamily="34" charset="0"/>
              </a:rPr>
              <a:t>.</a:t>
            </a:r>
            <a:endParaRPr lang="en-GB" sz="2800" b="1" dirty="0">
              <a:solidFill>
                <a:schemeClr val="accent4"/>
              </a:solidFill>
              <a:latin typeface="Arial Nova Light" panose="020B0304020202020204" pitchFamily="34" charset="0"/>
            </a:endParaRPr>
          </a:p>
        </p:txBody>
      </p:sp>
      <p:sp>
        <p:nvSpPr>
          <p:cNvPr id="10" name="Rectangle 9">
            <a:extLst>
              <a:ext uri="{FF2B5EF4-FFF2-40B4-BE49-F238E27FC236}">
                <a16:creationId xmlns:a16="http://schemas.microsoft.com/office/drawing/2014/main" id="{0CAC3708-8C7E-41D0-8277-6A8A5BA55199}"/>
              </a:ext>
            </a:extLst>
          </p:cNvPr>
          <p:cNvSpPr/>
          <p:nvPr/>
        </p:nvSpPr>
        <p:spPr>
          <a:xfrm>
            <a:off x="942833" y="6454850"/>
            <a:ext cx="10730611" cy="400110"/>
          </a:xfrm>
          <a:prstGeom prst="rect">
            <a:avLst/>
          </a:prstGeom>
        </p:spPr>
        <p:txBody>
          <a:bodyPr wrap="square">
            <a:spAutoFit/>
          </a:bodyPr>
          <a:lstStyle/>
          <a:p>
            <a:r>
              <a:rPr lang="en-GB" sz="1000" dirty="0">
                <a:solidFill>
                  <a:schemeClr val="bg1">
                    <a:lumMod val="95000"/>
                  </a:schemeClr>
                </a:solidFill>
                <a:latin typeface="Arial Nova Light" panose="020B0304020202020204" pitchFamily="34" charset="0"/>
              </a:rPr>
              <a:t>Y.M. </a:t>
            </a:r>
            <a:r>
              <a:rPr lang="en-GB" sz="1000" dirty="0" err="1">
                <a:solidFill>
                  <a:schemeClr val="bg1">
                    <a:lumMod val="95000"/>
                  </a:schemeClr>
                </a:solidFill>
                <a:latin typeface="Arial Nova Light" panose="020B0304020202020204" pitchFamily="34" charset="0"/>
              </a:rPr>
              <a:t>Andreeva</a:t>
            </a:r>
            <a:r>
              <a:rPr lang="en-GB" sz="1000" dirty="0">
                <a:solidFill>
                  <a:schemeClr val="bg1">
                    <a:lumMod val="95000"/>
                  </a:schemeClr>
                </a:solidFill>
                <a:latin typeface="Arial Nova Light" panose="020B0304020202020204" pitchFamily="34" charset="0"/>
              </a:rPr>
              <a:t>, V.C. Luong, D.S. </a:t>
            </a:r>
            <a:r>
              <a:rPr lang="en-GB" sz="1000" dirty="0" err="1">
                <a:solidFill>
                  <a:schemeClr val="bg1">
                    <a:lumMod val="95000"/>
                  </a:schemeClr>
                </a:solidFill>
                <a:latin typeface="Arial Nova Light" panose="020B0304020202020204" pitchFamily="34" charset="0"/>
              </a:rPr>
              <a:t>Lutoshina</a:t>
            </a:r>
            <a:r>
              <a:rPr lang="en-GB" sz="1000" dirty="0">
                <a:solidFill>
                  <a:schemeClr val="bg1">
                    <a:lumMod val="95000"/>
                  </a:schemeClr>
                </a:solidFill>
                <a:latin typeface="Arial Nova Light" panose="020B0304020202020204" pitchFamily="34" charset="0"/>
              </a:rPr>
              <a:t>, O.S. Medvedev, V.Y. </a:t>
            </a:r>
            <a:r>
              <a:rPr lang="en-GB" sz="1000" dirty="0" err="1">
                <a:solidFill>
                  <a:schemeClr val="bg1">
                    <a:lumMod val="95000"/>
                  </a:schemeClr>
                </a:solidFill>
                <a:latin typeface="Arial Nova Light" panose="020B0304020202020204" pitchFamily="34" charset="0"/>
              </a:rPr>
              <a:t>Mikhailovskii</a:t>
            </a:r>
            <a:r>
              <a:rPr lang="en-GB" sz="1000" dirty="0">
                <a:solidFill>
                  <a:schemeClr val="bg1">
                    <a:lumMod val="95000"/>
                  </a:schemeClr>
                </a:solidFill>
                <a:latin typeface="Arial Nova Light" panose="020B0304020202020204" pitchFamily="34" charset="0"/>
              </a:rPr>
              <a:t>, M.K. </a:t>
            </a:r>
            <a:r>
              <a:rPr lang="en-GB" sz="1000" dirty="0" err="1">
                <a:solidFill>
                  <a:schemeClr val="bg1">
                    <a:lumMod val="95000"/>
                  </a:schemeClr>
                </a:solidFill>
                <a:latin typeface="Arial Nova Light" panose="020B0304020202020204" pitchFamily="34" charset="0"/>
              </a:rPr>
              <a:t>Moskvin</a:t>
            </a:r>
            <a:r>
              <a:rPr lang="en-GB" sz="1000" dirty="0">
                <a:solidFill>
                  <a:schemeClr val="bg1">
                    <a:lumMod val="95000"/>
                  </a:schemeClr>
                </a:solidFill>
                <a:latin typeface="Arial Nova Light" panose="020B0304020202020204" pitchFamily="34" charset="0"/>
              </a:rPr>
              <a:t>, G. V. </a:t>
            </a:r>
            <a:r>
              <a:rPr lang="en-GB" sz="1000" dirty="0" err="1">
                <a:solidFill>
                  <a:schemeClr val="bg1">
                    <a:lumMod val="95000"/>
                  </a:schemeClr>
                </a:solidFill>
                <a:latin typeface="Arial Nova Light" panose="020B0304020202020204" pitchFamily="34" charset="0"/>
              </a:rPr>
              <a:t>Odintsova</a:t>
            </a:r>
            <a:r>
              <a:rPr lang="en-GB" sz="1000" dirty="0">
                <a:solidFill>
                  <a:schemeClr val="bg1">
                    <a:lumMod val="95000"/>
                  </a:schemeClr>
                </a:solidFill>
                <a:latin typeface="Arial Nova Light" panose="020B0304020202020204" pitchFamily="34" charset="0"/>
              </a:rPr>
              <a:t>, V. V. Romanov, N.N. </a:t>
            </a:r>
            <a:r>
              <a:rPr lang="en-GB" sz="1000" dirty="0" err="1">
                <a:solidFill>
                  <a:schemeClr val="bg1">
                    <a:lumMod val="95000"/>
                  </a:schemeClr>
                </a:solidFill>
                <a:latin typeface="Arial Nova Light" panose="020B0304020202020204" pitchFamily="34" charset="0"/>
              </a:rPr>
              <a:t>Shchedrina</a:t>
            </a:r>
            <a:r>
              <a:rPr lang="en-GB" sz="1000" dirty="0">
                <a:solidFill>
                  <a:schemeClr val="bg1">
                    <a:lumMod val="95000"/>
                  </a:schemeClr>
                </a:solidFill>
                <a:latin typeface="Arial Nova Light" panose="020B0304020202020204" pitchFamily="34" charset="0"/>
              </a:rPr>
              <a:t>, V.P. </a:t>
            </a:r>
            <a:r>
              <a:rPr lang="en-GB" sz="1000" dirty="0" err="1">
                <a:solidFill>
                  <a:schemeClr val="bg1">
                    <a:lumMod val="95000"/>
                  </a:schemeClr>
                </a:solidFill>
                <a:latin typeface="Arial Nova Light" panose="020B0304020202020204" pitchFamily="34" charset="0"/>
              </a:rPr>
              <a:t>Veiko</a:t>
            </a:r>
            <a:r>
              <a:rPr lang="en-GB" sz="1000" dirty="0">
                <a:solidFill>
                  <a:schemeClr val="bg1">
                    <a:lumMod val="95000"/>
                  </a:schemeClr>
                </a:solidFill>
                <a:latin typeface="Arial Nova Light" panose="020B0304020202020204" pitchFamily="34" charset="0"/>
              </a:rPr>
              <a:t>, Laser coloration of metals in visual art and design, Opt. Mater. Express. 9 (2019) 1310. https://doi.org/10.1364/OME.9.001310.</a:t>
            </a:r>
          </a:p>
        </p:txBody>
      </p:sp>
    </p:spTree>
    <p:extLst>
      <p:ext uri="{BB962C8B-B14F-4D97-AF65-F5344CB8AC3E}">
        <p14:creationId xmlns:p14="http://schemas.microsoft.com/office/powerpoint/2010/main" val="245800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Q &amp; A">
            <a:extLst>
              <a:ext uri="{FF2B5EF4-FFF2-40B4-BE49-F238E27FC236}">
                <a16:creationId xmlns:a16="http://schemas.microsoft.com/office/drawing/2014/main" id="{2D3FFEBE-5388-4A46-A0AF-9ADC545628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a:extLst>
              <a:ext uri="{FF2B5EF4-FFF2-40B4-BE49-F238E27FC236}">
                <a16:creationId xmlns:a16="http://schemas.microsoft.com/office/drawing/2014/main" id="{DF3B20E7-DFB7-496B-A1B1-F29CEEFDF5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53"/>
          <a:stretch/>
        </p:blipFill>
        <p:spPr bwMode="auto">
          <a:xfrm>
            <a:off x="3794845" y="1519571"/>
            <a:ext cx="5538936" cy="37458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DDF4E12-8FF6-4ADC-8AF4-F321F8D632CD}"/>
              </a:ext>
            </a:extLst>
          </p:cNvPr>
          <p:cNvSpPr>
            <a:spLocks noGrp="1"/>
          </p:cNvSpPr>
          <p:nvPr>
            <p:ph type="sldNum" sz="quarter" idx="12"/>
          </p:nvPr>
        </p:nvSpPr>
        <p:spPr/>
        <p:txBody>
          <a:bodyPr/>
          <a:lstStyle/>
          <a:p>
            <a:fld id="{44F922D5-DBBB-4193-BE70-B740CC9842E5}" type="slidenum">
              <a:rPr lang="en-GB" smtClean="0"/>
              <a:t>6</a:t>
            </a:fld>
            <a:endParaRPr lang="en-GB"/>
          </a:p>
        </p:txBody>
      </p:sp>
      <p:sp>
        <p:nvSpPr>
          <p:cNvPr id="4" name="Rectangle 3">
            <a:extLst>
              <a:ext uri="{FF2B5EF4-FFF2-40B4-BE49-F238E27FC236}">
                <a16:creationId xmlns:a16="http://schemas.microsoft.com/office/drawing/2014/main" id="{56530BE0-6A2F-4E35-BE01-D1C5F9A92DC7}"/>
              </a:ext>
            </a:extLst>
          </p:cNvPr>
          <p:cNvSpPr/>
          <p:nvPr/>
        </p:nvSpPr>
        <p:spPr>
          <a:xfrm>
            <a:off x="939800" y="0"/>
            <a:ext cx="11252200" cy="954107"/>
          </a:xfrm>
          <a:prstGeom prst="rect">
            <a:avLst/>
          </a:prstGeom>
        </p:spPr>
        <p:txBody>
          <a:bodyPr wrap="square">
            <a:spAutoFit/>
          </a:bodyPr>
          <a:lstStyle/>
          <a:p>
            <a:pPr algn="r"/>
            <a:r>
              <a:rPr lang="en-GB" sz="2800" dirty="0">
                <a:solidFill>
                  <a:schemeClr val="bg1">
                    <a:lumMod val="95000"/>
                  </a:schemeClr>
                </a:solidFill>
                <a:latin typeface="Arial Nova Light" panose="020B0304020202020204" pitchFamily="34" charset="0"/>
              </a:rPr>
              <a:t>“ […] laser as a brush; metal as a canvas, and</a:t>
            </a:r>
          </a:p>
          <a:p>
            <a:pPr algn="r"/>
            <a:r>
              <a:rPr lang="en-GB" sz="2800" dirty="0">
                <a:solidFill>
                  <a:schemeClr val="bg1">
                    <a:lumMod val="95000"/>
                  </a:schemeClr>
                </a:solidFill>
                <a:latin typeface="Arial Nova Light" panose="020B0304020202020204" pitchFamily="34" charset="0"/>
              </a:rPr>
              <a:t>surface structuring as paint.”</a:t>
            </a:r>
          </a:p>
        </p:txBody>
      </p:sp>
    </p:spTree>
    <p:extLst>
      <p:ext uri="{BB962C8B-B14F-4D97-AF65-F5344CB8AC3E}">
        <p14:creationId xmlns:p14="http://schemas.microsoft.com/office/powerpoint/2010/main" val="42467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a:normAutofit/>
          </a:bodyPr>
          <a:lstStyle/>
          <a:p>
            <a:pPr marL="514350" indent="-514350">
              <a:buFont typeface="+mj-lt"/>
              <a:buAutoNum type="arabicPeriod"/>
            </a:pPr>
            <a:r>
              <a:rPr lang="en-GB" dirty="0">
                <a:solidFill>
                  <a:schemeClr val="bg1">
                    <a:lumMod val="95000"/>
                  </a:schemeClr>
                </a:solidFill>
                <a:latin typeface="Arial Nova Light" panose="020B0304020202020204" pitchFamily="34" charset="0"/>
              </a:rPr>
              <a:t>&lt;reference A&gt;</a:t>
            </a:r>
          </a:p>
          <a:p>
            <a:pPr marL="514350" indent="-514350">
              <a:buFont typeface="+mj-lt"/>
              <a:buAutoNum type="arabicPeriod"/>
            </a:pPr>
            <a:r>
              <a:rPr lang="en-GB" dirty="0">
                <a:solidFill>
                  <a:schemeClr val="bg1">
                    <a:lumMod val="95000"/>
                  </a:schemeClr>
                </a:solidFill>
                <a:latin typeface="Arial Nova Light" panose="020B0304020202020204" pitchFamily="34" charset="0"/>
              </a:rPr>
              <a:t>&lt;reference B&gt;</a:t>
            </a:r>
          </a:p>
          <a:p>
            <a:endParaRPr lang="en-GB" dirty="0">
              <a:solidFill>
                <a:schemeClr val="bg1">
                  <a:lumMod val="95000"/>
                </a:schemeClr>
              </a:solidFill>
              <a:latin typeface="Arial Nova Light" panose="020B0304020202020204" pitchFamily="34" charset="0"/>
            </a:endParaRPr>
          </a:p>
        </p:txBody>
      </p:sp>
      <p:sp>
        <p:nvSpPr>
          <p:cNvPr id="2" name="Slide Number Placeholder 1">
            <a:extLst>
              <a:ext uri="{FF2B5EF4-FFF2-40B4-BE49-F238E27FC236}">
                <a16:creationId xmlns:a16="http://schemas.microsoft.com/office/drawing/2014/main" id="{E473096D-A30D-4C6A-BF79-9EB112512A79}"/>
              </a:ext>
            </a:extLst>
          </p:cNvPr>
          <p:cNvSpPr>
            <a:spLocks noGrp="1"/>
          </p:cNvSpPr>
          <p:nvPr>
            <p:ph type="sldNum" sz="quarter" idx="12"/>
          </p:nvPr>
        </p:nvSpPr>
        <p:spPr/>
        <p:txBody>
          <a:bodyPr/>
          <a:lstStyle/>
          <a:p>
            <a:fld id="{44F922D5-DBBB-4193-BE70-B740CC9842E5}" type="slidenum">
              <a:rPr lang="en-GB" smtClean="0"/>
              <a:t>7</a:t>
            </a:fld>
            <a:endParaRPr lang="en-GB"/>
          </a:p>
        </p:txBody>
      </p:sp>
    </p:spTree>
    <p:extLst>
      <p:ext uri="{BB962C8B-B14F-4D97-AF65-F5344CB8AC3E}">
        <p14:creationId xmlns:p14="http://schemas.microsoft.com/office/powerpoint/2010/main" val="360413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BAA549A7-2830-4ED6-A802-0791908B8068}"/>
                  </a:ext>
                </a:extLst>
              </p14:cNvPr>
              <p14:cNvContentPartPr/>
              <p14:nvPr/>
            </p14:nvContentPartPr>
            <p14:xfrm>
              <a:off x="400573" y="7394564"/>
              <a:ext cx="360" cy="360"/>
            </p14:xfrm>
          </p:contentPart>
        </mc:Choice>
        <mc:Fallback xmlns="">
          <p:pic>
            <p:nvPicPr>
              <p:cNvPr id="19" name="Ink 18">
                <a:extLst>
                  <a:ext uri="{FF2B5EF4-FFF2-40B4-BE49-F238E27FC236}">
                    <a16:creationId xmlns:a16="http://schemas.microsoft.com/office/drawing/2014/main" id="{BAA549A7-2830-4ED6-A802-0791908B8068}"/>
                  </a:ext>
                </a:extLst>
              </p:cNvPr>
              <p:cNvPicPr/>
              <p:nvPr/>
            </p:nvPicPr>
            <p:blipFill>
              <a:blip r:embed="rId3"/>
              <a:stretch>
                <a:fillRect/>
              </a:stretch>
            </p:blipFill>
            <p:spPr>
              <a:xfrm>
                <a:off x="382933" y="7376924"/>
                <a:ext cx="36000" cy="36000"/>
              </a:xfrm>
              <a:prstGeom prst="rect">
                <a:avLst/>
              </a:prstGeom>
            </p:spPr>
          </p:pic>
        </mc:Fallback>
      </mc:AlternateContent>
      <p:sp>
        <p:nvSpPr>
          <p:cNvPr id="2" name="Slide Number Placeholder 1">
            <a:extLst>
              <a:ext uri="{FF2B5EF4-FFF2-40B4-BE49-F238E27FC236}">
                <a16:creationId xmlns:a16="http://schemas.microsoft.com/office/drawing/2014/main" id="{DAC67B46-6493-4536-8742-98DBC603997F}"/>
              </a:ext>
            </a:extLst>
          </p:cNvPr>
          <p:cNvSpPr>
            <a:spLocks noGrp="1"/>
          </p:cNvSpPr>
          <p:nvPr>
            <p:ph type="sldNum" sz="quarter" idx="12"/>
          </p:nvPr>
        </p:nvSpPr>
        <p:spPr/>
        <p:txBody>
          <a:bodyPr/>
          <a:lstStyle/>
          <a:p>
            <a:fld id="{44F922D5-DBBB-4193-BE70-B740CC9842E5}" type="slidenum">
              <a:rPr lang="en-GB" smtClean="0"/>
              <a:t>8</a:t>
            </a:fld>
            <a:endParaRPr lang="en-GB"/>
          </a:p>
        </p:txBody>
      </p:sp>
    </p:spTree>
    <p:extLst>
      <p:ext uri="{BB962C8B-B14F-4D97-AF65-F5344CB8AC3E}">
        <p14:creationId xmlns:p14="http://schemas.microsoft.com/office/powerpoint/2010/main" val="223216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793</Words>
  <Application>Microsoft Office PowerPoint</Application>
  <PresentationFormat>Widescreen</PresentationFormat>
  <Paragraphs>42</Paragraphs>
  <Slides>8</Slides>
  <Notes>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Nova</vt:lpstr>
      <vt:lpstr>Arial Nova Light</vt:lpstr>
      <vt:lpstr>Calibri</vt:lpstr>
      <vt:lpstr>Consolas</vt:lpstr>
      <vt:lpstr>Office Theme</vt:lpstr>
      <vt:lpstr>PowerPoint Presentation</vt:lpstr>
      <vt:lpstr>Agenda</vt:lpstr>
      <vt:lpstr>Metal coloration by laser oxidation</vt:lpstr>
      <vt:lpstr>Metal coloration by laser production of nanoparticles</vt:lpstr>
      <vt:lpstr>Metal coloration by laser structuring</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KiraSensei 13</cp:lastModifiedBy>
  <cp:revision>10</cp:revision>
  <dcterms:created xsi:type="dcterms:W3CDTF">2019-03-28T22:09:57Z</dcterms:created>
  <dcterms:modified xsi:type="dcterms:W3CDTF">2020-06-13T05:06:15Z</dcterms:modified>
</cp:coreProperties>
</file>