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82" r:id="rId5"/>
    <p:sldId id="283" r:id="rId6"/>
    <p:sldId id="284" r:id="rId7"/>
    <p:sldId id="285" r:id="rId8"/>
    <p:sldId id="286" r:id="rId9"/>
    <p:sldId id="276" r:id="rId10"/>
    <p:sldId id="269" r:id="rId11"/>
    <p:sldId id="263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Presentation Body" id="{032748CF-34D4-4F00-AA86-51FC83977DA0}">
          <p14:sldIdLst>
            <p14:sldId id="260"/>
            <p14:sldId id="282"/>
            <p14:sldId id="283"/>
            <p14:sldId id="284"/>
            <p14:sldId id="285"/>
            <p14:sldId id="286"/>
          </p14:sldIdLst>
        </p14:section>
        <p14:section name="Closing Slides" id="{E80DB28E-CAD9-4B95-9FE2-9292BCFE48B7}">
          <p14:sldIdLst>
            <p14:sldId id="276"/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C91A4-9A5D-4F56-9064-0DD7C640DFFA}" v="177" dt="2020-05-22T20:54:03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>
        <p:scale>
          <a:sx n="66" d="100"/>
          <a:sy n="66" d="100"/>
        </p:scale>
        <p:origin x="522" y="19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2AAC91A4-9A5D-4F56-9064-0DD7C640DFFA}"/>
    <pc:docChg chg="undo custSel addSld delSld modSld sldOrd delSection modSection">
      <pc:chgData name="Antonio Osamu Katagiri Tanaka" userId="2c28225e-d492-4964-8551-1b0a3c65dda0" providerId="ADAL" clId="{2AAC91A4-9A5D-4F56-9064-0DD7C640DFFA}" dt="2020-05-22T21:40:00.091" v="1500" actId="47"/>
      <pc:docMkLst>
        <pc:docMk/>
      </pc:docMkLst>
      <pc:sldChg chg="addSp delSp modSp mod">
        <pc:chgData name="Antonio Osamu Katagiri Tanaka" userId="2c28225e-d492-4964-8551-1b0a3c65dda0" providerId="ADAL" clId="{2AAC91A4-9A5D-4F56-9064-0DD7C640DFFA}" dt="2020-05-22T15:18:09.285" v="151" actId="107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2AAC91A4-9A5D-4F56-9064-0DD7C640DFFA}" dt="2020-05-22T14:48:07.170" v="43" actId="14100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2AAC91A4-9A5D-4F56-9064-0DD7C640DFFA}" dt="2020-05-22T14:48:52.902" v="109" actId="20577"/>
          <ac:spMkLst>
            <pc:docMk/>
            <pc:sldMk cId="3401248549" sldId="256"/>
            <ac:spMk id="7" creationId="{8D0BEDFD-CE79-4A45-9ADE-72FBEA303FCC}"/>
          </ac:spMkLst>
        </pc:spChg>
        <pc:spChg chg="add mod">
          <ac:chgData name="Antonio Osamu Katagiri Tanaka" userId="2c28225e-d492-4964-8551-1b0a3c65dda0" providerId="ADAL" clId="{2AAC91A4-9A5D-4F56-9064-0DD7C640DFFA}" dt="2020-05-22T14:49:43.596" v="121" actId="14100"/>
          <ac:spMkLst>
            <pc:docMk/>
            <pc:sldMk cId="3401248549" sldId="256"/>
            <ac:spMk id="9" creationId="{E699B461-C9E6-484F-BEBB-07C827876B2C}"/>
          </ac:spMkLst>
        </pc:spChg>
        <pc:picChg chg="add del">
          <ac:chgData name="Antonio Osamu Katagiri Tanaka" userId="2c28225e-d492-4964-8551-1b0a3c65dda0" providerId="ADAL" clId="{2AAC91A4-9A5D-4F56-9064-0DD7C640DFFA}" dt="2020-05-22T14:46:53.351" v="24" actId="478"/>
          <ac:picMkLst>
            <pc:docMk/>
            <pc:sldMk cId="3401248549" sldId="256"/>
            <ac:picMk id="3" creationId="{2F9E7438-CFFD-4CDC-9B36-9B8D26825CF7}"/>
          </ac:picMkLst>
        </pc:picChg>
        <pc:picChg chg="add del mod">
          <ac:chgData name="Antonio Osamu Katagiri Tanaka" userId="2c28225e-d492-4964-8551-1b0a3c65dda0" providerId="ADAL" clId="{2AAC91A4-9A5D-4F56-9064-0DD7C640DFFA}" dt="2020-05-22T14:46:53.351" v="24" actId="478"/>
          <ac:picMkLst>
            <pc:docMk/>
            <pc:sldMk cId="3401248549" sldId="256"/>
            <ac:picMk id="4" creationId="{B5BB8EB4-3994-4DC2-9805-C4498E3470E2}"/>
          </ac:picMkLst>
        </pc:picChg>
        <pc:picChg chg="add del mod">
          <ac:chgData name="Antonio Osamu Katagiri Tanaka" userId="2c28225e-d492-4964-8551-1b0a3c65dda0" providerId="ADAL" clId="{2AAC91A4-9A5D-4F56-9064-0DD7C640DFFA}" dt="2020-05-22T14:48:12.705" v="45" actId="478"/>
          <ac:picMkLst>
            <pc:docMk/>
            <pc:sldMk cId="3401248549" sldId="256"/>
            <ac:picMk id="5" creationId="{21510121-6CC1-4A5D-B578-D46A2B6560A2}"/>
          </ac:picMkLst>
        </pc:picChg>
        <pc:picChg chg="add del mod">
          <ac:chgData name="Antonio Osamu Katagiri Tanaka" userId="2c28225e-d492-4964-8551-1b0a3c65dda0" providerId="ADAL" clId="{2AAC91A4-9A5D-4F56-9064-0DD7C640DFFA}" dt="2020-05-22T15:16:32.771" v="143" actId="478"/>
          <ac:picMkLst>
            <pc:docMk/>
            <pc:sldMk cId="3401248549" sldId="256"/>
            <ac:picMk id="8" creationId="{3FEF941A-B7E4-4BC5-9CFE-D5BEB435C07A}"/>
          </ac:picMkLst>
        </pc:picChg>
        <pc:picChg chg="add del mod">
          <ac:chgData name="Antonio Osamu Katagiri Tanaka" userId="2c28225e-d492-4964-8551-1b0a3c65dda0" providerId="ADAL" clId="{2AAC91A4-9A5D-4F56-9064-0DD7C640DFFA}" dt="2020-05-22T15:15:39.106" v="139" actId="478"/>
          <ac:picMkLst>
            <pc:docMk/>
            <pc:sldMk cId="3401248549" sldId="256"/>
            <ac:picMk id="10" creationId="{069558CD-1B71-4620-8511-10153B190429}"/>
          </ac:picMkLst>
        </pc:picChg>
        <pc:picChg chg="add del mod">
          <ac:chgData name="Antonio Osamu Katagiri Tanaka" userId="2c28225e-d492-4964-8551-1b0a3c65dda0" providerId="ADAL" clId="{2AAC91A4-9A5D-4F56-9064-0DD7C640DFFA}" dt="2020-05-22T15:15:39.106" v="139" actId="478"/>
          <ac:picMkLst>
            <pc:docMk/>
            <pc:sldMk cId="3401248549" sldId="256"/>
            <ac:picMk id="11" creationId="{B0D5134B-7885-48F6-9713-0DFEAF52EC83}"/>
          </ac:picMkLst>
        </pc:picChg>
        <pc:picChg chg="add del">
          <ac:chgData name="Antonio Osamu Katagiri Tanaka" userId="2c28225e-d492-4964-8551-1b0a3c65dda0" providerId="ADAL" clId="{2AAC91A4-9A5D-4F56-9064-0DD7C640DFFA}" dt="2020-05-22T15:16:36.847" v="144" actId="21"/>
          <ac:picMkLst>
            <pc:docMk/>
            <pc:sldMk cId="3401248549" sldId="256"/>
            <ac:picMk id="12" creationId="{D3B4C300-9603-46B7-84D9-7BE628A0D24B}"/>
          </ac:picMkLst>
        </pc:picChg>
        <pc:picChg chg="add del mod">
          <ac:chgData name="Antonio Osamu Katagiri Tanaka" userId="2c28225e-d492-4964-8551-1b0a3c65dda0" providerId="ADAL" clId="{2AAC91A4-9A5D-4F56-9064-0DD7C640DFFA}" dt="2020-05-22T15:16:36.847" v="144" actId="21"/>
          <ac:picMkLst>
            <pc:docMk/>
            <pc:sldMk cId="3401248549" sldId="256"/>
            <ac:picMk id="13" creationId="{188E6FBF-A077-4DF5-82CF-E7B975A996DB}"/>
          </ac:picMkLst>
        </pc:picChg>
        <pc:picChg chg="add mod">
          <ac:chgData name="Antonio Osamu Katagiri Tanaka" userId="2c28225e-d492-4964-8551-1b0a3c65dda0" providerId="ADAL" clId="{2AAC91A4-9A5D-4F56-9064-0DD7C640DFFA}" dt="2020-05-22T15:18:09.285" v="151" actId="1076"/>
          <ac:picMkLst>
            <pc:docMk/>
            <pc:sldMk cId="3401248549" sldId="256"/>
            <ac:picMk id="14" creationId="{E018951A-3AE4-4182-8701-4F430D6957AC}"/>
          </ac:picMkLst>
        </pc:picChg>
      </pc:sldChg>
      <pc:sldChg chg="modTransition">
        <pc:chgData name="Antonio Osamu Katagiri Tanaka" userId="2c28225e-d492-4964-8551-1b0a3c65dda0" providerId="ADAL" clId="{2AAC91A4-9A5D-4F56-9064-0DD7C640DFFA}" dt="2020-05-22T14:49:58.862" v="122"/>
        <pc:sldMkLst>
          <pc:docMk/>
          <pc:sldMk cId="1105756717" sldId="257"/>
        </pc:sldMkLst>
      </pc:sldChg>
      <pc:sldChg chg="addSp modSp mod ord">
        <pc:chgData name="Antonio Osamu Katagiri Tanaka" userId="2c28225e-d492-4964-8551-1b0a3c65dda0" providerId="ADAL" clId="{2AAC91A4-9A5D-4F56-9064-0DD7C640DFFA}" dt="2020-05-22T20:00:37.200" v="1387" actId="1076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2AAC91A4-9A5D-4F56-9064-0DD7C640DFFA}" dt="2020-05-22T15:34:43.130" v="317" actId="1076"/>
          <ac:spMkLst>
            <pc:docMk/>
            <pc:sldMk cId="4056039362" sldId="260"/>
            <ac:spMk id="3" creationId="{476C0B50-6068-4C71-AC05-CB9BE61F8E7B}"/>
          </ac:spMkLst>
        </pc:spChg>
        <pc:spChg chg="add mod">
          <ac:chgData name="Antonio Osamu Katagiri Tanaka" userId="2c28225e-d492-4964-8551-1b0a3c65dda0" providerId="ADAL" clId="{2AAC91A4-9A5D-4F56-9064-0DD7C640DFFA}" dt="2020-05-22T15:27:25.767" v="255" actId="14100"/>
          <ac:spMkLst>
            <pc:docMk/>
            <pc:sldMk cId="4056039362" sldId="260"/>
            <ac:spMk id="4" creationId="{257B6EFF-DF1C-4C6B-877C-89B6F828DE17}"/>
          </ac:spMkLst>
        </pc:spChg>
        <pc:spChg chg="add mod">
          <ac:chgData name="Antonio Osamu Katagiri Tanaka" userId="2c28225e-d492-4964-8551-1b0a3c65dda0" providerId="ADAL" clId="{2AAC91A4-9A5D-4F56-9064-0DD7C640DFFA}" dt="2020-05-22T15:31:15.134" v="281" actId="20577"/>
          <ac:spMkLst>
            <pc:docMk/>
            <pc:sldMk cId="4056039362" sldId="260"/>
            <ac:spMk id="5" creationId="{72481805-18F1-48BF-9AE4-CCCEC007D5F5}"/>
          </ac:spMkLst>
        </pc:spChg>
        <pc:spChg chg="mod">
          <ac:chgData name="Antonio Osamu Katagiri Tanaka" userId="2c28225e-d492-4964-8551-1b0a3c65dda0" providerId="ADAL" clId="{2AAC91A4-9A5D-4F56-9064-0DD7C640DFFA}" dt="2020-05-22T16:56:35.085" v="1069" actId="313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2AAC91A4-9A5D-4F56-9064-0DD7C640DFFA}" dt="2020-05-22T20:00:19.166" v="1384" actId="1076"/>
          <ac:spMkLst>
            <pc:docMk/>
            <pc:sldMk cId="4056039362" sldId="260"/>
            <ac:spMk id="7" creationId="{9A7EAAC7-4F61-4724-B816-752C6AD0D9AB}"/>
          </ac:spMkLst>
        </pc:spChg>
        <pc:spChg chg="mod">
          <ac:chgData name="Antonio Osamu Katagiri Tanaka" userId="2c28225e-d492-4964-8551-1b0a3c65dda0" providerId="ADAL" clId="{2AAC91A4-9A5D-4F56-9064-0DD7C640DFFA}" dt="2020-05-22T16:56:52.852" v="1070" actId="20577"/>
          <ac:spMkLst>
            <pc:docMk/>
            <pc:sldMk cId="4056039362" sldId="260"/>
            <ac:spMk id="14" creationId="{B1FDEF3E-1872-41D3-A841-FBE14801F476}"/>
          </ac:spMkLst>
        </pc:spChg>
        <pc:picChg chg="add mod modCrop">
          <ac:chgData name="Antonio Osamu Katagiri Tanaka" userId="2c28225e-d492-4964-8551-1b0a3c65dda0" providerId="ADAL" clId="{2AAC91A4-9A5D-4F56-9064-0DD7C640DFFA}" dt="2020-05-22T20:00:37.200" v="1387" actId="1076"/>
          <ac:picMkLst>
            <pc:docMk/>
            <pc:sldMk cId="4056039362" sldId="260"/>
            <ac:picMk id="8" creationId="{42134035-0C50-4718-8F32-36117BE036A1}"/>
          </ac:picMkLst>
        </pc:picChg>
      </pc:sldChg>
      <pc:sldChg chg="modTransition">
        <pc:chgData name="Antonio Osamu Katagiri Tanaka" userId="2c28225e-d492-4964-8551-1b0a3c65dda0" providerId="ADAL" clId="{2AAC91A4-9A5D-4F56-9064-0DD7C640DFFA}" dt="2020-05-22T17:43:24.694" v="1367"/>
        <pc:sldMkLst>
          <pc:docMk/>
          <pc:sldMk cId="3604131991" sldId="263"/>
        </pc:sldMkLst>
      </pc:sldChg>
      <pc:sldChg chg="addSp delSp modSp">
        <pc:chgData name="Antonio Osamu Katagiri Tanaka" userId="2c28225e-d492-4964-8551-1b0a3c65dda0" providerId="ADAL" clId="{2AAC91A4-9A5D-4F56-9064-0DD7C640DFFA}" dt="2020-05-22T17:43:09.013" v="1366" actId="1076"/>
        <pc:sldMkLst>
          <pc:docMk/>
          <pc:sldMk cId="4246728971" sldId="269"/>
        </pc:sldMkLst>
        <pc:spChg chg="del">
          <ac:chgData name="Antonio Osamu Katagiri Tanaka" userId="2c28225e-d492-4964-8551-1b0a3c65dda0" providerId="ADAL" clId="{2AAC91A4-9A5D-4F56-9064-0DD7C640DFFA}" dt="2020-05-22T17:42:59.485" v="1363" actId="478"/>
          <ac:spMkLst>
            <pc:docMk/>
            <pc:sldMk cId="4246728971" sldId="269"/>
            <ac:spMk id="3" creationId="{2D3FFEBE-5388-4A46-A0AF-9ADC5456286E}"/>
          </ac:spMkLst>
        </pc:spChg>
        <pc:grpChg chg="add mod">
          <ac:chgData name="Antonio Osamu Katagiri Tanaka" userId="2c28225e-d492-4964-8551-1b0a3c65dda0" providerId="ADAL" clId="{2AAC91A4-9A5D-4F56-9064-0DD7C640DFFA}" dt="2020-05-22T17:43:09.013" v="1366" actId="1076"/>
          <ac:grpSpMkLst>
            <pc:docMk/>
            <pc:sldMk cId="4246728971" sldId="269"/>
            <ac:grpSpMk id="4" creationId="{8061AE43-7E30-45E2-85EF-DCC518730E1E}"/>
          </ac:grpSpMkLst>
        </pc:grpChg>
        <pc:picChg chg="add mod">
          <ac:chgData name="Antonio Osamu Katagiri Tanaka" userId="2c28225e-d492-4964-8551-1b0a3c65dda0" providerId="ADAL" clId="{2AAC91A4-9A5D-4F56-9064-0DD7C640DFFA}" dt="2020-05-22T17:43:09.013" v="1366" actId="1076"/>
          <ac:picMkLst>
            <pc:docMk/>
            <pc:sldMk cId="4246728971" sldId="269"/>
            <ac:picMk id="1026" creationId="{27478AFE-6AA4-40D7-A194-487644843DFB}"/>
          </ac:picMkLst>
        </pc:picChg>
        <pc:picChg chg="mod">
          <ac:chgData name="Antonio Osamu Katagiri Tanaka" userId="2c28225e-d492-4964-8551-1b0a3c65dda0" providerId="ADAL" clId="{2AAC91A4-9A5D-4F56-9064-0DD7C640DFFA}" dt="2020-05-22T17:43:09.013" v="1366" actId="1076"/>
          <ac:picMkLst>
            <pc:docMk/>
            <pc:sldMk cId="4246728971" sldId="269"/>
            <ac:picMk id="1030" creationId="{DF3B20E7-DFB7-496B-A1B1-F29CEEFDF57F}"/>
          </ac:picMkLst>
        </pc:picChg>
      </pc:sldChg>
      <pc:sldChg chg="modSp mod ord">
        <pc:chgData name="Antonio Osamu Katagiri Tanaka" userId="2c28225e-d492-4964-8551-1b0a3c65dda0" providerId="ADAL" clId="{2AAC91A4-9A5D-4F56-9064-0DD7C640DFFA}" dt="2020-05-22T19:47:31.549" v="1371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2AAC91A4-9A5D-4F56-9064-0DD7C640DFFA}" dt="2020-05-22T17:24:06.352" v="128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modTransition">
        <pc:chgData name="Antonio Osamu Katagiri Tanaka" userId="2c28225e-d492-4964-8551-1b0a3c65dda0" providerId="ADAL" clId="{2AAC91A4-9A5D-4F56-9064-0DD7C640DFFA}" dt="2020-05-22T17:43:24.694" v="1367"/>
        <pc:sldMkLst>
          <pc:docMk/>
          <pc:sldMk cId="2232161063" sldId="281"/>
        </pc:sldMkLst>
      </pc:sldChg>
      <pc:sldChg chg="addSp delSp modSp add mod ord">
        <pc:chgData name="Antonio Osamu Katagiri Tanaka" userId="2c28225e-d492-4964-8551-1b0a3c65dda0" providerId="ADAL" clId="{2AAC91A4-9A5D-4F56-9064-0DD7C640DFFA}" dt="2020-05-22T20:54:23.959" v="1499" actId="404"/>
        <pc:sldMkLst>
          <pc:docMk/>
          <pc:sldMk cId="4268918077" sldId="282"/>
        </pc:sldMkLst>
        <pc:spChg chg="mod">
          <ac:chgData name="Antonio Osamu Katagiri Tanaka" userId="2c28225e-d492-4964-8551-1b0a3c65dda0" providerId="ADAL" clId="{2AAC91A4-9A5D-4F56-9064-0DD7C640DFFA}" dt="2020-05-22T16:07:21.550" v="703" actId="1076"/>
          <ac:spMkLst>
            <pc:docMk/>
            <pc:sldMk cId="4268918077" sldId="282"/>
            <ac:spMk id="3" creationId="{476C0B50-6068-4C71-AC05-CB9BE61F8E7B}"/>
          </ac:spMkLst>
        </pc:spChg>
        <pc:spChg chg="del">
          <ac:chgData name="Antonio Osamu Katagiri Tanaka" userId="2c28225e-d492-4964-8551-1b0a3c65dda0" providerId="ADAL" clId="{2AAC91A4-9A5D-4F56-9064-0DD7C640DFFA}" dt="2020-05-22T15:45:50.021" v="474" actId="478"/>
          <ac:spMkLst>
            <pc:docMk/>
            <pc:sldMk cId="4268918077" sldId="282"/>
            <ac:spMk id="4" creationId="{257B6EFF-DF1C-4C6B-877C-89B6F828DE17}"/>
          </ac:spMkLst>
        </pc:spChg>
        <pc:spChg chg="del">
          <ac:chgData name="Antonio Osamu Katagiri Tanaka" userId="2c28225e-d492-4964-8551-1b0a3c65dda0" providerId="ADAL" clId="{2AAC91A4-9A5D-4F56-9064-0DD7C640DFFA}" dt="2020-05-22T15:42:14.730" v="464" actId="478"/>
          <ac:spMkLst>
            <pc:docMk/>
            <pc:sldMk cId="4268918077" sldId="282"/>
            <ac:spMk id="5" creationId="{72481805-18F1-48BF-9AE4-CCCEC007D5F5}"/>
          </ac:spMkLst>
        </pc:spChg>
        <pc:spChg chg="mod">
          <ac:chgData name="Antonio Osamu Katagiri Tanaka" userId="2c28225e-d492-4964-8551-1b0a3c65dda0" providerId="ADAL" clId="{2AAC91A4-9A5D-4F56-9064-0DD7C640DFFA}" dt="2020-05-22T15:36:48.209" v="362" actId="20577"/>
          <ac:spMkLst>
            <pc:docMk/>
            <pc:sldMk cId="4268918077" sldId="282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2AAC91A4-9A5D-4F56-9064-0DD7C640DFFA}" dt="2020-05-22T15:45:52.485" v="475" actId="478"/>
          <ac:spMkLst>
            <pc:docMk/>
            <pc:sldMk cId="4268918077" sldId="282"/>
            <ac:spMk id="7" creationId="{9A7EAAC7-4F61-4724-B816-752C6AD0D9AB}"/>
          </ac:spMkLst>
        </pc:spChg>
        <pc:spChg chg="add mod">
          <ac:chgData name="Antonio Osamu Katagiri Tanaka" userId="2c28225e-d492-4964-8551-1b0a3c65dda0" providerId="ADAL" clId="{2AAC91A4-9A5D-4F56-9064-0DD7C640DFFA}" dt="2020-05-22T20:54:23.959" v="1499" actId="404"/>
          <ac:spMkLst>
            <pc:docMk/>
            <pc:sldMk cId="4268918077" sldId="282"/>
            <ac:spMk id="8" creationId="{07D2F375-5266-49C0-8CB8-7EC2F25B7C41}"/>
          </ac:spMkLst>
        </pc:spChg>
        <pc:spChg chg="add del mod">
          <ac:chgData name="Antonio Osamu Katagiri Tanaka" userId="2c28225e-d492-4964-8551-1b0a3c65dda0" providerId="ADAL" clId="{2AAC91A4-9A5D-4F56-9064-0DD7C640DFFA}" dt="2020-05-22T16:15:50.714" v="767"/>
          <ac:spMkLst>
            <pc:docMk/>
            <pc:sldMk cId="4268918077" sldId="282"/>
            <ac:spMk id="9" creationId="{39D79BFD-4ACF-4DB5-9949-0837CEA47DF1}"/>
          </ac:spMkLst>
        </pc:spChg>
        <pc:spChg chg="add del mod">
          <ac:chgData name="Antonio Osamu Katagiri Tanaka" userId="2c28225e-d492-4964-8551-1b0a3c65dda0" providerId="ADAL" clId="{2AAC91A4-9A5D-4F56-9064-0DD7C640DFFA}" dt="2020-05-22T16:16:17.943" v="778"/>
          <ac:spMkLst>
            <pc:docMk/>
            <pc:sldMk cId="4268918077" sldId="282"/>
            <ac:spMk id="10" creationId="{D9DE978D-BEBF-49EB-AD1E-9BBCEDE2E083}"/>
          </ac:spMkLst>
        </pc:spChg>
        <pc:spChg chg="add del mod">
          <ac:chgData name="Antonio Osamu Katagiri Tanaka" userId="2c28225e-d492-4964-8551-1b0a3c65dda0" providerId="ADAL" clId="{2AAC91A4-9A5D-4F56-9064-0DD7C640DFFA}" dt="2020-05-22T16:16:17.943" v="780"/>
          <ac:spMkLst>
            <pc:docMk/>
            <pc:sldMk cId="4268918077" sldId="282"/>
            <ac:spMk id="11" creationId="{1157205D-1957-49A8-BBF6-17D73A9EE14C}"/>
          </ac:spMkLst>
        </pc:spChg>
        <pc:spChg chg="add del mod">
          <ac:chgData name="Antonio Osamu Katagiri Tanaka" userId="2c28225e-d492-4964-8551-1b0a3c65dda0" providerId="ADAL" clId="{2AAC91A4-9A5D-4F56-9064-0DD7C640DFFA}" dt="2020-05-22T16:16:17.944" v="782"/>
          <ac:spMkLst>
            <pc:docMk/>
            <pc:sldMk cId="4268918077" sldId="282"/>
            <ac:spMk id="12" creationId="{B11FBE24-44C7-4C49-B752-7A3D57B2ECF9}"/>
          </ac:spMkLst>
        </pc:spChg>
        <pc:spChg chg="mod">
          <ac:chgData name="Antonio Osamu Katagiri Tanaka" userId="2c28225e-d492-4964-8551-1b0a3c65dda0" providerId="ADAL" clId="{2AAC91A4-9A5D-4F56-9064-0DD7C640DFFA}" dt="2020-05-22T15:43:00.019" v="473"/>
          <ac:spMkLst>
            <pc:docMk/>
            <pc:sldMk cId="4268918077" sldId="282"/>
            <ac:spMk id="14" creationId="{B1FDEF3E-1872-41D3-A841-FBE14801F476}"/>
          </ac:spMkLst>
        </pc:spChg>
        <pc:grpChg chg="add del mod">
          <ac:chgData name="Antonio Osamu Katagiri Tanaka" userId="2c28225e-d492-4964-8551-1b0a3c65dda0" providerId="ADAL" clId="{2AAC91A4-9A5D-4F56-9064-0DD7C640DFFA}" dt="2020-05-22T20:38:09.664" v="1476" actId="478"/>
          <ac:grpSpMkLst>
            <pc:docMk/>
            <pc:sldMk cId="4268918077" sldId="282"/>
            <ac:grpSpMk id="13" creationId="{EC1047EF-87FE-436B-8D8A-749EB23F4C30}"/>
          </ac:grpSpMkLst>
        </pc:grpChg>
        <pc:picChg chg="add mod">
          <ac:chgData name="Antonio Osamu Katagiri Tanaka" userId="2c28225e-d492-4964-8551-1b0a3c65dda0" providerId="ADAL" clId="{2AAC91A4-9A5D-4F56-9064-0DD7C640DFFA}" dt="2020-05-22T16:15:10.086" v="760" actId="164"/>
          <ac:picMkLst>
            <pc:docMk/>
            <pc:sldMk cId="4268918077" sldId="282"/>
            <ac:picMk id="15" creationId="{A4AA70C0-A461-4DC3-B971-31EF3F11FE13}"/>
          </ac:picMkLst>
        </pc:picChg>
        <pc:picChg chg="add mod">
          <ac:chgData name="Antonio Osamu Katagiri Tanaka" userId="2c28225e-d492-4964-8551-1b0a3c65dda0" providerId="ADAL" clId="{2AAC91A4-9A5D-4F56-9064-0DD7C640DFFA}" dt="2020-05-22T16:15:10.086" v="760" actId="164"/>
          <ac:picMkLst>
            <pc:docMk/>
            <pc:sldMk cId="4268918077" sldId="282"/>
            <ac:picMk id="16" creationId="{177FB628-5BBC-4685-A752-B0F42FDBD7A2}"/>
          </ac:picMkLst>
        </pc:picChg>
        <pc:picChg chg="add mod">
          <ac:chgData name="Antonio Osamu Katagiri Tanaka" userId="2c28225e-d492-4964-8551-1b0a3c65dda0" providerId="ADAL" clId="{2AAC91A4-9A5D-4F56-9064-0DD7C640DFFA}" dt="2020-05-22T20:38:32.919" v="1485" actId="14100"/>
          <ac:picMkLst>
            <pc:docMk/>
            <pc:sldMk cId="4268918077" sldId="282"/>
            <ac:picMk id="32" creationId="{F0E6D794-1A8A-4B0D-9BA6-9EED40550BD7}"/>
          </ac:picMkLst>
        </pc:picChg>
        <pc:cxnChg chg="add mod">
          <ac:chgData name="Antonio Osamu Katagiri Tanaka" userId="2c28225e-d492-4964-8551-1b0a3c65dda0" providerId="ADAL" clId="{2AAC91A4-9A5D-4F56-9064-0DD7C640DFFA}" dt="2020-05-22T20:06:27.523" v="1425" actId="14100"/>
          <ac:cxnSpMkLst>
            <pc:docMk/>
            <pc:sldMk cId="4268918077" sldId="282"/>
            <ac:cxnSpMk id="18" creationId="{C5EA3EA6-DF9D-495B-B516-F254E013B805}"/>
          </ac:cxnSpMkLst>
        </pc:cxnChg>
        <pc:cxnChg chg="add mod">
          <ac:chgData name="Antonio Osamu Katagiri Tanaka" userId="2c28225e-d492-4964-8551-1b0a3c65dda0" providerId="ADAL" clId="{2AAC91A4-9A5D-4F56-9064-0DD7C640DFFA}" dt="2020-05-22T20:06:19.793" v="1423" actId="1035"/>
          <ac:cxnSpMkLst>
            <pc:docMk/>
            <pc:sldMk cId="4268918077" sldId="282"/>
            <ac:cxnSpMk id="25" creationId="{291F5E64-100E-4729-923C-BD9E2F5EB112}"/>
          </ac:cxnSpMkLst>
        </pc:cxnChg>
        <pc:cxnChg chg="add mod">
          <ac:chgData name="Antonio Osamu Katagiri Tanaka" userId="2c28225e-d492-4964-8551-1b0a3c65dda0" providerId="ADAL" clId="{2AAC91A4-9A5D-4F56-9064-0DD7C640DFFA}" dt="2020-05-22T20:06:19.793" v="1423" actId="1035"/>
          <ac:cxnSpMkLst>
            <pc:docMk/>
            <pc:sldMk cId="4268918077" sldId="282"/>
            <ac:cxnSpMk id="26" creationId="{100B64AA-3C8A-42B7-A66F-A3AF47C13194}"/>
          </ac:cxnSpMkLst>
        </pc:cxnChg>
        <pc:cxnChg chg="add mod">
          <ac:chgData name="Antonio Osamu Katagiri Tanaka" userId="2c28225e-d492-4964-8551-1b0a3c65dda0" providerId="ADAL" clId="{2AAC91A4-9A5D-4F56-9064-0DD7C640DFFA}" dt="2020-05-22T20:06:19.793" v="1423" actId="1035"/>
          <ac:cxnSpMkLst>
            <pc:docMk/>
            <pc:sldMk cId="4268918077" sldId="282"/>
            <ac:cxnSpMk id="27" creationId="{213DFAB8-B613-4DA4-A1E4-C890567FA618}"/>
          </ac:cxnSpMkLst>
        </pc:cxnChg>
      </pc:sldChg>
      <pc:sldChg chg="addSp delSp modSp new mod ord">
        <pc:chgData name="Antonio Osamu Katagiri Tanaka" userId="2c28225e-d492-4964-8551-1b0a3c65dda0" providerId="ADAL" clId="{2AAC91A4-9A5D-4F56-9064-0DD7C640DFFA}" dt="2020-05-22T19:47:50.043" v="1373"/>
        <pc:sldMkLst>
          <pc:docMk/>
          <pc:sldMk cId="1873478320" sldId="283"/>
        </pc:sldMkLst>
        <pc:spChg chg="del">
          <ac:chgData name="Antonio Osamu Katagiri Tanaka" userId="2c28225e-d492-4964-8551-1b0a3c65dda0" providerId="ADAL" clId="{2AAC91A4-9A5D-4F56-9064-0DD7C640DFFA}" dt="2020-05-22T16:04:51.171" v="692" actId="478"/>
          <ac:spMkLst>
            <pc:docMk/>
            <pc:sldMk cId="1873478320" sldId="283"/>
            <ac:spMk id="2" creationId="{F68D37E2-A867-4758-A2AA-91364C6B2935}"/>
          </ac:spMkLst>
        </pc:spChg>
        <pc:spChg chg="del">
          <ac:chgData name="Antonio Osamu Katagiri Tanaka" userId="2c28225e-d492-4964-8551-1b0a3c65dda0" providerId="ADAL" clId="{2AAC91A4-9A5D-4F56-9064-0DD7C640DFFA}" dt="2020-05-22T16:04:51.171" v="692" actId="478"/>
          <ac:spMkLst>
            <pc:docMk/>
            <pc:sldMk cId="1873478320" sldId="283"/>
            <ac:spMk id="3" creationId="{DC251E4F-09C8-4267-80D0-1D7009972699}"/>
          </ac:spMkLst>
        </pc:spChg>
        <pc:spChg chg="add mod">
          <ac:chgData name="Antonio Osamu Katagiri Tanaka" userId="2c28225e-d492-4964-8551-1b0a3c65dda0" providerId="ADAL" clId="{2AAC91A4-9A5D-4F56-9064-0DD7C640DFFA}" dt="2020-05-22T16:07:35.320" v="708" actId="255"/>
          <ac:spMkLst>
            <pc:docMk/>
            <pc:sldMk cId="1873478320" sldId="283"/>
            <ac:spMk id="6" creationId="{1EE732D5-7B8E-486C-811B-A9B4B984A61F}"/>
          </ac:spMkLst>
        </pc:spChg>
        <pc:spChg chg="add mod">
          <ac:chgData name="Antonio Osamu Katagiri Tanaka" userId="2c28225e-d492-4964-8551-1b0a3c65dda0" providerId="ADAL" clId="{2AAC91A4-9A5D-4F56-9064-0DD7C640DFFA}" dt="2020-05-22T16:07:25.145" v="704"/>
          <ac:spMkLst>
            <pc:docMk/>
            <pc:sldMk cId="1873478320" sldId="283"/>
            <ac:spMk id="7" creationId="{7CA2F1AD-6CAC-4321-8C82-44B48E6313E0}"/>
          </ac:spMkLst>
        </pc:spChg>
        <pc:spChg chg="add mod">
          <ac:chgData name="Antonio Osamu Katagiri Tanaka" userId="2c28225e-d492-4964-8551-1b0a3c65dda0" providerId="ADAL" clId="{2AAC91A4-9A5D-4F56-9064-0DD7C640DFFA}" dt="2020-05-22T16:09:44.008" v="752" actId="207"/>
          <ac:spMkLst>
            <pc:docMk/>
            <pc:sldMk cId="1873478320" sldId="283"/>
            <ac:spMk id="8" creationId="{3D23350E-680A-4C7F-B496-364C805D1EC2}"/>
          </ac:spMkLst>
        </pc:spChg>
        <pc:spChg chg="add mod">
          <ac:chgData name="Antonio Osamu Katagiri Tanaka" userId="2c28225e-d492-4964-8551-1b0a3c65dda0" providerId="ADAL" clId="{2AAC91A4-9A5D-4F56-9064-0DD7C640DFFA}" dt="2020-05-22T16:10:08.916" v="755" actId="14100"/>
          <ac:spMkLst>
            <pc:docMk/>
            <pc:sldMk cId="1873478320" sldId="283"/>
            <ac:spMk id="9" creationId="{D65D457F-7CAC-4589-9288-99061F8EEF67}"/>
          </ac:spMkLst>
        </pc:spChg>
        <pc:spChg chg="add mod">
          <ac:chgData name="Antonio Osamu Katagiri Tanaka" userId="2c28225e-d492-4964-8551-1b0a3c65dda0" providerId="ADAL" clId="{2AAC91A4-9A5D-4F56-9064-0DD7C640DFFA}" dt="2020-05-22T16:10:21.530" v="758" actId="14100"/>
          <ac:spMkLst>
            <pc:docMk/>
            <pc:sldMk cId="1873478320" sldId="283"/>
            <ac:spMk id="10" creationId="{D36400DE-2187-498E-92F8-D2EB26398CAB}"/>
          </ac:spMkLst>
        </pc:spChg>
        <pc:picChg chg="add mod modCrop">
          <ac:chgData name="Antonio Osamu Katagiri Tanaka" userId="2c28225e-d492-4964-8551-1b0a3c65dda0" providerId="ADAL" clId="{2AAC91A4-9A5D-4F56-9064-0DD7C640DFFA}" dt="2020-05-22T16:07:58.049" v="712" actId="1076"/>
          <ac:picMkLst>
            <pc:docMk/>
            <pc:sldMk cId="1873478320" sldId="283"/>
            <ac:picMk id="5" creationId="{C939850A-85BE-441B-B659-CF64192A4F03}"/>
          </ac:picMkLst>
        </pc:picChg>
      </pc:sldChg>
      <pc:sldChg chg="addSp delSp modSp new mod ord">
        <pc:chgData name="Antonio Osamu Katagiri Tanaka" userId="2c28225e-d492-4964-8551-1b0a3c65dda0" providerId="ADAL" clId="{2AAC91A4-9A5D-4F56-9064-0DD7C640DFFA}" dt="2020-05-22T20:41:08.613" v="1491" actId="1076"/>
        <pc:sldMkLst>
          <pc:docMk/>
          <pc:sldMk cId="3587572428" sldId="284"/>
        </pc:sldMkLst>
        <pc:spChg chg="del mod">
          <ac:chgData name="Antonio Osamu Katagiri Tanaka" userId="2c28225e-d492-4964-8551-1b0a3c65dda0" providerId="ADAL" clId="{2AAC91A4-9A5D-4F56-9064-0DD7C640DFFA}" dt="2020-05-22T16:24:21.577" v="857" actId="478"/>
          <ac:spMkLst>
            <pc:docMk/>
            <pc:sldMk cId="3587572428" sldId="284"/>
            <ac:spMk id="2" creationId="{8A207133-D9A4-4827-8C71-C9281458D7CF}"/>
          </ac:spMkLst>
        </pc:spChg>
        <pc:spChg chg="del">
          <ac:chgData name="Antonio Osamu Katagiri Tanaka" userId="2c28225e-d492-4964-8551-1b0a3c65dda0" providerId="ADAL" clId="{2AAC91A4-9A5D-4F56-9064-0DD7C640DFFA}" dt="2020-05-22T16:24:10.332" v="856" actId="478"/>
          <ac:spMkLst>
            <pc:docMk/>
            <pc:sldMk cId="3587572428" sldId="284"/>
            <ac:spMk id="3" creationId="{D58DB88E-CB6C-48CC-A775-AD3643C4780D}"/>
          </ac:spMkLst>
        </pc:spChg>
        <pc:spChg chg="add mod">
          <ac:chgData name="Antonio Osamu Katagiri Tanaka" userId="2c28225e-d492-4964-8551-1b0a3c65dda0" providerId="ADAL" clId="{2AAC91A4-9A5D-4F56-9064-0DD7C640DFFA}" dt="2020-05-22T16:24:48.597" v="862" actId="20577"/>
          <ac:spMkLst>
            <pc:docMk/>
            <pc:sldMk cId="3587572428" sldId="284"/>
            <ac:spMk id="6" creationId="{5A7CB14E-169B-41B5-9837-1B1C74FAAE1A}"/>
          </ac:spMkLst>
        </pc:spChg>
        <pc:spChg chg="add mod">
          <ac:chgData name="Antonio Osamu Katagiri Tanaka" userId="2c28225e-d492-4964-8551-1b0a3c65dda0" providerId="ADAL" clId="{2AAC91A4-9A5D-4F56-9064-0DD7C640DFFA}" dt="2020-05-22T20:41:04.379" v="1490" actId="404"/>
          <ac:spMkLst>
            <pc:docMk/>
            <pc:sldMk cId="3587572428" sldId="284"/>
            <ac:spMk id="7" creationId="{4AA485B0-EBBD-4A00-A2E4-6BF6693374A1}"/>
          </ac:spMkLst>
        </pc:spChg>
        <pc:spChg chg="add mod">
          <ac:chgData name="Antonio Osamu Katagiri Tanaka" userId="2c28225e-d492-4964-8551-1b0a3c65dda0" providerId="ADAL" clId="{2AAC91A4-9A5D-4F56-9064-0DD7C640DFFA}" dt="2020-05-22T20:41:08.613" v="1491" actId="1076"/>
          <ac:spMkLst>
            <pc:docMk/>
            <pc:sldMk cId="3587572428" sldId="284"/>
            <ac:spMk id="8" creationId="{036BFAA9-50B6-44F7-9852-3780B76E8682}"/>
          </ac:spMkLst>
        </pc:spChg>
        <pc:spChg chg="add mod">
          <ac:chgData name="Antonio Osamu Katagiri Tanaka" userId="2c28225e-d492-4964-8551-1b0a3c65dda0" providerId="ADAL" clId="{2AAC91A4-9A5D-4F56-9064-0DD7C640DFFA}" dt="2020-05-22T16:43:38.101" v="915" actId="1076"/>
          <ac:spMkLst>
            <pc:docMk/>
            <pc:sldMk cId="3587572428" sldId="284"/>
            <ac:spMk id="9" creationId="{55DEE196-7866-4D9D-894B-CEB952D8ACD7}"/>
          </ac:spMkLst>
        </pc:spChg>
        <pc:picChg chg="add mod">
          <ac:chgData name="Antonio Osamu Katagiri Tanaka" userId="2c28225e-d492-4964-8551-1b0a3c65dda0" providerId="ADAL" clId="{2AAC91A4-9A5D-4F56-9064-0DD7C640DFFA}" dt="2020-05-22T16:23:57.840" v="854" actId="1076"/>
          <ac:picMkLst>
            <pc:docMk/>
            <pc:sldMk cId="3587572428" sldId="284"/>
            <ac:picMk id="5" creationId="{59260C35-2198-491D-9CD1-2424A604B712}"/>
          </ac:picMkLst>
        </pc:picChg>
      </pc:sldChg>
      <pc:sldChg chg="addSp delSp modSp add mod ord">
        <pc:chgData name="Antonio Osamu Katagiri Tanaka" userId="2c28225e-d492-4964-8551-1b0a3c65dda0" providerId="ADAL" clId="{2AAC91A4-9A5D-4F56-9064-0DD7C640DFFA}" dt="2020-05-22T19:47:50.043" v="1373"/>
        <pc:sldMkLst>
          <pc:docMk/>
          <pc:sldMk cId="1928139177" sldId="285"/>
        </pc:sldMkLst>
        <pc:spChg chg="add mod">
          <ac:chgData name="Antonio Osamu Katagiri Tanaka" userId="2c28225e-d492-4964-8551-1b0a3c65dda0" providerId="ADAL" clId="{2AAC91A4-9A5D-4F56-9064-0DD7C640DFFA}" dt="2020-05-22T17:00:25.696" v="1135" actId="20577"/>
          <ac:spMkLst>
            <pc:docMk/>
            <pc:sldMk cId="1928139177" sldId="285"/>
            <ac:spMk id="2" creationId="{79EE5A3D-2E3C-4E24-A03E-5E164D6BB59C}"/>
          </ac:spMkLst>
        </pc:spChg>
        <pc:spChg chg="add mod">
          <ac:chgData name="Antonio Osamu Katagiri Tanaka" userId="2c28225e-d492-4964-8551-1b0a3c65dda0" providerId="ADAL" clId="{2AAC91A4-9A5D-4F56-9064-0DD7C640DFFA}" dt="2020-05-22T17:03:36.987" v="1171" actId="1076"/>
          <ac:spMkLst>
            <pc:docMk/>
            <pc:sldMk cId="1928139177" sldId="285"/>
            <ac:spMk id="3" creationId="{2002672E-EE4A-46FF-8897-5AB8885AA3F4}"/>
          </ac:spMkLst>
        </pc:spChg>
        <pc:spChg chg="mod">
          <ac:chgData name="Antonio Osamu Katagiri Tanaka" userId="2c28225e-d492-4964-8551-1b0a3c65dda0" providerId="ADAL" clId="{2AAC91A4-9A5D-4F56-9064-0DD7C640DFFA}" dt="2020-05-22T16:57:59.252" v="1080" actId="6549"/>
          <ac:spMkLst>
            <pc:docMk/>
            <pc:sldMk cId="1928139177" sldId="285"/>
            <ac:spMk id="6" creationId="{1EE732D5-7B8E-486C-811B-A9B4B984A61F}"/>
          </ac:spMkLst>
        </pc:spChg>
        <pc:spChg chg="del">
          <ac:chgData name="Antonio Osamu Katagiri Tanaka" userId="2c28225e-d492-4964-8551-1b0a3c65dda0" providerId="ADAL" clId="{2AAC91A4-9A5D-4F56-9064-0DD7C640DFFA}" dt="2020-05-22T16:58:05.310" v="1082" actId="478"/>
          <ac:spMkLst>
            <pc:docMk/>
            <pc:sldMk cId="1928139177" sldId="285"/>
            <ac:spMk id="8" creationId="{3D23350E-680A-4C7F-B496-364C805D1EC2}"/>
          </ac:spMkLst>
        </pc:spChg>
        <pc:spChg chg="del">
          <ac:chgData name="Antonio Osamu Katagiri Tanaka" userId="2c28225e-d492-4964-8551-1b0a3c65dda0" providerId="ADAL" clId="{2AAC91A4-9A5D-4F56-9064-0DD7C640DFFA}" dt="2020-05-22T16:58:05.310" v="1082" actId="478"/>
          <ac:spMkLst>
            <pc:docMk/>
            <pc:sldMk cId="1928139177" sldId="285"/>
            <ac:spMk id="9" creationId="{D65D457F-7CAC-4589-9288-99061F8EEF67}"/>
          </ac:spMkLst>
        </pc:spChg>
        <pc:spChg chg="del">
          <ac:chgData name="Antonio Osamu Katagiri Tanaka" userId="2c28225e-d492-4964-8551-1b0a3c65dda0" providerId="ADAL" clId="{2AAC91A4-9A5D-4F56-9064-0DD7C640DFFA}" dt="2020-05-22T16:58:05.310" v="1082" actId="478"/>
          <ac:spMkLst>
            <pc:docMk/>
            <pc:sldMk cId="1928139177" sldId="285"/>
            <ac:spMk id="10" creationId="{D36400DE-2187-498E-92F8-D2EB26398CAB}"/>
          </ac:spMkLst>
        </pc:spChg>
        <pc:spChg chg="add mod">
          <ac:chgData name="Antonio Osamu Katagiri Tanaka" userId="2c28225e-d492-4964-8551-1b0a3c65dda0" providerId="ADAL" clId="{2AAC91A4-9A5D-4F56-9064-0DD7C640DFFA}" dt="2020-05-22T17:15:13.097" v="1259" actId="207"/>
          <ac:spMkLst>
            <pc:docMk/>
            <pc:sldMk cId="1928139177" sldId="285"/>
            <ac:spMk id="11" creationId="{2D47C0FF-50C1-4459-AD3F-D392F2339FF4}"/>
          </ac:spMkLst>
        </pc:spChg>
        <pc:spChg chg="add del mod">
          <ac:chgData name="Antonio Osamu Katagiri Tanaka" userId="2c28225e-d492-4964-8551-1b0a3c65dda0" providerId="ADAL" clId="{2AAC91A4-9A5D-4F56-9064-0DD7C640DFFA}" dt="2020-05-22T17:11:42.474" v="1195"/>
          <ac:spMkLst>
            <pc:docMk/>
            <pc:sldMk cId="1928139177" sldId="285"/>
            <ac:spMk id="12" creationId="{270A202C-5D54-4B3C-8EC4-0D69436C456F}"/>
          </ac:spMkLst>
        </pc:spChg>
        <pc:spChg chg="add del mod">
          <ac:chgData name="Antonio Osamu Katagiri Tanaka" userId="2c28225e-d492-4964-8551-1b0a3c65dda0" providerId="ADAL" clId="{2AAC91A4-9A5D-4F56-9064-0DD7C640DFFA}" dt="2020-05-22T17:14:51.765" v="1255" actId="478"/>
          <ac:spMkLst>
            <pc:docMk/>
            <pc:sldMk cId="1928139177" sldId="285"/>
            <ac:spMk id="13" creationId="{B73377D6-BFAA-48D8-84B7-23F8937AAB65}"/>
          </ac:spMkLst>
        </pc:spChg>
        <pc:picChg chg="del">
          <ac:chgData name="Antonio Osamu Katagiri Tanaka" userId="2c28225e-d492-4964-8551-1b0a3c65dda0" providerId="ADAL" clId="{2AAC91A4-9A5D-4F56-9064-0DD7C640DFFA}" dt="2020-05-22T16:58:01.888" v="1081" actId="478"/>
          <ac:picMkLst>
            <pc:docMk/>
            <pc:sldMk cId="1928139177" sldId="285"/>
            <ac:picMk id="5" creationId="{C939850A-85BE-441B-B659-CF64192A4F03}"/>
          </ac:picMkLst>
        </pc:picChg>
      </pc:sldChg>
      <pc:sldChg chg="addSp delSp modSp new mod ord modAnim">
        <pc:chgData name="Antonio Osamu Katagiri Tanaka" userId="2c28225e-d492-4964-8551-1b0a3c65dda0" providerId="ADAL" clId="{2AAC91A4-9A5D-4F56-9064-0DD7C640DFFA}" dt="2020-05-22T19:47:25.004" v="1369"/>
        <pc:sldMkLst>
          <pc:docMk/>
          <pc:sldMk cId="452983747" sldId="286"/>
        </pc:sldMkLst>
        <pc:spChg chg="del">
          <ac:chgData name="Antonio Osamu Katagiri Tanaka" userId="2c28225e-d492-4964-8551-1b0a3c65dda0" providerId="ADAL" clId="{2AAC91A4-9A5D-4F56-9064-0DD7C640DFFA}" dt="2020-05-22T17:26:17.632" v="1288" actId="478"/>
          <ac:spMkLst>
            <pc:docMk/>
            <pc:sldMk cId="452983747" sldId="286"/>
            <ac:spMk id="2" creationId="{188C70E8-1877-4329-9785-4BC65789A864}"/>
          </ac:spMkLst>
        </pc:spChg>
        <pc:spChg chg="del">
          <ac:chgData name="Antonio Osamu Katagiri Tanaka" userId="2c28225e-d492-4964-8551-1b0a3c65dda0" providerId="ADAL" clId="{2AAC91A4-9A5D-4F56-9064-0DD7C640DFFA}" dt="2020-05-22T17:26:17.632" v="1288" actId="478"/>
          <ac:spMkLst>
            <pc:docMk/>
            <pc:sldMk cId="452983747" sldId="286"/>
            <ac:spMk id="3" creationId="{F1E8CBDD-ABDF-499F-B1FF-9D9FBAA3E465}"/>
          </ac:spMkLst>
        </pc:spChg>
        <pc:spChg chg="add mod">
          <ac:chgData name="Antonio Osamu Katagiri Tanaka" userId="2c28225e-d492-4964-8551-1b0a3c65dda0" providerId="ADAL" clId="{2AAC91A4-9A5D-4F56-9064-0DD7C640DFFA}" dt="2020-05-22T17:28:26.689" v="1300" actId="115"/>
          <ac:spMkLst>
            <pc:docMk/>
            <pc:sldMk cId="452983747" sldId="286"/>
            <ac:spMk id="11" creationId="{B3894944-19CA-4007-A644-87D68C6D3B73}"/>
          </ac:spMkLst>
        </pc:spChg>
        <pc:picChg chg="add mod modCrop">
          <ac:chgData name="Antonio Osamu Katagiri Tanaka" userId="2c28225e-d492-4964-8551-1b0a3c65dda0" providerId="ADAL" clId="{2AAC91A4-9A5D-4F56-9064-0DD7C640DFFA}" dt="2020-05-22T17:37:22.080" v="1354" actId="1076"/>
          <ac:picMkLst>
            <pc:docMk/>
            <pc:sldMk cId="452983747" sldId="286"/>
            <ac:picMk id="5" creationId="{9021628C-2BB1-4F04-AD24-0AFFD6487129}"/>
          </ac:picMkLst>
        </pc:picChg>
        <pc:picChg chg="add mod modCrop">
          <ac:chgData name="Antonio Osamu Katagiri Tanaka" userId="2c28225e-d492-4964-8551-1b0a3c65dda0" providerId="ADAL" clId="{2AAC91A4-9A5D-4F56-9064-0DD7C640DFFA}" dt="2020-05-22T17:37:22.080" v="1354" actId="1076"/>
          <ac:picMkLst>
            <pc:docMk/>
            <pc:sldMk cId="452983747" sldId="286"/>
            <ac:picMk id="6" creationId="{0E41459D-511C-4BF4-BB6E-66CE3C435611}"/>
          </ac:picMkLst>
        </pc:picChg>
        <pc:picChg chg="add mod modCrop">
          <ac:chgData name="Antonio Osamu Katagiri Tanaka" userId="2c28225e-d492-4964-8551-1b0a3c65dda0" providerId="ADAL" clId="{2AAC91A4-9A5D-4F56-9064-0DD7C640DFFA}" dt="2020-05-22T17:37:22.080" v="1354" actId="1076"/>
          <ac:picMkLst>
            <pc:docMk/>
            <pc:sldMk cId="452983747" sldId="286"/>
            <ac:picMk id="7" creationId="{FAC3AE9A-296B-4BBD-9EBD-F08CA4F10E5A}"/>
          </ac:picMkLst>
        </pc:picChg>
        <pc:picChg chg="add mod modCrop">
          <ac:chgData name="Antonio Osamu Katagiri Tanaka" userId="2c28225e-d492-4964-8551-1b0a3c65dda0" providerId="ADAL" clId="{2AAC91A4-9A5D-4F56-9064-0DD7C640DFFA}" dt="2020-05-22T17:37:22.080" v="1354" actId="1076"/>
          <ac:picMkLst>
            <pc:docMk/>
            <pc:sldMk cId="452983747" sldId="286"/>
            <ac:picMk id="8" creationId="{9CCC09B7-577D-4A3E-89CB-06E250071206}"/>
          </ac:picMkLst>
        </pc:picChg>
        <pc:picChg chg="add mod modCrop">
          <ac:chgData name="Antonio Osamu Katagiri Tanaka" userId="2c28225e-d492-4964-8551-1b0a3c65dda0" providerId="ADAL" clId="{2AAC91A4-9A5D-4F56-9064-0DD7C640DFFA}" dt="2020-05-22T17:37:22.080" v="1354" actId="1076"/>
          <ac:picMkLst>
            <pc:docMk/>
            <pc:sldMk cId="452983747" sldId="286"/>
            <ac:picMk id="9" creationId="{77414D03-8ABD-403E-AA91-0FF088EFC2A0}"/>
          </ac:picMkLst>
        </pc:picChg>
        <pc:picChg chg="add mod modCrop">
          <ac:chgData name="Antonio Osamu Katagiri Tanaka" userId="2c28225e-d492-4964-8551-1b0a3c65dda0" providerId="ADAL" clId="{2AAC91A4-9A5D-4F56-9064-0DD7C640DFFA}" dt="2020-05-22T17:37:22.080" v="1354" actId="1076"/>
          <ac:picMkLst>
            <pc:docMk/>
            <pc:sldMk cId="452983747" sldId="286"/>
            <ac:picMk id="10" creationId="{C1000744-5211-40E5-9184-EF8C5AAF4A4E}"/>
          </ac:picMkLst>
        </pc:picChg>
        <pc:picChg chg="mod">
          <ac:chgData name="Antonio Osamu Katagiri Tanaka" userId="2c28225e-d492-4964-8551-1b0a3c65dda0" providerId="ADAL" clId="{2AAC91A4-9A5D-4F56-9064-0DD7C640DFFA}" dt="2020-05-22T17:30:47.057" v="1309"/>
          <ac:picMkLst>
            <pc:docMk/>
            <pc:sldMk cId="452983747" sldId="286"/>
            <ac:picMk id="12" creationId="{6639E603-85D1-4C9E-803B-A6124A14D095}"/>
          </ac:picMkLst>
        </pc:picChg>
      </pc:sldChg>
      <pc:sldChg chg="modSp add del mod">
        <pc:chgData name="Antonio Osamu Katagiri Tanaka" userId="2c28225e-d492-4964-8551-1b0a3c65dda0" providerId="ADAL" clId="{2AAC91A4-9A5D-4F56-9064-0DD7C640DFFA}" dt="2020-05-22T21:40:00.091" v="1500" actId="47"/>
        <pc:sldMkLst>
          <pc:docMk/>
          <pc:sldMk cId="2882973395" sldId="287"/>
        </pc:sldMkLst>
        <pc:spChg chg="mod">
          <ac:chgData name="Antonio Osamu Katagiri Tanaka" userId="2c28225e-d492-4964-8551-1b0a3c65dda0" providerId="ADAL" clId="{2AAC91A4-9A5D-4F56-9064-0DD7C640DFFA}" dt="2020-05-22T20:03:15.898" v="1395" actId="20577"/>
          <ac:spMkLst>
            <pc:docMk/>
            <pc:sldMk cId="2882973395" sldId="287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2AAC91A4-9A5D-4F56-9064-0DD7C640DFFA}" dt="2020-05-22T20:03:54.220" v="1399" actId="20577"/>
          <ac:spMkLst>
            <pc:docMk/>
            <pc:sldMk cId="2882973395" sldId="287"/>
            <ac:spMk id="7" creationId="{43F915F1-9C90-4B6E-AA0B-C9F4FCF704FA}"/>
          </ac:spMkLst>
        </pc:sp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ho.int/blueprint/priority-diseases/key-action/Novel_Coronavirus_Landscape_nCoV_11April202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31400" cy="1945482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Spike mutation pipeline reveals the emergence of a more transmissible form of SARS-CoV-2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94201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22 May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699B461-C9E6-484F-BEBB-07C827876B2C}"/>
              </a:ext>
            </a:extLst>
          </p:cNvPr>
          <p:cNvSpPr/>
          <p:nvPr/>
        </p:nvSpPr>
        <p:spPr>
          <a:xfrm>
            <a:off x="0" y="6519446"/>
            <a:ext cx="993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Korber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W. Fischer, S.G.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Gnanakaran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Yoon, J. Theiler, W.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Abfalterer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 Foley, E.E. Giorgi, T. Bhattacharya, M.D. Parker, D.G. Partridge, C.M. Evans, T. de Silva, C.C.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LaBranche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D.C.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Montefiori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S.C.-19 G. Group, Spike mutation pipeline reveals the emergence of a more transmissible form of SARS-CoV-2,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BioRxiv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(2020) 2020.04.29.069054. https://doi.org/10.1101/2020.04.29.069054.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8951A-3AE4-4182-8701-4F430D695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540" y="1943586"/>
            <a:ext cx="7218320" cy="23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10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1AE43-7E30-45E2-85EF-DCC518730E1E}"/>
              </a:ext>
            </a:extLst>
          </p:cNvPr>
          <p:cNvGrpSpPr/>
          <p:nvPr/>
        </p:nvGrpSpPr>
        <p:grpSpPr>
          <a:xfrm>
            <a:off x="2389724" y="1519571"/>
            <a:ext cx="8349178" cy="3745834"/>
            <a:chOff x="984603" y="1519571"/>
            <a:chExt cx="8349178" cy="374583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F3B20E7-DFB7-496B-A1B1-F29CEEFD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3"/>
            <a:stretch/>
          </p:blipFill>
          <p:spPr bwMode="auto">
            <a:xfrm>
              <a:off x="3794845" y="1519571"/>
              <a:ext cx="5538936" cy="3745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7478AFE-6AA4-40D7-A194-487644843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603" y="1519571"/>
              <a:ext cx="2810242" cy="3745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Introduction &amp; Motivation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1690688"/>
            <a:ext cx="11249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About 62 candidate SARS-CoV-2 vaccines are currently being explored.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C0B50-6068-4C71-AC05-CB9BE61F8E7B}"/>
              </a:ext>
            </a:extLst>
          </p:cNvPr>
          <p:cNvSpPr/>
          <p:nvPr/>
        </p:nvSpPr>
        <p:spPr>
          <a:xfrm>
            <a:off x="942833" y="6030336"/>
            <a:ext cx="10730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WHO, Landscape of COVID-19 candidate vaccines, 2020. 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  <a:hlinkClick r:id="rId2"/>
              </a:rPr>
              <a:t>https://www.who.int/blueprint/priority-diseases/key-action/Novel_Coronavirus_Landscape_nCoV_11April2020.PDF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[2] Chen, W.H.,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Hotez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P.J., and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Bottazzi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M.E. (2020). Potential for developing a SARS-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receptor-binding domain (RBD) recombinant protein as a heterologous human vaccine against coronavirus infectious disease (COVID)-19. Hum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Vaccin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Immunother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1-4.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[3] Yuan, M., Wu, N.C., Zhu, X., Lee, C.-C.D., So, R.T.Y.,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Mok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C.K.P., and Wilson, I.A. (2020). A highly conserved cryptic epitope in the receptor-binding domains of SARS-CoV-2 and SARS-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Science, eabb7269.</a:t>
            </a:r>
          </a:p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[4] B.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Korber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W. Fischer, S.G.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Gnanakaran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Yoon, J. Theiler, W.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Abfalterer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 Foley, E.E. Giorgi, T. Bhattacharya, M.D. Parker, D.G. Partridge, C.M. Evans, T. de Silva, C.C.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LaBranche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D.C.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Montefiori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S.C.-19 G. Group, Spike mutation pipeline reveals the emergence of a more transmissible form of SARS-CoV-2,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BioRxiv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(2020) 2020.04.29.069054. https://doi.org/10.1101/2020.04.29.069054.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B6EFF-DF1C-4C6B-877C-89B6F828DE17}"/>
              </a:ext>
            </a:extLst>
          </p:cNvPr>
          <p:cNvSpPr/>
          <p:nvPr/>
        </p:nvSpPr>
        <p:spPr>
          <a:xfrm>
            <a:off x="936625" y="3598902"/>
            <a:ext cx="1125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Most efforts target the trimeric Spike protein (S) of the virus.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81805-18F1-48BF-9AE4-CCCEC007D5F5}"/>
              </a:ext>
            </a:extLst>
          </p:cNvPr>
          <p:cNvSpPr/>
          <p:nvPr/>
        </p:nvSpPr>
        <p:spPr>
          <a:xfrm>
            <a:off x="939729" y="2644795"/>
            <a:ext cx="11249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Spike steps in binding and entry into host cells and is a major target of neutralizing antibodies.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[2, 3]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EAAC7-4F61-4724-B816-752C6AD0D9AB}"/>
              </a:ext>
            </a:extLst>
          </p:cNvPr>
          <p:cNvSpPr/>
          <p:nvPr/>
        </p:nvSpPr>
        <p:spPr>
          <a:xfrm>
            <a:off x="930826" y="4474814"/>
            <a:ext cx="6628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“ […] we felt an urgent need for an “early warning” pipeline to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evaluate Spike pandemic evolution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.” 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34035-0C50-4718-8F32-36117BE03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5" b="46007"/>
          <a:stretch/>
        </p:blipFill>
        <p:spPr>
          <a:xfrm>
            <a:off x="7831469" y="4122122"/>
            <a:ext cx="3841975" cy="20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Paper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1690688"/>
            <a:ext cx="112491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authors turned their efforts to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track the evolution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of the SARS-CoV-2 Spike (S) protein in the COVID-19 pandemic, using the Global Initiative for Sharing All Influenza Data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GISAID SARS-CoV-2 sequence database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C0B50-6068-4C71-AC05-CB9BE61F8E7B}"/>
              </a:ext>
            </a:extLst>
          </p:cNvPr>
          <p:cNvSpPr/>
          <p:nvPr/>
        </p:nvSpPr>
        <p:spPr>
          <a:xfrm>
            <a:off x="942833" y="6519445"/>
            <a:ext cx="10730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B.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Korber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W. Fischer, S.G.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Gnanakaran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Yoon, J. Theiler, W.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Abfalterer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 Foley, E.E. Giorgi, T. Bhattacharya, M.D. Parker, D.G. Partridge, C.M. Evans, T. de Silva, C.C.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LaBranche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D.C.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Montefiori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S.C.-19 G. Group, Spike mutation pipeline reveals the emergence of a more transmissible form of SARS-CoV-2,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BioRxiv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(2020) 2020.04.29.069054. https://doi.org/10.1101/2020.04.29.069054.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2F375-5266-49C0-8CB8-7EC2F25B7C41}"/>
              </a:ext>
            </a:extLst>
          </p:cNvPr>
          <p:cNvSpPr/>
          <p:nvPr/>
        </p:nvSpPr>
        <p:spPr>
          <a:xfrm>
            <a:off x="942833" y="3334743"/>
            <a:ext cx="8316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Fetch daily GISAID data (~10000 sequences)</a:t>
            </a:r>
            <a:b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	Discard partial and problematic sequences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		Trim jagged ends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			Codon Block-based nucleotide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			multiple sequence alignment	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				Monitor Spike mutational 					frequencies over time</a:t>
            </a:r>
          </a:p>
          <a:p>
            <a:r>
              <a:rPr lang="en-GB" sz="20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https://github.com/jts/nanopolish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EA3EA6-DF9D-495B-B516-F254E013B805}"/>
              </a:ext>
            </a:extLst>
          </p:cNvPr>
          <p:cNvCxnSpPr>
            <a:cxnSpLocks/>
          </p:cNvCxnSpPr>
          <p:nvPr/>
        </p:nvCxnSpPr>
        <p:spPr>
          <a:xfrm>
            <a:off x="1426716" y="3717853"/>
            <a:ext cx="416598" cy="214233"/>
          </a:xfrm>
          <a:prstGeom prst="bentConnector3">
            <a:avLst>
              <a:gd name="adj1" fmla="val 1224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1F5E64-100E-4729-923C-BD9E2F5EB112}"/>
              </a:ext>
            </a:extLst>
          </p:cNvPr>
          <p:cNvCxnSpPr>
            <a:cxnSpLocks/>
          </p:cNvCxnSpPr>
          <p:nvPr/>
        </p:nvCxnSpPr>
        <p:spPr>
          <a:xfrm>
            <a:off x="2360166" y="4109327"/>
            <a:ext cx="446534" cy="201420"/>
          </a:xfrm>
          <a:prstGeom prst="bentConnector3">
            <a:avLst>
              <a:gd name="adj1" fmla="val 3072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00B64AA-3C8A-42B7-A66F-A3AF47C13194}"/>
              </a:ext>
            </a:extLst>
          </p:cNvPr>
          <p:cNvCxnSpPr>
            <a:cxnSpLocks/>
          </p:cNvCxnSpPr>
          <p:nvPr/>
        </p:nvCxnSpPr>
        <p:spPr>
          <a:xfrm>
            <a:off x="3280916" y="4466355"/>
            <a:ext cx="465584" cy="371544"/>
          </a:xfrm>
          <a:prstGeom prst="bentConnector3">
            <a:avLst>
              <a:gd name="adj1" fmla="val 2264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13DFAB8-B613-4DA4-A1E4-C890567FA618}"/>
              </a:ext>
            </a:extLst>
          </p:cNvPr>
          <p:cNvCxnSpPr>
            <a:cxnSpLocks/>
          </p:cNvCxnSpPr>
          <p:nvPr/>
        </p:nvCxnSpPr>
        <p:spPr>
          <a:xfrm>
            <a:off x="4214366" y="5235472"/>
            <a:ext cx="465584" cy="371544"/>
          </a:xfrm>
          <a:prstGeom prst="bentConnector3">
            <a:avLst>
              <a:gd name="adj1" fmla="val 2264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0E6D794-1A8A-4B0D-9BA6-9EED4055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71" y="3204326"/>
            <a:ext cx="3901315" cy="30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B7DB8-109A-4291-BF29-C3DCEF9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9850A-85BE-441B-B659-CF64192A4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10"/>
          <a:stretch/>
        </p:blipFill>
        <p:spPr>
          <a:xfrm>
            <a:off x="1007955" y="1690688"/>
            <a:ext cx="11112716" cy="4802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E732D5-7B8E-486C-811B-A9B4B984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Table 1. Table summarizing the mutations we are following in Spike.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2F1AD-6CAC-4321-8C82-44B48E6313E0}"/>
              </a:ext>
            </a:extLst>
          </p:cNvPr>
          <p:cNvSpPr/>
          <p:nvPr/>
        </p:nvSpPr>
        <p:spPr>
          <a:xfrm>
            <a:off x="942833" y="6519445"/>
            <a:ext cx="10730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B.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Korber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W. Fischer, S.G.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Gnanakaran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Yoon, J. Theiler, W.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Abfalterer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 Foley, E.E. Giorgi, T. Bhattacharya, M.D. Parker, D.G. Partridge, C.M. Evans, T. de Silva, C.C.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LaBranche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D.C.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Montefiori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S.C.-19 G. Group, Spike mutation pipeline reveals the emergence of a more transmissible form of SARS-CoV-2,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BioRxiv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(2020) 2020.04.29.069054. https://doi.org/10.1101/2020.04.29.069054.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3350E-680A-4C7F-B496-364C805D1EC2}"/>
              </a:ext>
            </a:extLst>
          </p:cNvPr>
          <p:cNvSpPr/>
          <p:nvPr/>
        </p:nvSpPr>
        <p:spPr>
          <a:xfrm>
            <a:off x="1007955" y="2451652"/>
            <a:ext cx="781088" cy="265044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5D457F-7CAC-4589-9288-99061F8EEF67}"/>
              </a:ext>
            </a:extLst>
          </p:cNvPr>
          <p:cNvSpPr/>
          <p:nvPr/>
        </p:nvSpPr>
        <p:spPr>
          <a:xfrm>
            <a:off x="5705456" y="2451652"/>
            <a:ext cx="602579" cy="265044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400DE-2187-498E-92F8-D2EB26398CAB}"/>
              </a:ext>
            </a:extLst>
          </p:cNvPr>
          <p:cNvSpPr/>
          <p:nvPr/>
        </p:nvSpPr>
        <p:spPr>
          <a:xfrm>
            <a:off x="7084076" y="2451652"/>
            <a:ext cx="721454" cy="265044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DEDC-A0F2-4FA6-AAD5-827E2AA1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60C35-2198-491D-9CD1-2424A604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05" y="0"/>
            <a:ext cx="5400675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7CB14E-169B-41B5-9837-1B1C74FA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680" y="365125"/>
            <a:ext cx="583932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Fig. S2. The increasing frequency of the D614G mutation over time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485B0-EBBD-4A00-A2E4-6BF6693374A1}"/>
              </a:ext>
            </a:extLst>
          </p:cNvPr>
          <p:cNvSpPr/>
          <p:nvPr/>
        </p:nvSpPr>
        <p:spPr>
          <a:xfrm>
            <a:off x="6352681" y="2055813"/>
            <a:ext cx="5839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D614G is a G-to-A base change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@position 23,403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6BFAA9-50B6-44F7-9852-3780B76E8682}"/>
              </a:ext>
            </a:extLst>
          </p:cNvPr>
          <p:cNvSpPr/>
          <p:nvPr/>
        </p:nvSpPr>
        <p:spPr>
          <a:xfrm>
            <a:off x="6352680" y="3063250"/>
            <a:ext cx="5839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seven first D614G strains (Pre-March) were sampled in Europe, and one each in Mexico, Brazil, and in Wuhan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EE196-7866-4D9D-894B-CEB952D8ACD7}"/>
              </a:ext>
            </a:extLst>
          </p:cNvPr>
          <p:cNvSpPr/>
          <p:nvPr/>
        </p:nvSpPr>
        <p:spPr>
          <a:xfrm>
            <a:off x="6352680" y="5082453"/>
            <a:ext cx="5839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GISAID showed that G614’s frequency was increasing with geographic spread</a:t>
            </a:r>
          </a:p>
        </p:txBody>
      </p:sp>
    </p:spTree>
    <p:extLst>
      <p:ext uri="{BB962C8B-B14F-4D97-AF65-F5344CB8AC3E}">
        <p14:creationId xmlns:p14="http://schemas.microsoft.com/office/powerpoint/2010/main" val="358757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B7DB8-109A-4291-BF29-C3DCEF9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E732D5-7B8E-486C-811B-A9B4B984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Transmissibility study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2F1AD-6CAC-4321-8C82-44B48E6313E0}"/>
              </a:ext>
            </a:extLst>
          </p:cNvPr>
          <p:cNvSpPr/>
          <p:nvPr/>
        </p:nvSpPr>
        <p:spPr>
          <a:xfrm>
            <a:off x="942833" y="6519445"/>
            <a:ext cx="10730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B.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Korber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W. Fischer, S.G.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Gnanakaran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H. Yoon, J. Theiler, W.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Abfalterer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 Foley, E.E. Giorgi, T. Bhattacharya, M.D. Parker, D.G. Partridge, C.M. Evans, T. de Silva, C.C.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LaBranche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D.C.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Montefiori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S.C.-19 G. Group, Spike mutation pipeline reveals the emergence of a more transmissible form of SARS-CoV-2, </a:t>
            </a:r>
            <a:r>
              <a:rPr lang="en-GB" sz="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BioRxiv</a:t>
            </a:r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(2020) 2020.04.29.069054. https://doi.org/10.1101/2020.04.29.069054.</a:t>
            </a:r>
            <a:endParaRPr lang="en-GB" sz="800" b="1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E5A3D-2E3C-4E24-A03E-5E164D6BB59C}"/>
              </a:ext>
            </a:extLst>
          </p:cNvPr>
          <p:cNvSpPr/>
          <p:nvPr/>
        </p:nvSpPr>
        <p:spPr>
          <a:xfrm>
            <a:off x="942833" y="1690688"/>
            <a:ext cx="112491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Since clinical outcome data was not available in GISAID, authors generated sequences from 453 individuals with COVID-19 at Sheffield Teaching Hospital in England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2672E-EE4A-46FF-8897-5AB8885AA3F4}"/>
              </a:ext>
            </a:extLst>
          </p:cNvPr>
          <p:cNvSpPr/>
          <p:nvPr/>
        </p:nvSpPr>
        <p:spPr>
          <a:xfrm>
            <a:off x="942832" y="3392488"/>
            <a:ext cx="56214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data included: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age, gender, date of sampling,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clinical status: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outpatient (OP),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inpatient (IP), 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admittance into the intensive care unit (ICU)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47C0FF-50C1-4459-AD3F-D392F2339FF4}"/>
              </a:ext>
            </a:extLst>
          </p:cNvPr>
          <p:cNvSpPr/>
          <p:nvPr/>
        </p:nvSpPr>
        <p:spPr>
          <a:xfrm>
            <a:off x="6564313" y="3429000"/>
            <a:ext cx="5621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Takeaway:</a:t>
            </a:r>
          </a:p>
          <a:p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D614G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is more infectious, but </a:t>
            </a:r>
            <a:r>
              <a:rPr lang="en-GB" sz="2800" dirty="0">
                <a:solidFill>
                  <a:schemeClr val="accent4"/>
                </a:solidFill>
                <a:latin typeface="Arial Nova Light" panose="020B0304020202020204" pitchFamily="34" charset="0"/>
              </a:rPr>
              <a:t>does not predict 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19281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0AF66-9DF6-4183-9A25-3C090F8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1628C-2BB1-4F04-AD24-0AFFD6487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0"/>
          <a:stretch/>
        </p:blipFill>
        <p:spPr>
          <a:xfrm>
            <a:off x="3272013" y="1455056"/>
            <a:ext cx="6569787" cy="540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1459D-511C-4BF4-BB6E-66CE3C435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979"/>
          <a:stretch/>
        </p:blipFill>
        <p:spPr>
          <a:xfrm>
            <a:off x="3272013" y="1455056"/>
            <a:ext cx="6584599" cy="5402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3AE9A-296B-4BBD-9EBD-F08CA4F10E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979"/>
          <a:stretch/>
        </p:blipFill>
        <p:spPr>
          <a:xfrm>
            <a:off x="3272013" y="1455055"/>
            <a:ext cx="6584599" cy="5402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C09B7-577D-4A3E-89CB-06E2500712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979"/>
          <a:stretch/>
        </p:blipFill>
        <p:spPr>
          <a:xfrm>
            <a:off x="3272013" y="1455055"/>
            <a:ext cx="6584599" cy="540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14D03-8ABD-403E-AA91-0FF088EFC2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4979"/>
          <a:stretch/>
        </p:blipFill>
        <p:spPr>
          <a:xfrm>
            <a:off x="3272013" y="1455056"/>
            <a:ext cx="6584599" cy="540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000744-5211-40E5-9184-EF8C5AAF4A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4979"/>
          <a:stretch/>
        </p:blipFill>
        <p:spPr>
          <a:xfrm>
            <a:off x="3272013" y="1455056"/>
            <a:ext cx="6584599" cy="540294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3894944-19CA-4007-A644-87D68C6D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https://cov.lanl.gov/apps/covid-19/map/</a:t>
            </a:r>
          </a:p>
        </p:txBody>
      </p:sp>
      <p:pic>
        <p:nvPicPr>
          <p:cNvPr id="1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639E603-85D1-4C9E-803B-A6124A14D0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1000"/>
                    <p14:bmk name="Bookmark 2" time="2000"/>
                    <p14:bmk name="Bookmark 3" time="3000"/>
                    <p14:bmk name="Bookmark 4" time="4000"/>
                    <p14:bmk name="Bookmark 5" time="5000"/>
                    <p14:bmk name="Bookmark 6" time="6000"/>
                  </p14:bmkLst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58240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8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8057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 showWhenStopped="0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2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12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after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7" presetID="1" presetClass="entr" presetSubtype="0" fill="hold" nodeType="after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0" presetID="1" presetClass="entr" presetSubtype="0" fill="hold" nodeType="after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3" presetID="1" presetClass="entr" presetSubtype="0" fill="hold" nodeType="after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26" presetID="1" presetClass="entr" presetSubtype="0" fill="hold" nodeType="after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2" bmkName="Bookmark 1"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8057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 showWhenStopped="0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2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mutation Spike D614G is replacing the original Wuhan form of the virus across the globe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D614G mutation improves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receptor binding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fusion activation, and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Neutralization of antibody sensitivity.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Individuals susceptible to a second infection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1185</Words>
  <Application>Microsoft Office PowerPoint</Application>
  <PresentationFormat>Widescreen</PresentationFormat>
  <Paragraphs>68</Paragraphs>
  <Slides>12</Slides>
  <Notes>1</Notes>
  <HiddenSlides>3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Consolas</vt:lpstr>
      <vt:lpstr>Office Theme</vt:lpstr>
      <vt:lpstr>Spike mutation pipeline reveals the emergence of a more transmissible form of SARS-CoV-2</vt:lpstr>
      <vt:lpstr>Agenda</vt:lpstr>
      <vt:lpstr>Introduction &amp; Motivation</vt:lpstr>
      <vt:lpstr>Paper overview</vt:lpstr>
      <vt:lpstr>Table 1. Table summarizing the mutations we are following in Spike.[1]</vt:lpstr>
      <vt:lpstr>Fig. S2. The increasing frequency of the D614G mutation over time</vt:lpstr>
      <vt:lpstr>Transmissibility study[1]</vt:lpstr>
      <vt:lpstr>https://cov.lanl.gov/apps/covid-19/map/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11</cp:revision>
  <dcterms:created xsi:type="dcterms:W3CDTF">2019-03-28T22:09:57Z</dcterms:created>
  <dcterms:modified xsi:type="dcterms:W3CDTF">2020-05-22T21:52:55Z</dcterms:modified>
</cp:coreProperties>
</file>