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84" r:id="rId5"/>
    <p:sldId id="285" r:id="rId6"/>
    <p:sldId id="282" r:id="rId7"/>
    <p:sldId id="276" r:id="rId8"/>
    <p:sldId id="269" r:id="rId9"/>
    <p:sldId id="263" r:id="rId10"/>
    <p:sldId id="283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lides" id="{C3FB3F32-FB21-4AE8-89EF-70B7F2C28BB8}">
          <p14:sldIdLst>
            <p14:sldId id="256"/>
            <p14:sldId id="257"/>
          </p14:sldIdLst>
        </p14:section>
        <p14:section name="Opening Slides" id="{4602AA0E-63BE-41F3-8FC7-D6D9D743E6E4}">
          <p14:sldIdLst>
            <p14:sldId id="260"/>
          </p14:sldIdLst>
        </p14:section>
        <p14:section name="Presentation Body" id="{032748CF-34D4-4F00-AA86-51FC83977DA0}">
          <p14:sldIdLst>
            <p14:sldId id="284"/>
            <p14:sldId id="285"/>
            <p14:sldId id="282"/>
            <p14:sldId id="276"/>
          </p14:sldIdLst>
        </p14:section>
        <p14:section name="Closing Slides" id="{E80DB28E-CAD9-4B95-9FE2-9292BCFE48B7}">
          <p14:sldIdLst>
            <p14:sldId id="269"/>
          </p14:sldIdLst>
        </p14:section>
        <p14:section name="Side Slides" id="{1C99C5B6-3640-4323-B416-8D531FACFE49}">
          <p14:sldIdLst>
            <p14:sldId id="263"/>
            <p14:sldId id="283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41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Osamu Katagiri Tanaka" initials="AOKT" lastIdx="1" clrIdx="0">
    <p:extLst>
      <p:ext uri="{19B8F6BF-5375-455C-9EA6-DF929625EA0E}">
        <p15:presenceInfo xmlns:p15="http://schemas.microsoft.com/office/powerpoint/2012/main" userId="Antonio Osamu Katagiri Tana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83AF17-B86E-4C19-9585-AD3B0B02D326}" v="346" dt="2020-07-07T05:39:48.642"/>
    <p1510:client id="{640C0C0F-CC60-43B7-9EA7-204785F2864C}" v="1226" dt="2020-07-07T04:55:23.6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0" autoAdjust="0"/>
    <p:restoredTop sz="89663" autoAdjust="0"/>
  </p:normalViewPr>
  <p:slideViewPr>
    <p:cSldViewPr snapToGrid="0" showGuides="1">
      <p:cViewPr varScale="1">
        <p:scale>
          <a:sx n="77" d="100"/>
          <a:sy n="77" d="100"/>
        </p:scale>
        <p:origin x="132" y="588"/>
      </p:cViewPr>
      <p:guideLst>
        <p:guide orient="horz" pos="2137"/>
        <p:guide pos="41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Osamu Katagiri Tanaka" userId="2c28225e-d492-4964-8551-1b0a3c65dda0" providerId="ADAL" clId="{329B512D-3474-403B-B217-DE713D6D5C19}"/>
    <pc:docChg chg="undo custSel addSld delSld modSld sldOrd modSection">
      <pc:chgData name="Antonio Osamu Katagiri Tanaka" userId="2c28225e-d492-4964-8551-1b0a3c65dda0" providerId="ADAL" clId="{329B512D-3474-403B-B217-DE713D6D5C19}" dt="2019-04-04T15:50:31.505" v="1986" actId="20577"/>
      <pc:docMkLst>
        <pc:docMk/>
      </pc:docMkLst>
      <pc:sldChg chg="addSp">
        <pc:chgData name="Antonio Osamu Katagiri Tanaka" userId="2c28225e-d492-4964-8551-1b0a3c65dda0" providerId="ADAL" clId="{329B512D-3474-403B-B217-DE713D6D5C19}" dt="2019-03-31T15:07:38.520" v="0" actId="9405"/>
        <pc:sldMkLst>
          <pc:docMk/>
          <pc:sldMk cId="3401248549" sldId="256"/>
        </pc:sldMkLst>
        <pc:inkChg chg="add">
          <ac:chgData name="Antonio Osamu Katagiri Tanaka" userId="2c28225e-d492-4964-8551-1b0a3c65dda0" providerId="ADAL" clId="{329B512D-3474-403B-B217-DE713D6D5C19}" dt="2019-03-31T15:07:38.520" v="0" actId="9405"/>
          <ac:inkMkLst>
            <pc:docMk/>
            <pc:sldMk cId="3401248549" sldId="256"/>
            <ac:inkMk id="2" creationId="{E00210A8-2E97-46D2-AE68-867D9198F33C}"/>
          </ac:inkMkLst>
        </pc:inkChg>
      </pc:sldChg>
      <pc:sldChg chg="modSp">
        <pc:chgData name="Antonio Osamu Katagiri Tanaka" userId="2c28225e-d492-4964-8551-1b0a3c65dda0" providerId="ADAL" clId="{329B512D-3474-403B-B217-DE713D6D5C19}" dt="2019-04-04T15:50:31.505" v="1986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329B512D-3474-403B-B217-DE713D6D5C19}" dt="2019-04-04T15:50:31.505" v="1986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329B512D-3474-403B-B217-DE713D6D5C19}" dt="2019-04-04T14:27:37.615" v="1984" actId="115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329B512D-3474-403B-B217-DE713D6D5C19}" dt="2019-04-04T14:27:37.615" v="1984" actId="115"/>
          <ac:spMkLst>
            <pc:docMk/>
            <pc:sldMk cId="3604131991" sldId="263"/>
            <ac:spMk id="6" creationId="{058630E6-31AF-4451-B084-C9809D0DA4E8}"/>
          </ac:spMkLst>
        </pc:spChg>
        <pc:inkChg chg="add del">
          <ac:chgData name="Antonio Osamu Katagiri Tanaka" userId="2c28225e-d492-4964-8551-1b0a3c65dda0" providerId="ADAL" clId="{329B512D-3474-403B-B217-DE713D6D5C19}" dt="2019-04-04T14:27:28.979" v="1982" actId="9405"/>
          <ac:inkMkLst>
            <pc:docMk/>
            <pc:sldMk cId="3604131991" sldId="263"/>
            <ac:inkMk id="2" creationId="{969D952D-714C-43B0-A513-C6B4AE47428D}"/>
          </ac:inkMkLst>
        </pc:inkChg>
        <pc:inkChg chg="add del">
          <ac:chgData name="Antonio Osamu Katagiri Tanaka" userId="2c28225e-d492-4964-8551-1b0a3c65dda0" providerId="ADAL" clId="{329B512D-3474-403B-B217-DE713D6D5C19}" dt="2019-04-04T14:27:28.045" v="1981" actId="9405"/>
          <ac:inkMkLst>
            <pc:docMk/>
            <pc:sldMk cId="3604131991" sldId="263"/>
            <ac:inkMk id="3" creationId="{FE05DE7C-4281-4120-83A0-C423CBD124A8}"/>
          </ac:inkMkLst>
        </pc:inkChg>
        <pc:inkChg chg="add del">
          <ac:chgData name="Antonio Osamu Katagiri Tanaka" userId="2c28225e-d492-4964-8551-1b0a3c65dda0" providerId="ADAL" clId="{329B512D-3474-403B-B217-DE713D6D5C19}" dt="2019-04-04T14:27:27.649" v="1980" actId="9405"/>
          <ac:inkMkLst>
            <pc:docMk/>
            <pc:sldMk cId="3604131991" sldId="263"/>
            <ac:inkMk id="5" creationId="{BB6A19F7-AA98-477A-A47F-B32552340760}"/>
          </ac:inkMkLst>
        </pc:inkChg>
      </pc:sldChg>
      <pc:sldChg chg="addSp delSp modSp add modNotesTx">
        <pc:chgData name="Antonio Osamu Katagiri Tanaka" userId="2c28225e-d492-4964-8551-1b0a3c65dda0" providerId="ADAL" clId="{329B512D-3474-403B-B217-DE713D6D5C19}" dt="2019-04-04T13:21:57.223" v="1920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329B512D-3474-403B-B217-DE713D6D5C19}" dt="2019-04-04T04:34:54.745" v="1145" actId="20577"/>
          <ac:spMkLst>
            <pc:docMk/>
            <pc:sldMk cId="708711930" sldId="276"/>
            <ac:spMk id="4" creationId="{F9ED8BE6-F7AC-4FD8-8FA8-8C683A7C2F62}"/>
          </ac:spMkLst>
        </pc:spChg>
        <pc:spChg chg="add mod">
          <ac:chgData name="Antonio Osamu Katagiri Tanaka" userId="2c28225e-d492-4964-8551-1b0a3c65dda0" providerId="ADAL" clId="{329B512D-3474-403B-B217-DE713D6D5C19}" dt="2019-04-04T13:21:57.223" v="1920" actId="20577"/>
          <ac:spMkLst>
            <pc:docMk/>
            <pc:sldMk cId="708711930" sldId="276"/>
            <ac:spMk id="7" creationId="{43F915F1-9C90-4B6E-AA0B-C9F4FCF704FA}"/>
          </ac:spMkLst>
        </pc:spChg>
        <pc:picChg chg="add del mod">
          <ac:chgData name="Antonio Osamu Katagiri Tanaka" userId="2c28225e-d492-4964-8551-1b0a3c65dda0" providerId="ADAL" clId="{329B512D-3474-403B-B217-DE713D6D5C19}" dt="2019-04-04T05:13:15.197" v="1321" actId="478"/>
          <ac:picMkLst>
            <pc:docMk/>
            <pc:sldMk cId="708711930" sldId="276"/>
            <ac:picMk id="5" creationId="{A98AA8FA-E2A8-490A-BE93-C2DB37F95CB5}"/>
          </ac:picMkLst>
        </pc:picChg>
      </pc:sldChg>
      <pc:sldChg chg="addSp delSp add">
        <pc:chgData name="Antonio Osamu Katagiri Tanaka" userId="2c28225e-d492-4964-8551-1b0a3c65dda0" providerId="ADAL" clId="{329B512D-3474-403B-B217-DE713D6D5C19}" dt="2019-04-04T14:17:54.544" v="1976" actId="9405"/>
        <pc:sldMkLst>
          <pc:docMk/>
          <pc:sldMk cId="2232161063" sldId="281"/>
        </pc:sldMkLst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2" creationId="{4C4F355D-C485-4947-B93D-D35B7AA9E70B}"/>
          </ac:spMkLst>
        </pc:spChg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3" creationId="{CEFF394F-286F-4E9E-91A4-CDDC3F9A8031}"/>
          </ac:spMkLst>
        </pc:spChg>
        <pc:inkChg chg="add del">
          <ac:chgData name="Antonio Osamu Katagiri Tanaka" userId="2c28225e-d492-4964-8551-1b0a3c65dda0" providerId="ADAL" clId="{329B512D-3474-403B-B217-DE713D6D5C19}" dt="2019-04-04T14:16:38.510" v="1954" actId="9405"/>
          <ac:inkMkLst>
            <pc:docMk/>
            <pc:sldMk cId="2232161063" sldId="281"/>
            <ac:inkMk id="4" creationId="{F48662FE-D5D2-4B7F-8DA7-0CF64BB16546}"/>
          </ac:inkMkLst>
        </pc:inkChg>
        <pc:inkChg chg="add del">
          <ac:chgData name="Antonio Osamu Katagiri Tanaka" userId="2c28225e-d492-4964-8551-1b0a3c65dda0" providerId="ADAL" clId="{329B512D-3474-403B-B217-DE713D6D5C19}" dt="2019-04-04T14:16:38.154" v="1953" actId="9405"/>
          <ac:inkMkLst>
            <pc:docMk/>
            <pc:sldMk cId="2232161063" sldId="281"/>
            <ac:inkMk id="5" creationId="{4ABF39D1-C7B9-4BA2-B542-4048A038320F}"/>
          </ac:inkMkLst>
        </pc:inkChg>
        <pc:inkChg chg="add del">
          <ac:chgData name="Antonio Osamu Katagiri Tanaka" userId="2c28225e-d492-4964-8551-1b0a3c65dda0" providerId="ADAL" clId="{329B512D-3474-403B-B217-DE713D6D5C19}" dt="2019-04-04T14:16:47.175" v="1958" actId="9405"/>
          <ac:inkMkLst>
            <pc:docMk/>
            <pc:sldMk cId="2232161063" sldId="281"/>
            <ac:inkMk id="6" creationId="{5B1B56C8-70C9-4730-8643-79E88310667C}"/>
          </ac:inkMkLst>
        </pc:inkChg>
        <pc:inkChg chg="add del">
          <ac:chgData name="Antonio Osamu Katagiri Tanaka" userId="2c28225e-d492-4964-8551-1b0a3c65dda0" providerId="ADAL" clId="{329B512D-3474-403B-B217-DE713D6D5C19}" dt="2019-04-04T14:16:46.724" v="1957" actId="9405"/>
          <ac:inkMkLst>
            <pc:docMk/>
            <pc:sldMk cId="2232161063" sldId="281"/>
            <ac:inkMk id="7" creationId="{24C5F770-68B4-4D42-B489-41A511F861BD}"/>
          </ac:inkMkLst>
        </pc:inkChg>
        <pc:inkChg chg="add del">
          <ac:chgData name="Antonio Osamu Katagiri Tanaka" userId="2c28225e-d492-4964-8551-1b0a3c65dda0" providerId="ADAL" clId="{329B512D-3474-403B-B217-DE713D6D5C19}" dt="2019-04-04T14:17:20.271" v="1975" actId="9405"/>
          <ac:inkMkLst>
            <pc:docMk/>
            <pc:sldMk cId="2232161063" sldId="281"/>
            <ac:inkMk id="8" creationId="{39B76950-E0E3-487C-9E7C-22E8EC186848}"/>
          </ac:inkMkLst>
        </pc:inkChg>
        <pc:inkChg chg="add del">
          <ac:chgData name="Antonio Osamu Katagiri Tanaka" userId="2c28225e-d492-4964-8551-1b0a3c65dda0" providerId="ADAL" clId="{329B512D-3474-403B-B217-DE713D6D5C19}" dt="2019-04-04T14:17:20.012" v="1974" actId="9405"/>
          <ac:inkMkLst>
            <pc:docMk/>
            <pc:sldMk cId="2232161063" sldId="281"/>
            <ac:inkMk id="9" creationId="{3CEC4F54-38E1-4934-8B8C-FFE12692C698}"/>
          </ac:inkMkLst>
        </pc:inkChg>
        <pc:inkChg chg="add del">
          <ac:chgData name="Antonio Osamu Katagiri Tanaka" userId="2c28225e-d492-4964-8551-1b0a3c65dda0" providerId="ADAL" clId="{329B512D-3474-403B-B217-DE713D6D5C19}" dt="2019-04-04T14:17:09.245" v="1963"/>
          <ac:inkMkLst>
            <pc:docMk/>
            <pc:sldMk cId="2232161063" sldId="281"/>
            <ac:inkMk id="10" creationId="{0DBEE789-6623-4AB2-ADC5-98E430E1CBAF}"/>
          </ac:inkMkLst>
        </pc:inkChg>
        <pc:inkChg chg="add del">
          <ac:chgData name="Antonio Osamu Katagiri Tanaka" userId="2c28225e-d492-4964-8551-1b0a3c65dda0" providerId="ADAL" clId="{329B512D-3474-403B-B217-DE713D6D5C19}" dt="2019-04-04T14:17:19.713" v="1973" actId="9405"/>
          <ac:inkMkLst>
            <pc:docMk/>
            <pc:sldMk cId="2232161063" sldId="281"/>
            <ac:inkMk id="11" creationId="{DFC9F2CA-5285-4A5C-9F5B-2525D84FA85B}"/>
          </ac:inkMkLst>
        </pc:inkChg>
        <pc:inkChg chg="add del">
          <ac:chgData name="Antonio Osamu Katagiri Tanaka" userId="2c28225e-d492-4964-8551-1b0a3c65dda0" providerId="ADAL" clId="{329B512D-3474-403B-B217-DE713D6D5C19}" dt="2019-04-04T14:17:11.940" v="1965"/>
          <ac:inkMkLst>
            <pc:docMk/>
            <pc:sldMk cId="2232161063" sldId="281"/>
            <ac:inkMk id="12" creationId="{70729EB8-D999-44DE-BD4B-AC2656488D0D}"/>
          </ac:inkMkLst>
        </pc:inkChg>
        <pc:inkChg chg="add del">
          <ac:chgData name="Antonio Osamu Katagiri Tanaka" userId="2c28225e-d492-4964-8551-1b0a3c65dda0" providerId="ADAL" clId="{329B512D-3474-403B-B217-DE713D6D5C19}" dt="2019-04-04T14:17:19.448" v="1972" actId="9405"/>
          <ac:inkMkLst>
            <pc:docMk/>
            <pc:sldMk cId="2232161063" sldId="281"/>
            <ac:inkMk id="13" creationId="{B5E4568C-A122-4752-BFD4-D01AB9477A90}"/>
          </ac:inkMkLst>
        </pc:inkChg>
        <pc:inkChg chg="add del">
          <ac:chgData name="Antonio Osamu Katagiri Tanaka" userId="2c28225e-d492-4964-8551-1b0a3c65dda0" providerId="ADAL" clId="{329B512D-3474-403B-B217-DE713D6D5C19}" dt="2019-04-04T14:17:14.340" v="1967"/>
          <ac:inkMkLst>
            <pc:docMk/>
            <pc:sldMk cId="2232161063" sldId="281"/>
            <ac:inkMk id="14" creationId="{B7C371AD-F542-4243-992B-83DE8682F6E8}"/>
          </ac:inkMkLst>
        </pc:inkChg>
        <pc:inkChg chg="add del">
          <ac:chgData name="Antonio Osamu Katagiri Tanaka" userId="2c28225e-d492-4964-8551-1b0a3c65dda0" providerId="ADAL" clId="{329B512D-3474-403B-B217-DE713D6D5C19}" dt="2019-04-04T14:17:19.102" v="1971" actId="9405"/>
          <ac:inkMkLst>
            <pc:docMk/>
            <pc:sldMk cId="2232161063" sldId="281"/>
            <ac:inkMk id="15" creationId="{CFB02AAB-6668-48F3-B426-4D9D0CC71014}"/>
          </ac:inkMkLst>
        </pc:inkChg>
        <pc:inkChg chg="add del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6" creationId="{F958836C-F4E8-4AF9-BD66-055A4B6A0328}"/>
          </ac:inkMkLst>
        </pc:inkChg>
        <pc:inkChg chg="add del">
          <ac:chgData name="Antonio Osamu Katagiri Tanaka" userId="2c28225e-d492-4964-8551-1b0a3c65dda0" providerId="ADAL" clId="{329B512D-3474-403B-B217-DE713D6D5C19}" dt="2019-04-04T14:17:18.869" v="1970" actId="9405"/>
          <ac:inkMkLst>
            <pc:docMk/>
            <pc:sldMk cId="2232161063" sldId="281"/>
            <ac:inkMk id="17" creationId="{381EC61D-F6A6-4D31-8DC8-0FDB22BF7969}"/>
          </ac:inkMkLst>
        </pc:inkChg>
        <pc:inkChg chg="add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8" creationId="{A82FD42E-7762-4781-B54C-6FC99285B972}"/>
          </ac:inkMkLst>
        </pc:inkChg>
        <pc:inkChg chg="add">
          <ac:chgData name="Antonio Osamu Katagiri Tanaka" userId="2c28225e-d492-4964-8551-1b0a3c65dda0" providerId="ADAL" clId="{329B512D-3474-403B-B217-DE713D6D5C19}" dt="2019-04-04T14:17:54.544" v="1976" actId="9405"/>
          <ac:inkMkLst>
            <pc:docMk/>
            <pc:sldMk cId="2232161063" sldId="281"/>
            <ac:inkMk id="19" creationId="{BAA549A7-2830-4ED6-A802-0791908B8068}"/>
          </ac:inkMkLst>
        </pc:inkChg>
      </pc:sldChg>
    </pc:docChg>
  </pc:docChgLst>
  <pc:docChgLst>
    <pc:chgData name="Antonio Osamu Katagiri Tanaka" userId="2c28225e-d492-4964-8551-1b0a3c65dda0" providerId="ADAL" clId="{A1255C39-2EFB-4D15-B143-B65097792378}"/>
    <pc:docChg chg="undo custSel addSld delSld modSld">
      <pc:chgData name="Antonio Osamu Katagiri Tanaka" userId="2c28225e-d492-4964-8551-1b0a3c65dda0" providerId="ADAL" clId="{A1255C39-2EFB-4D15-B143-B65097792378}" dt="2019-03-29T13:16:25.522" v="350" actId="20577"/>
      <pc:docMkLst>
        <pc:docMk/>
      </pc:docMkLst>
      <pc:sldChg chg="modSp">
        <pc:chgData name="Antonio Osamu Katagiri Tanaka" userId="2c28225e-d492-4964-8551-1b0a3c65dda0" providerId="ADAL" clId="{A1255C39-2EFB-4D15-B143-B65097792378}" dt="2019-03-28T22:22:21.819" v="38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A1255C39-2EFB-4D15-B143-B65097792378}" dt="2019-03-28T22:22:21.819" v="38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 addCm delCm">
        <pc:chgData name="Antonio Osamu Katagiri Tanaka" userId="2c28225e-d492-4964-8551-1b0a3c65dda0" providerId="ADAL" clId="{A1255C39-2EFB-4D15-B143-B65097792378}" dt="2019-03-29T13:16:25.522" v="350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A1255C39-2EFB-4D15-B143-B65097792378}" dt="2019-03-28T22:24:17.071" v="98" actId="790"/>
          <ac:spMkLst>
            <pc:docMk/>
            <pc:sldMk cId="1105756717" sldId="257"/>
            <ac:spMk id="2" creationId="{6B4CD107-D7DB-4A9B-AA15-4038D49BB7C0}"/>
          </ac:spMkLst>
        </pc:spChg>
        <pc:spChg chg="mod">
          <ac:chgData name="Antonio Osamu Katagiri Tanaka" userId="2c28225e-d492-4964-8551-1b0a3c65dda0" providerId="ADAL" clId="{A1255C39-2EFB-4D15-B143-B65097792378}" dt="2019-03-29T13:16:25.522" v="350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A1255C39-2EFB-4D15-B143-B65097792378}" dt="2019-03-28T23:56:37.673" v="212" actId="113"/>
        <pc:sldMkLst>
          <pc:docMk/>
          <pc:sldMk cId="4056039362" sldId="260"/>
        </pc:sldMkLst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2" creationId="{6B4CD107-D7DB-4A9B-AA15-4038D49BB7C0}"/>
          </ac:spMkLst>
        </pc:spChg>
        <pc:spChg chg="del">
          <ac:chgData name="Antonio Osamu Katagiri Tanaka" userId="2c28225e-d492-4964-8551-1b0a3c65dda0" providerId="ADAL" clId="{A1255C39-2EFB-4D15-B143-B65097792378}" dt="2019-03-28T23:48:09.150" v="129" actId="478"/>
          <ac:spMkLst>
            <pc:docMk/>
            <pc:sldMk cId="4056039362" sldId="260"/>
            <ac:spMk id="3" creationId="{6E971A9A-8031-4781-96A0-B9A5656935B5}"/>
          </ac:spMkLst>
        </pc:spChg>
        <pc:spChg chg="add mod">
          <ac:chgData name="Antonio Osamu Katagiri Tanaka" userId="2c28225e-d492-4964-8551-1b0a3c65dda0" providerId="ADAL" clId="{A1255C39-2EFB-4D15-B143-B65097792378}" dt="2019-03-28T23:50:57.963" v="160" actId="14100"/>
          <ac:spMkLst>
            <pc:docMk/>
            <pc:sldMk cId="4056039362" sldId="260"/>
            <ac:spMk id="6" creationId="{438892A2-F58C-479B-93B3-BDD2A80D348B}"/>
          </ac:spMkLst>
        </pc:spChg>
        <pc:spChg chg="add del">
          <ac:chgData name="Antonio Osamu Katagiri Tanaka" userId="2c28225e-d492-4964-8551-1b0a3c65dda0" providerId="ADAL" clId="{A1255C39-2EFB-4D15-B143-B65097792378}" dt="2019-03-28T23:48:28.310" v="146" actId="478"/>
          <ac:spMkLst>
            <pc:docMk/>
            <pc:sldMk cId="4056039362" sldId="260"/>
            <ac:spMk id="7" creationId="{EF6DB918-A567-432C-9553-B291EBCD9916}"/>
          </ac:spMkLst>
        </pc:spChg>
        <pc:spChg chg="add del mod">
          <ac:chgData name="Antonio Osamu Katagiri Tanaka" userId="2c28225e-d492-4964-8551-1b0a3c65dda0" providerId="ADAL" clId="{A1255C39-2EFB-4D15-B143-B65097792378}" dt="2019-03-28T23:48:31.374" v="147" actId="478"/>
          <ac:spMkLst>
            <pc:docMk/>
            <pc:sldMk cId="4056039362" sldId="260"/>
            <ac:spMk id="9" creationId="{1E2B6CCF-ADC6-4398-BBBE-8A3899B1F60D}"/>
          </ac:spMkLst>
        </pc:spChg>
        <pc:spChg chg="add del mod">
          <ac:chgData name="Antonio Osamu Katagiri Tanaka" userId="2c28225e-d492-4964-8551-1b0a3c65dda0" providerId="ADAL" clId="{A1255C39-2EFB-4D15-B143-B65097792378}" dt="2019-03-28T23:49:31.279" v="152" actId="478"/>
          <ac:spMkLst>
            <pc:docMk/>
            <pc:sldMk cId="4056039362" sldId="260"/>
            <ac:spMk id="10" creationId="{76E5AA51-769F-464D-B9B3-B06DC2DB3974}"/>
          </ac:spMkLst>
        </pc:spChg>
        <pc:spChg chg="add del mod">
          <ac:chgData name="Antonio Osamu Katagiri Tanaka" userId="2c28225e-d492-4964-8551-1b0a3c65dda0" providerId="ADAL" clId="{A1255C39-2EFB-4D15-B143-B65097792378}" dt="2019-03-28T23:49:33.812" v="153" actId="478"/>
          <ac:spMkLst>
            <pc:docMk/>
            <pc:sldMk cId="4056039362" sldId="260"/>
            <ac:spMk id="12" creationId="{687A944B-A58D-42D4-A5FB-9C5AEDA23012}"/>
          </ac:spMkLst>
        </pc:spChg>
        <pc:spChg chg="add mod">
          <ac:chgData name="Antonio Osamu Katagiri Tanaka" userId="2c28225e-d492-4964-8551-1b0a3c65dda0" providerId="ADAL" clId="{A1255C39-2EFB-4D15-B143-B65097792378}" dt="2019-03-28T23:56:37.673" v="212" actId="113"/>
          <ac:spMkLst>
            <pc:docMk/>
            <pc:sldMk cId="4056039362" sldId="260"/>
            <ac:spMk id="14" creationId="{B1FDEF3E-1872-41D3-A841-FBE14801F476}"/>
          </ac:spMkLst>
        </pc:spChg>
        <pc:picChg chg="add del mod">
          <ac:chgData name="Antonio Osamu Katagiri Tanaka" userId="2c28225e-d492-4964-8551-1b0a3c65dda0" providerId="ADAL" clId="{A1255C39-2EFB-4D15-B143-B65097792378}" dt="2019-03-28T23:50:01.886" v="156" actId="478"/>
          <ac:picMkLst>
            <pc:docMk/>
            <pc:sldMk cId="4056039362" sldId="260"/>
            <ac:picMk id="5" creationId="{977539DB-7CD6-458F-9C2E-830FC458ECDD}"/>
          </ac:picMkLst>
        </pc:picChg>
        <pc:picChg chg="add mod">
          <ac:chgData name="Antonio Osamu Katagiri Tanaka" userId="2c28225e-d492-4964-8551-1b0a3c65dda0" providerId="ADAL" clId="{A1255C39-2EFB-4D15-B143-B65097792378}" dt="2019-03-28T23:53:58.543" v="189" actId="1036"/>
          <ac:picMkLst>
            <pc:docMk/>
            <pc:sldMk cId="4056039362" sldId="260"/>
            <ac:picMk id="13" creationId="{8578D0BD-CD2C-44B1-976E-1029D186D2DF}"/>
          </ac:picMkLst>
        </pc:picChg>
      </pc:sldChg>
    </pc:docChg>
  </pc:docChgLst>
  <pc:docChgLst>
    <pc:chgData name="Guest User" userId="S::urn:spo:anon#47e46a85d04db472c28c4aeb3bb64066e5c98df06a20401cfe8bdeac802351a8::" providerId="AD" clId="Web-{640C0C0F-CC60-43B7-9EA7-204785F2864C}"/>
    <pc:docChg chg="modSld">
      <pc:chgData name="Guest User" userId="S::urn:spo:anon#47e46a85d04db472c28c4aeb3bb64066e5c98df06a20401cfe8bdeac802351a8::" providerId="AD" clId="Web-{640C0C0F-CC60-43B7-9EA7-204785F2864C}" dt="2020-07-07T04:55:23.666" v="1217" actId="20577"/>
      <pc:docMkLst>
        <pc:docMk/>
      </pc:docMkLst>
      <pc:sldChg chg="modSp">
        <pc:chgData name="Guest User" userId="S::urn:spo:anon#47e46a85d04db472c28c4aeb3bb64066e5c98df06a20401cfe8bdeac802351a8::" providerId="AD" clId="Web-{640C0C0F-CC60-43B7-9EA7-204785F2864C}" dt="2020-07-07T04:23:42.997" v="756" actId="20577"/>
        <pc:sldMkLst>
          <pc:docMk/>
          <pc:sldMk cId="708711930" sldId="276"/>
        </pc:sldMkLst>
        <pc:spChg chg="mod">
          <ac:chgData name="Guest User" userId="S::urn:spo:anon#47e46a85d04db472c28c4aeb3bb64066e5c98df06a20401cfe8bdeac802351a8::" providerId="AD" clId="Web-{640C0C0F-CC60-43B7-9EA7-204785F2864C}" dt="2020-07-07T04:23:42.997" v="756" actId="20577"/>
          <ac:spMkLst>
            <pc:docMk/>
            <pc:sldMk cId="708711930" sldId="276"/>
            <ac:spMk id="7" creationId="{43F915F1-9C90-4B6E-AA0B-C9F4FCF704FA}"/>
          </ac:spMkLst>
        </pc:spChg>
      </pc:sldChg>
      <pc:sldChg chg="addSp modSp">
        <pc:chgData name="Guest User" userId="S::urn:spo:anon#47e46a85d04db472c28c4aeb3bb64066e5c98df06a20401cfe8bdeac802351a8::" providerId="AD" clId="Web-{640C0C0F-CC60-43B7-9EA7-204785F2864C}" dt="2020-07-07T04:42:32.109" v="1070" actId="20577"/>
        <pc:sldMkLst>
          <pc:docMk/>
          <pc:sldMk cId="2400443886" sldId="282"/>
        </pc:sldMkLst>
        <pc:spChg chg="add mod">
          <ac:chgData name="Guest User" userId="S::urn:spo:anon#47e46a85d04db472c28c4aeb3bb64066e5c98df06a20401cfe8bdeac802351a8::" providerId="AD" clId="Web-{640C0C0F-CC60-43B7-9EA7-204785F2864C}" dt="2020-07-07T04:38:55.909" v="991" actId="1076"/>
          <ac:spMkLst>
            <pc:docMk/>
            <pc:sldMk cId="2400443886" sldId="282"/>
            <ac:spMk id="7" creationId="{60E157AC-7BB5-4366-9262-E2638604C140}"/>
          </ac:spMkLst>
        </pc:spChg>
        <pc:spChg chg="mod">
          <ac:chgData name="Guest User" userId="S::urn:spo:anon#47e46a85d04db472c28c4aeb3bb64066e5c98df06a20401cfe8bdeac802351a8::" providerId="AD" clId="Web-{640C0C0F-CC60-43B7-9EA7-204785F2864C}" dt="2020-07-07T04:42:32.109" v="1070" actId="20577"/>
          <ac:spMkLst>
            <pc:docMk/>
            <pc:sldMk cId="2400443886" sldId="282"/>
            <ac:spMk id="8" creationId="{9B5CFC4D-3DDF-451F-A89A-41EAEE17AC8E}"/>
          </ac:spMkLst>
        </pc:spChg>
        <pc:picChg chg="add mod">
          <ac:chgData name="Guest User" userId="S::urn:spo:anon#47e46a85d04db472c28c4aeb3bb64066e5c98df06a20401cfe8bdeac802351a8::" providerId="AD" clId="Web-{640C0C0F-CC60-43B7-9EA7-204785F2864C}" dt="2020-07-07T04:37:54.984" v="873" actId="1076"/>
          <ac:picMkLst>
            <pc:docMk/>
            <pc:sldMk cId="2400443886" sldId="282"/>
            <ac:picMk id="4" creationId="{66DB106F-FD6A-4232-A7C5-5F3ABDED31F0}"/>
          </ac:picMkLst>
        </pc:picChg>
      </pc:sldChg>
      <pc:sldChg chg="addSp modSp">
        <pc:chgData name="Guest User" userId="S::urn:spo:anon#47e46a85d04db472c28c4aeb3bb64066e5c98df06a20401cfe8bdeac802351a8::" providerId="AD" clId="Web-{640C0C0F-CC60-43B7-9EA7-204785F2864C}" dt="2020-07-07T04:32:28.199" v="866" actId="20577"/>
        <pc:sldMkLst>
          <pc:docMk/>
          <pc:sldMk cId="3318103689" sldId="284"/>
        </pc:sldMkLst>
        <pc:spChg chg="add mod">
          <ac:chgData name="Guest User" userId="S::urn:spo:anon#47e46a85d04db472c28c4aeb3bb64066e5c98df06a20401cfe8bdeac802351a8::" providerId="AD" clId="Web-{640C0C0F-CC60-43B7-9EA7-204785F2864C}" dt="2020-07-07T04:32:28.199" v="866" actId="20577"/>
          <ac:spMkLst>
            <pc:docMk/>
            <pc:sldMk cId="3318103689" sldId="284"/>
            <ac:spMk id="4" creationId="{6AE71113-7603-4258-9A83-0BFAC09331E2}"/>
          </ac:spMkLst>
        </pc:spChg>
        <pc:spChg chg="mod">
          <ac:chgData name="Guest User" userId="S::urn:spo:anon#47e46a85d04db472c28c4aeb3bb64066e5c98df06a20401cfe8bdeac802351a8::" providerId="AD" clId="Web-{640C0C0F-CC60-43B7-9EA7-204785F2864C}" dt="2020-07-07T04:10:01.530" v="0" actId="14100"/>
          <ac:spMkLst>
            <pc:docMk/>
            <pc:sldMk cId="3318103689" sldId="284"/>
            <ac:spMk id="14" creationId="{B1FDEF3E-1872-41D3-A841-FBE14801F476}"/>
          </ac:spMkLst>
        </pc:spChg>
      </pc:sldChg>
      <pc:sldChg chg="addSp modSp">
        <pc:chgData name="Guest User" userId="S::urn:spo:anon#47e46a85d04db472c28c4aeb3bb64066e5c98df06a20401cfe8bdeac802351a8::" providerId="AD" clId="Web-{640C0C0F-CC60-43B7-9EA7-204785F2864C}" dt="2020-07-07T04:55:22.651" v="1215" actId="20577"/>
        <pc:sldMkLst>
          <pc:docMk/>
          <pc:sldMk cId="1940175811" sldId="285"/>
        </pc:sldMkLst>
        <pc:spChg chg="add mod">
          <ac:chgData name="Guest User" userId="S::urn:spo:anon#47e46a85d04db472c28c4aeb3bb64066e5c98df06a20401cfe8bdeac802351a8::" providerId="AD" clId="Web-{640C0C0F-CC60-43B7-9EA7-204785F2864C}" dt="2020-07-07T04:55:22.651" v="1215" actId="20577"/>
          <ac:spMkLst>
            <pc:docMk/>
            <pc:sldMk cId="1940175811" sldId="285"/>
            <ac:spMk id="4" creationId="{537BD168-0E46-4D2A-9C66-EFB42E41BB07}"/>
          </ac:spMkLst>
        </pc:spChg>
      </pc:sldChg>
    </pc:docChg>
  </pc:docChgLst>
  <pc:docChgLst>
    <pc:chgData name="Antonio Osamu Katagiri Tanaka" userId="2c28225e-d492-4964-8551-1b0a3c65dda0" providerId="ADAL" clId="{E8966260-3096-4054-A5E0-0A91A10A6CF4}"/>
    <pc:docChg chg="custSel delSld modSld modSection">
      <pc:chgData name="Antonio Osamu Katagiri Tanaka" userId="2c28225e-d492-4964-8551-1b0a3c65dda0" providerId="ADAL" clId="{E8966260-3096-4054-A5E0-0A91A10A6CF4}" dt="2019-05-05T18:21:47.650" v="183" actId="1076"/>
      <pc:docMkLst>
        <pc:docMk/>
      </pc:docMkLst>
      <pc:sldChg chg="modSp">
        <pc:chgData name="Antonio Osamu Katagiri Tanaka" userId="2c28225e-d492-4964-8551-1b0a3c65dda0" providerId="ADAL" clId="{E8966260-3096-4054-A5E0-0A91A10A6CF4}" dt="2019-05-05T18:15:43.052" v="43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E8966260-3096-4054-A5E0-0A91A10A6CF4}" dt="2019-05-05T18:15:05.242" v="6" actId="20577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E8966260-3096-4054-A5E0-0A91A10A6CF4}" dt="2019-05-05T18:15:43.052" v="43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">
        <pc:chgData name="Antonio Osamu Katagiri Tanaka" userId="2c28225e-d492-4964-8551-1b0a3c65dda0" providerId="ADAL" clId="{E8966260-3096-4054-A5E0-0A91A10A6CF4}" dt="2019-05-05T18:17:03.441" v="65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E8966260-3096-4054-A5E0-0A91A10A6CF4}" dt="2019-05-05T18:17:03.441" v="65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8:49.783" v="109" actId="2696"/>
        <pc:sldMkLst>
          <pc:docMk/>
          <pc:sldMk cId="1147480841" sldId="258"/>
        </pc:sldMkLst>
      </pc:sldChg>
      <pc:sldChg chg="delSp modSp">
        <pc:chgData name="Antonio Osamu Katagiri Tanaka" userId="2c28225e-d492-4964-8551-1b0a3c65dda0" providerId="ADAL" clId="{E8966260-3096-4054-A5E0-0A91A10A6CF4}" dt="2019-05-05T18:18:19.783" v="108" actId="478"/>
        <pc:sldMkLst>
          <pc:docMk/>
          <pc:sldMk cId="4056039362" sldId="260"/>
        </pc:sldMkLst>
        <pc:spChg chg="mod">
          <ac:chgData name="Antonio Osamu Katagiri Tanaka" userId="2c28225e-d492-4964-8551-1b0a3c65dda0" providerId="ADAL" clId="{E8966260-3096-4054-A5E0-0A91A10A6CF4}" dt="2019-05-05T18:17:53.631" v="80" actId="20577"/>
          <ac:spMkLst>
            <pc:docMk/>
            <pc:sldMk cId="4056039362" sldId="260"/>
            <ac:spMk id="6" creationId="{438892A2-F58C-479B-93B3-BDD2A80D348B}"/>
          </ac:spMkLst>
        </pc:spChg>
        <pc:spChg chg="mod">
          <ac:chgData name="Antonio Osamu Katagiri Tanaka" userId="2c28225e-d492-4964-8551-1b0a3c65dda0" providerId="ADAL" clId="{E8966260-3096-4054-A5E0-0A91A10A6CF4}" dt="2019-05-05T18:18:16.618" v="107" actId="20577"/>
          <ac:spMkLst>
            <pc:docMk/>
            <pc:sldMk cId="4056039362" sldId="260"/>
            <ac:spMk id="14" creationId="{B1FDEF3E-1872-41D3-A841-FBE14801F476}"/>
          </ac:spMkLst>
        </pc:spChg>
        <pc:picChg chg="del">
          <ac:chgData name="Antonio Osamu Katagiri Tanaka" userId="2c28225e-d492-4964-8551-1b0a3c65dda0" providerId="ADAL" clId="{E8966260-3096-4054-A5E0-0A91A10A6CF4}" dt="2019-05-05T18:18:19.783" v="108" actId="478"/>
          <ac:picMkLst>
            <pc:docMk/>
            <pc:sldMk cId="4056039362" sldId="260"/>
            <ac:picMk id="13" creationId="{8578D0BD-CD2C-44B1-976E-1029D186D2DF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219" v="110" actId="2696"/>
        <pc:sldMkLst>
          <pc:docMk/>
          <pc:sldMk cId="2503017019" sldId="261"/>
        </pc:sldMkLst>
      </pc:sldChg>
      <pc:sldChg chg="del">
        <pc:chgData name="Antonio Osamu Katagiri Tanaka" userId="2c28225e-d492-4964-8551-1b0a3c65dda0" providerId="ADAL" clId="{E8966260-3096-4054-A5E0-0A91A10A6CF4}" dt="2019-05-05T18:20:04.225" v="154" actId="2696"/>
        <pc:sldMkLst>
          <pc:docMk/>
          <pc:sldMk cId="3893641512" sldId="262"/>
        </pc:sldMkLst>
      </pc:sldChg>
      <pc:sldChg chg="modSp">
        <pc:chgData name="Antonio Osamu Katagiri Tanaka" userId="2c28225e-d492-4964-8551-1b0a3c65dda0" providerId="ADAL" clId="{E8966260-3096-4054-A5E0-0A91A10A6CF4}" dt="2019-05-05T18:20:20.845" v="178" actId="20577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E8966260-3096-4054-A5E0-0A91A10A6CF4}" dt="2019-05-05T18:20:20.845" v="178" actId="20577"/>
          <ac:spMkLst>
            <pc:docMk/>
            <pc:sldMk cId="3604131991" sldId="263"/>
            <ac:spMk id="6" creationId="{058630E6-31AF-4451-B084-C9809D0DA4E8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19:07.234" v="111" actId="2696"/>
        <pc:sldMkLst>
          <pc:docMk/>
          <pc:sldMk cId="2598307304" sldId="264"/>
        </pc:sldMkLst>
      </pc:sldChg>
      <pc:sldChg chg="del">
        <pc:chgData name="Antonio Osamu Katagiri Tanaka" userId="2c28225e-d492-4964-8551-1b0a3c65dda0" providerId="ADAL" clId="{E8966260-3096-4054-A5E0-0A91A10A6CF4}" dt="2019-05-05T18:20:04.300" v="156" actId="2696"/>
        <pc:sldMkLst>
          <pc:docMk/>
          <pc:sldMk cId="1380703515" sldId="265"/>
        </pc:sldMkLst>
      </pc:sldChg>
      <pc:sldChg chg="del">
        <pc:chgData name="Antonio Osamu Katagiri Tanaka" userId="2c28225e-d492-4964-8551-1b0a3c65dda0" providerId="ADAL" clId="{E8966260-3096-4054-A5E0-0A91A10A6CF4}" dt="2019-05-05T18:20:04.217" v="149" actId="2696"/>
        <pc:sldMkLst>
          <pc:docMk/>
          <pc:sldMk cId="3341228731" sldId="266"/>
        </pc:sldMkLst>
      </pc:sldChg>
      <pc:sldChg chg="del">
        <pc:chgData name="Antonio Osamu Katagiri Tanaka" userId="2c28225e-d492-4964-8551-1b0a3c65dda0" providerId="ADAL" clId="{E8966260-3096-4054-A5E0-0A91A10A6CF4}" dt="2019-05-05T18:20:04.214" v="147" actId="2696"/>
        <pc:sldMkLst>
          <pc:docMk/>
          <pc:sldMk cId="4191868023" sldId="267"/>
        </pc:sldMkLst>
      </pc:sldChg>
      <pc:sldChg chg="del">
        <pc:chgData name="Antonio Osamu Katagiri Tanaka" userId="2c28225e-d492-4964-8551-1b0a3c65dda0" providerId="ADAL" clId="{E8966260-3096-4054-A5E0-0A91A10A6CF4}" dt="2019-05-05T18:19:07.290" v="112" actId="2696"/>
        <pc:sldMkLst>
          <pc:docMk/>
          <pc:sldMk cId="3853310930" sldId="268"/>
        </pc:sldMkLst>
      </pc:sldChg>
      <pc:sldChg chg="addSp delSp modSp">
        <pc:chgData name="Antonio Osamu Katagiri Tanaka" userId="2c28225e-d492-4964-8551-1b0a3c65dda0" providerId="ADAL" clId="{E8966260-3096-4054-A5E0-0A91A10A6CF4}" dt="2019-05-05T18:21:47.650" v="183" actId="1076"/>
        <pc:sldMkLst>
          <pc:docMk/>
          <pc:sldMk cId="4246728971" sldId="269"/>
        </pc:sldMkLst>
        <pc:picChg chg="add mod">
          <ac:chgData name="Antonio Osamu Katagiri Tanaka" userId="2c28225e-d492-4964-8551-1b0a3c65dda0" providerId="ADAL" clId="{E8966260-3096-4054-A5E0-0A91A10A6CF4}" dt="2019-05-05T18:21:47.650" v="183" actId="1076"/>
          <ac:picMkLst>
            <pc:docMk/>
            <pc:sldMk cId="4246728971" sldId="269"/>
            <ac:picMk id="2" creationId="{A3958ADD-11D2-4A36-B683-42F04B78B769}"/>
          </ac:picMkLst>
        </pc:picChg>
        <pc:picChg chg="del">
          <ac:chgData name="Antonio Osamu Katagiri Tanaka" userId="2c28225e-d492-4964-8551-1b0a3c65dda0" providerId="ADAL" clId="{E8966260-3096-4054-A5E0-0A91A10A6CF4}" dt="2019-05-05T18:21:41.213" v="180" actId="478"/>
          <ac:picMkLst>
            <pc:docMk/>
            <pc:sldMk cId="4246728971" sldId="269"/>
            <ac:picMk id="1026" creationId="{62C86081-2859-45C8-BAE6-D2CC488FFFF6}"/>
          </ac:picMkLst>
        </pc:picChg>
      </pc:sldChg>
      <pc:sldChg chg="del">
        <pc:chgData name="Antonio Osamu Katagiri Tanaka" userId="2c28225e-d492-4964-8551-1b0a3c65dda0" providerId="ADAL" clId="{E8966260-3096-4054-A5E0-0A91A10A6CF4}" dt="2019-05-05T18:19:07.332" v="113" actId="2696"/>
        <pc:sldMkLst>
          <pc:docMk/>
          <pc:sldMk cId="3718396701" sldId="270"/>
        </pc:sldMkLst>
      </pc:sldChg>
      <pc:sldChg chg="del">
        <pc:chgData name="Antonio Osamu Katagiri Tanaka" userId="2c28225e-d492-4964-8551-1b0a3c65dda0" providerId="ADAL" clId="{E8966260-3096-4054-A5E0-0A91A10A6CF4}" dt="2019-05-05T18:19:07.474" v="115" actId="2696"/>
        <pc:sldMkLst>
          <pc:docMk/>
          <pc:sldMk cId="1388157750" sldId="271"/>
        </pc:sldMkLst>
      </pc:sldChg>
      <pc:sldChg chg="del">
        <pc:chgData name="Antonio Osamu Katagiri Tanaka" userId="2c28225e-d492-4964-8551-1b0a3c65dda0" providerId="ADAL" clId="{E8966260-3096-4054-A5E0-0A91A10A6CF4}" dt="2019-05-05T18:19:07.488" v="116" actId="2696"/>
        <pc:sldMkLst>
          <pc:docMk/>
          <pc:sldMk cId="3743568195" sldId="272"/>
        </pc:sldMkLst>
      </pc:sldChg>
      <pc:sldChg chg="del">
        <pc:chgData name="Antonio Osamu Katagiri Tanaka" userId="2c28225e-d492-4964-8551-1b0a3c65dda0" providerId="ADAL" clId="{E8966260-3096-4054-A5E0-0A91A10A6CF4}" dt="2019-05-05T18:20:04.228" v="155" actId="2696"/>
        <pc:sldMkLst>
          <pc:docMk/>
          <pc:sldMk cId="3231993023" sldId="273"/>
        </pc:sldMkLst>
      </pc:sldChg>
      <pc:sldChg chg="del">
        <pc:chgData name="Antonio Osamu Katagiri Tanaka" userId="2c28225e-d492-4964-8551-1b0a3c65dda0" providerId="ADAL" clId="{E8966260-3096-4054-A5E0-0A91A10A6CF4}" dt="2019-05-05T18:19:07.457" v="114" actId="2696"/>
        <pc:sldMkLst>
          <pc:docMk/>
          <pc:sldMk cId="4180764040" sldId="274"/>
        </pc:sldMkLst>
      </pc:sldChg>
      <pc:sldChg chg="del">
        <pc:chgData name="Antonio Osamu Katagiri Tanaka" userId="2c28225e-d492-4964-8551-1b0a3c65dda0" providerId="ADAL" clId="{E8966260-3096-4054-A5E0-0A91A10A6CF4}" dt="2019-05-05T18:20:04.224" v="153" actId="2696"/>
        <pc:sldMkLst>
          <pc:docMk/>
          <pc:sldMk cId="1610641762" sldId="275"/>
        </pc:sldMkLst>
      </pc:sldChg>
      <pc:sldChg chg="modSp">
        <pc:chgData name="Antonio Osamu Katagiri Tanaka" userId="2c28225e-d492-4964-8551-1b0a3c65dda0" providerId="ADAL" clId="{E8966260-3096-4054-A5E0-0A91A10A6CF4}" dt="2019-05-05T18:19:48.704" v="146" actId="20577"/>
        <pc:sldMkLst>
          <pc:docMk/>
          <pc:sldMk cId="708711930" sldId="276"/>
        </pc:sldMkLst>
        <pc:spChg chg="mod">
          <ac:chgData name="Antonio Osamu Katagiri Tanaka" userId="2c28225e-d492-4964-8551-1b0a3c65dda0" providerId="ADAL" clId="{E8966260-3096-4054-A5E0-0A91A10A6CF4}" dt="2019-05-05T18:19:48.704" v="146" actId="20577"/>
          <ac:spMkLst>
            <pc:docMk/>
            <pc:sldMk cId="708711930" sldId="276"/>
            <ac:spMk id="7" creationId="{43F915F1-9C90-4B6E-AA0B-C9F4FCF704FA}"/>
          </ac:spMkLst>
        </pc:spChg>
      </pc:sldChg>
      <pc:sldChg chg="del">
        <pc:chgData name="Antonio Osamu Katagiri Tanaka" userId="2c28225e-d492-4964-8551-1b0a3c65dda0" providerId="ADAL" clId="{E8966260-3096-4054-A5E0-0A91A10A6CF4}" dt="2019-05-05T18:20:04.219" v="150" actId="2696"/>
        <pc:sldMkLst>
          <pc:docMk/>
          <pc:sldMk cId="4081235605" sldId="277"/>
        </pc:sldMkLst>
      </pc:sldChg>
      <pc:sldChg chg="del">
        <pc:chgData name="Antonio Osamu Katagiri Tanaka" userId="2c28225e-d492-4964-8551-1b0a3c65dda0" providerId="ADAL" clId="{E8966260-3096-4054-A5E0-0A91A10A6CF4}" dt="2019-05-05T18:20:04.220" v="151" actId="2696"/>
        <pc:sldMkLst>
          <pc:docMk/>
          <pc:sldMk cId="3364986435" sldId="278"/>
        </pc:sldMkLst>
      </pc:sldChg>
      <pc:sldChg chg="del">
        <pc:chgData name="Antonio Osamu Katagiri Tanaka" userId="2c28225e-d492-4964-8551-1b0a3c65dda0" providerId="ADAL" clId="{E8966260-3096-4054-A5E0-0A91A10A6CF4}" dt="2019-05-05T18:20:04.221" v="152" actId="2696"/>
        <pc:sldMkLst>
          <pc:docMk/>
          <pc:sldMk cId="2164953142" sldId="279"/>
        </pc:sldMkLst>
      </pc:sldChg>
      <pc:sldChg chg="del">
        <pc:chgData name="Antonio Osamu Katagiri Tanaka" userId="2c28225e-d492-4964-8551-1b0a3c65dda0" providerId="ADAL" clId="{E8966260-3096-4054-A5E0-0A91A10A6CF4}" dt="2019-05-05T18:20:04.216" v="148" actId="2696"/>
        <pc:sldMkLst>
          <pc:docMk/>
          <pc:sldMk cId="3680588873" sldId="280"/>
        </pc:sldMkLst>
      </pc:sldChg>
    </pc:docChg>
  </pc:docChgLst>
  <pc:docChgLst>
    <pc:chgData name="Antonio Osamu Katagiri Tanaka" userId="2c28225e-d492-4964-8551-1b0a3c65dda0" providerId="ADAL" clId="{C59DF1F7-432E-4893-B28C-5D3B004F8374}"/>
    <pc:docChg chg="undo redo custSel addSld delSld modSld sldOrd delSection modSection">
      <pc:chgData name="Antonio Osamu Katagiri Tanaka" userId="2c28225e-d492-4964-8551-1b0a3c65dda0" providerId="ADAL" clId="{C59DF1F7-432E-4893-B28C-5D3B004F8374}" dt="2019-03-31T14:59:20.878" v="389" actId="20577"/>
      <pc:docMkLst>
        <pc:docMk/>
      </pc:docMkLst>
      <pc:sldChg chg="modSp">
        <pc:chgData name="Antonio Osamu Katagiri Tanaka" userId="2c28225e-d492-4964-8551-1b0a3c65dda0" providerId="ADAL" clId="{C59DF1F7-432E-4893-B28C-5D3B004F8374}" dt="2019-03-30T15:24:08.167" v="64" actId="1440"/>
        <pc:sldMkLst>
          <pc:docMk/>
          <pc:sldMk cId="4056039362" sldId="260"/>
        </pc:sldMkLst>
        <pc:picChg chg="mod">
          <ac:chgData name="Antonio Osamu Katagiri Tanaka" userId="2c28225e-d492-4964-8551-1b0a3c65dda0" providerId="ADAL" clId="{C59DF1F7-432E-4893-B28C-5D3B004F8374}" dt="2019-03-30T15:24:08.167" v="64" actId="1440"/>
          <ac:picMkLst>
            <pc:docMk/>
            <pc:sldMk cId="4056039362" sldId="260"/>
            <ac:picMk id="13" creationId="{8578D0BD-CD2C-44B1-976E-1029D186D2DF}"/>
          </ac:picMkLst>
        </pc:picChg>
      </pc:sldChg>
      <pc:sldChg chg="ord">
        <pc:chgData name="Antonio Osamu Katagiri Tanaka" userId="2c28225e-d492-4964-8551-1b0a3c65dda0" providerId="ADAL" clId="{C59DF1F7-432E-4893-B28C-5D3B004F8374}" dt="2019-03-30T14:49:00.456" v="1"/>
        <pc:sldMkLst>
          <pc:docMk/>
          <pc:sldMk cId="3604131991" sldId="263"/>
        </pc:sldMkLst>
      </pc:sldChg>
      <pc:sldChg chg="addSp delSp modSp add">
        <pc:chgData name="Antonio Osamu Katagiri Tanaka" userId="2c28225e-d492-4964-8551-1b0a3c65dda0" providerId="ADAL" clId="{C59DF1F7-432E-4893-B28C-5D3B004F8374}" dt="2019-03-30T15:01:17.755" v="32"/>
        <pc:sldMkLst>
          <pc:docMk/>
          <pc:sldMk cId="4246728971" sldId="269"/>
        </pc:sldMkLst>
        <pc:spChg chg="add del mod">
          <ac:chgData name="Antonio Osamu Katagiri Tanaka" userId="2c28225e-d492-4964-8551-1b0a3c65dda0" providerId="ADAL" clId="{C59DF1F7-432E-4893-B28C-5D3B004F8374}" dt="2019-03-30T14:52:53.260" v="6" actId="478"/>
          <ac:spMkLst>
            <pc:docMk/>
            <pc:sldMk cId="4246728971" sldId="269"/>
            <ac:spMk id="3" creationId="{BFCEFFC5-7335-4486-8818-2B397870E222}"/>
          </ac:spMkLst>
        </pc:spChg>
        <pc:spChg chg="del">
          <ac:chgData name="Antonio Osamu Katagiri Tanaka" userId="2c28225e-d492-4964-8551-1b0a3c65dda0" providerId="ADAL" clId="{C59DF1F7-432E-4893-B28C-5D3B004F8374}" dt="2019-03-30T14:52:51.721" v="5" actId="478"/>
          <ac:spMkLst>
            <pc:docMk/>
            <pc:sldMk cId="4246728971" sldId="269"/>
            <ac:spMk id="4" creationId="{F9ED8BE6-F7AC-4FD8-8FA8-8C683A7C2F62}"/>
          </ac:spMkLst>
        </pc:spChg>
        <pc:spChg chg="del">
          <ac:chgData name="Antonio Osamu Katagiri Tanaka" userId="2c28225e-d492-4964-8551-1b0a3c65dda0" providerId="ADAL" clId="{C59DF1F7-432E-4893-B28C-5D3B004F8374}" dt="2019-03-30T14:52:55.923" v="7" actId="478"/>
          <ac:spMkLst>
            <pc:docMk/>
            <pc:sldMk cId="4246728971" sldId="269"/>
            <ac:spMk id="6" creationId="{058630E6-31AF-4451-B084-C9809D0DA4E8}"/>
          </ac:spMkLst>
        </pc:spChg>
        <pc:spChg chg="add del mod">
          <ac:chgData name="Antonio Osamu Katagiri Tanaka" userId="2c28225e-d492-4964-8551-1b0a3c65dda0" providerId="ADAL" clId="{C59DF1F7-432E-4893-B28C-5D3B004F8374}" dt="2019-03-30T14:52:58.396" v="8" actId="478"/>
          <ac:spMkLst>
            <pc:docMk/>
            <pc:sldMk cId="4246728971" sldId="269"/>
            <ac:spMk id="7" creationId="{EFB1FD18-9FB8-4EC8-A186-B4E23A6745CA}"/>
          </ac:spMkLst>
        </pc:spChg>
        <pc:spChg chg="add mod">
          <ac:chgData name="Antonio Osamu Katagiri Tanaka" userId="2c28225e-d492-4964-8551-1b0a3c65dda0" providerId="ADAL" clId="{C59DF1F7-432E-4893-B28C-5D3B004F8374}" dt="2019-03-30T14:57:55.916" v="28" actId="403"/>
          <ac:spMkLst>
            <pc:docMk/>
            <pc:sldMk cId="4246728971" sldId="269"/>
            <ac:spMk id="9" creationId="{907DD878-B76C-4FC5-9BC3-86C7C3DB3BDA}"/>
          </ac:spMkLst>
        </pc:spChg>
        <pc:picChg chg="add mod">
          <ac:chgData name="Antonio Osamu Katagiri Tanaka" userId="2c28225e-d492-4964-8551-1b0a3c65dda0" providerId="ADAL" clId="{C59DF1F7-432E-4893-B28C-5D3B004F8374}" dt="2019-03-30T15:01:17.755" v="32"/>
          <ac:picMkLst>
            <pc:docMk/>
            <pc:sldMk cId="4246728971" sldId="269"/>
            <ac:picMk id="1026" creationId="{62C86081-2859-45C8-BAE6-D2CC488FFFF6}"/>
          </ac:picMkLst>
        </pc:picChg>
      </pc:sldChg>
    </pc:docChg>
  </pc:docChgLst>
  <pc:docChgLst>
    <pc:chgData name="Antonio Osamu Katagiri Tanaka" userId="2c28225e-d492-4964-8551-1b0a3c65dda0" providerId="ADAL" clId="{1E83AF17-B86E-4C19-9585-AD3B0B02D326}"/>
    <pc:docChg chg="undo redo custSel addSld delSld modSld modSection">
      <pc:chgData name="Antonio Osamu Katagiri Tanaka" userId="2c28225e-d492-4964-8551-1b0a3c65dda0" providerId="ADAL" clId="{1E83AF17-B86E-4C19-9585-AD3B0B02D326}" dt="2020-07-07T05:39:48.642" v="643" actId="14100"/>
      <pc:docMkLst>
        <pc:docMk/>
      </pc:docMkLst>
      <pc:sldChg chg="modSp mod">
        <pc:chgData name="Antonio Osamu Katagiri Tanaka" userId="2c28225e-d492-4964-8551-1b0a3c65dda0" providerId="ADAL" clId="{1E83AF17-B86E-4C19-9585-AD3B0B02D326}" dt="2020-07-07T04:14:24.790" v="356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1E83AF17-B86E-4C19-9585-AD3B0B02D326}" dt="2020-07-07T04:14:24.790" v="356" actId="20577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1E83AF17-B86E-4C19-9585-AD3B0B02D326}" dt="2020-07-07T02:12:39.529" v="133" actId="27636"/>
          <ac:spMkLst>
            <pc:docMk/>
            <pc:sldMk cId="3401248549" sldId="256"/>
            <ac:spMk id="7" creationId="{8D0BEDFD-CE79-4A45-9ADE-72FBEA303FCC}"/>
          </ac:spMkLst>
        </pc:spChg>
      </pc:sldChg>
      <pc:sldChg chg="modTransition">
        <pc:chgData name="Antonio Osamu Katagiri Tanaka" userId="2c28225e-d492-4964-8551-1b0a3c65dda0" providerId="ADAL" clId="{1E83AF17-B86E-4C19-9585-AD3B0B02D326}" dt="2020-07-07T02:05:54.457" v="0"/>
        <pc:sldMkLst>
          <pc:docMk/>
          <pc:sldMk cId="1105756717" sldId="257"/>
        </pc:sldMkLst>
      </pc:sldChg>
      <pc:sldChg chg="addSp delSp modSp mod">
        <pc:chgData name="Antonio Osamu Katagiri Tanaka" userId="2c28225e-d492-4964-8551-1b0a3c65dda0" providerId="ADAL" clId="{1E83AF17-B86E-4C19-9585-AD3B0B02D326}" dt="2020-07-07T04:08:39.482" v="336" actId="14100"/>
        <pc:sldMkLst>
          <pc:docMk/>
          <pc:sldMk cId="4056039362" sldId="260"/>
        </pc:sldMkLst>
        <pc:spChg chg="add del mod">
          <ac:chgData name="Antonio Osamu Katagiri Tanaka" userId="2c28225e-d492-4964-8551-1b0a3c65dda0" providerId="ADAL" clId="{1E83AF17-B86E-4C19-9585-AD3B0B02D326}" dt="2020-07-07T02:07:41.385" v="16" actId="478"/>
          <ac:spMkLst>
            <pc:docMk/>
            <pc:sldMk cId="4056039362" sldId="260"/>
            <ac:spMk id="5" creationId="{1E8A25B9-FF0A-4DAB-9332-167118CD1D85}"/>
          </ac:spMkLst>
        </pc:spChg>
        <pc:spChg chg="del">
          <ac:chgData name="Antonio Osamu Katagiri Tanaka" userId="2c28225e-d492-4964-8551-1b0a3c65dda0" providerId="ADAL" clId="{1E83AF17-B86E-4C19-9585-AD3B0B02D326}" dt="2020-07-07T02:07:38.087" v="15" actId="478"/>
          <ac:spMkLst>
            <pc:docMk/>
            <pc:sldMk cId="4056039362" sldId="260"/>
            <ac:spMk id="6" creationId="{438892A2-F58C-479B-93B3-BDD2A80D348B}"/>
          </ac:spMkLst>
        </pc:spChg>
        <pc:spChg chg="del">
          <ac:chgData name="Antonio Osamu Katagiri Tanaka" userId="2c28225e-d492-4964-8551-1b0a3c65dda0" providerId="ADAL" clId="{1E83AF17-B86E-4C19-9585-AD3B0B02D326}" dt="2020-07-07T02:07:45.322" v="17" actId="478"/>
          <ac:spMkLst>
            <pc:docMk/>
            <pc:sldMk cId="4056039362" sldId="260"/>
            <ac:spMk id="14" creationId="{B1FDEF3E-1872-41D3-A841-FBE14801F476}"/>
          </ac:spMkLst>
        </pc:spChg>
        <pc:picChg chg="add del">
          <ac:chgData name="Antonio Osamu Katagiri Tanaka" userId="2c28225e-d492-4964-8551-1b0a3c65dda0" providerId="ADAL" clId="{1E83AF17-B86E-4C19-9585-AD3B0B02D326}" dt="2020-07-07T02:07:19.278" v="11" actId="478"/>
          <ac:picMkLst>
            <pc:docMk/>
            <pc:sldMk cId="4056039362" sldId="260"/>
            <ac:picMk id="3" creationId="{46A42C4A-FE35-4032-8F0E-CA17A96C74A4}"/>
          </ac:picMkLst>
        </pc:picChg>
        <pc:picChg chg="add del mod">
          <ac:chgData name="Antonio Osamu Katagiri Tanaka" userId="2c28225e-d492-4964-8551-1b0a3c65dda0" providerId="ADAL" clId="{1E83AF17-B86E-4C19-9585-AD3B0B02D326}" dt="2020-07-07T04:08:26.832" v="333" actId="478"/>
          <ac:picMkLst>
            <pc:docMk/>
            <pc:sldMk cId="4056039362" sldId="260"/>
            <ac:picMk id="7" creationId="{AA3506BA-1F5D-4E41-BD57-F192AED14F01}"/>
          </ac:picMkLst>
        </pc:picChg>
        <pc:picChg chg="add mod">
          <ac:chgData name="Antonio Osamu Katagiri Tanaka" userId="2c28225e-d492-4964-8551-1b0a3c65dda0" providerId="ADAL" clId="{1E83AF17-B86E-4C19-9585-AD3B0B02D326}" dt="2020-07-07T04:08:39.482" v="336" actId="14100"/>
          <ac:picMkLst>
            <pc:docMk/>
            <pc:sldMk cId="4056039362" sldId="260"/>
            <ac:picMk id="8" creationId="{8BF7DE3A-48A8-41AA-B953-E3743C1289A6}"/>
          </ac:picMkLst>
        </pc:picChg>
      </pc:sldChg>
      <pc:sldChg chg="modTransition">
        <pc:chgData name="Antonio Osamu Katagiri Tanaka" userId="2c28225e-d492-4964-8551-1b0a3c65dda0" providerId="ADAL" clId="{1E83AF17-B86E-4C19-9585-AD3B0B02D326}" dt="2020-07-07T02:13:13.699" v="136"/>
        <pc:sldMkLst>
          <pc:docMk/>
          <pc:sldMk cId="3604131991" sldId="263"/>
        </pc:sldMkLst>
      </pc:sldChg>
      <pc:sldChg chg="modTransition">
        <pc:chgData name="Antonio Osamu Katagiri Tanaka" userId="2c28225e-d492-4964-8551-1b0a3c65dda0" providerId="ADAL" clId="{1E83AF17-B86E-4C19-9585-AD3B0B02D326}" dt="2020-07-07T02:13:10.497" v="135"/>
        <pc:sldMkLst>
          <pc:docMk/>
          <pc:sldMk cId="4246728971" sldId="269"/>
        </pc:sldMkLst>
      </pc:sldChg>
      <pc:sldChg chg="modTransition">
        <pc:chgData name="Antonio Osamu Katagiri Tanaka" userId="2c28225e-d492-4964-8551-1b0a3c65dda0" providerId="ADAL" clId="{1E83AF17-B86E-4C19-9585-AD3B0B02D326}" dt="2020-07-07T02:13:05.930" v="134"/>
        <pc:sldMkLst>
          <pc:docMk/>
          <pc:sldMk cId="708711930" sldId="276"/>
        </pc:sldMkLst>
      </pc:sldChg>
      <pc:sldChg chg="modTransition">
        <pc:chgData name="Antonio Osamu Katagiri Tanaka" userId="2c28225e-d492-4964-8551-1b0a3c65dda0" providerId="ADAL" clId="{1E83AF17-B86E-4C19-9585-AD3B0B02D326}" dt="2020-07-07T02:13:17.762" v="137"/>
        <pc:sldMkLst>
          <pc:docMk/>
          <pc:sldMk cId="2232161063" sldId="281"/>
        </pc:sldMkLst>
      </pc:sldChg>
      <pc:sldChg chg="addSp delSp modSp add mod">
        <pc:chgData name="Antonio Osamu Katagiri Tanaka" userId="2c28225e-d492-4964-8551-1b0a3c65dda0" providerId="ADAL" clId="{1E83AF17-B86E-4C19-9585-AD3B0B02D326}" dt="2020-07-07T05:39:48.642" v="643" actId="14100"/>
        <pc:sldMkLst>
          <pc:docMk/>
          <pc:sldMk cId="2400443886" sldId="282"/>
        </pc:sldMkLst>
        <pc:spChg chg="add mod">
          <ac:chgData name="Antonio Osamu Katagiri Tanaka" userId="2c28225e-d492-4964-8551-1b0a3c65dda0" providerId="ADAL" clId="{1E83AF17-B86E-4C19-9585-AD3B0B02D326}" dt="2020-07-07T04:40:50.057" v="444" actId="1076"/>
          <ac:spMkLst>
            <pc:docMk/>
            <pc:sldMk cId="2400443886" sldId="282"/>
            <ac:spMk id="3" creationId="{55DCEE6A-554B-4669-B3C5-FCF378150DA8}"/>
          </ac:spMkLst>
        </pc:spChg>
        <pc:spChg chg="mod">
          <ac:chgData name="Antonio Osamu Katagiri Tanaka" userId="2c28225e-d492-4964-8551-1b0a3c65dda0" providerId="ADAL" clId="{1E83AF17-B86E-4C19-9585-AD3B0B02D326}" dt="2020-07-07T04:35:56.169" v="360" actId="6549"/>
          <ac:spMkLst>
            <pc:docMk/>
            <pc:sldMk cId="2400443886" sldId="282"/>
            <ac:spMk id="6" creationId="{438892A2-F58C-479B-93B3-BDD2A80D348B}"/>
          </ac:spMkLst>
        </pc:spChg>
        <pc:spChg chg="mod">
          <ac:chgData name="Antonio Osamu Katagiri Tanaka" userId="2c28225e-d492-4964-8551-1b0a3c65dda0" providerId="ADAL" clId="{1E83AF17-B86E-4C19-9585-AD3B0B02D326}" dt="2020-07-07T04:48:26.577" v="494"/>
          <ac:spMkLst>
            <pc:docMk/>
            <pc:sldMk cId="2400443886" sldId="282"/>
            <ac:spMk id="7" creationId="{60E157AC-7BB5-4366-9262-E2638604C140}"/>
          </ac:spMkLst>
        </pc:spChg>
        <pc:spChg chg="add mod">
          <ac:chgData name="Antonio Osamu Katagiri Tanaka" userId="2c28225e-d492-4964-8551-1b0a3c65dda0" providerId="ADAL" clId="{1E83AF17-B86E-4C19-9585-AD3B0B02D326}" dt="2020-07-07T05:36:59.326" v="634" actId="20577"/>
          <ac:spMkLst>
            <pc:docMk/>
            <pc:sldMk cId="2400443886" sldId="282"/>
            <ac:spMk id="8" creationId="{9B5CFC4D-3DDF-451F-A89A-41EAEE17AC8E}"/>
          </ac:spMkLst>
        </pc:spChg>
        <pc:spChg chg="add mod">
          <ac:chgData name="Antonio Osamu Katagiri Tanaka" userId="2c28225e-d492-4964-8551-1b0a3c65dda0" providerId="ADAL" clId="{1E83AF17-B86E-4C19-9585-AD3B0B02D326}" dt="2020-07-07T05:39:48.642" v="643" actId="14100"/>
          <ac:spMkLst>
            <pc:docMk/>
            <pc:sldMk cId="2400443886" sldId="282"/>
            <ac:spMk id="10" creationId="{25D08A44-BC2B-4725-BF0E-90D5A85596CE}"/>
          </ac:spMkLst>
        </pc:spChg>
        <pc:spChg chg="add mod">
          <ac:chgData name="Antonio Osamu Katagiri Tanaka" userId="2c28225e-d492-4964-8551-1b0a3c65dda0" providerId="ADAL" clId="{1E83AF17-B86E-4C19-9585-AD3B0B02D326}" dt="2020-07-07T04:45:58.589" v="474" actId="20577"/>
          <ac:spMkLst>
            <pc:docMk/>
            <pc:sldMk cId="2400443886" sldId="282"/>
            <ac:spMk id="11" creationId="{279EC777-F48A-4560-9C43-084ACC344457}"/>
          </ac:spMkLst>
        </pc:spChg>
        <pc:spChg chg="add mod">
          <ac:chgData name="Antonio Osamu Katagiri Tanaka" userId="2c28225e-d492-4964-8551-1b0a3c65dda0" providerId="ADAL" clId="{1E83AF17-B86E-4C19-9585-AD3B0B02D326}" dt="2020-07-07T04:46:43.612" v="478" actId="20577"/>
          <ac:spMkLst>
            <pc:docMk/>
            <pc:sldMk cId="2400443886" sldId="282"/>
            <ac:spMk id="12" creationId="{149A98A7-1DF0-46C5-9245-93FCDB191599}"/>
          </ac:spMkLst>
        </pc:spChg>
        <pc:spChg chg="add mod">
          <ac:chgData name="Antonio Osamu Katagiri Tanaka" userId="2c28225e-d492-4964-8551-1b0a3c65dda0" providerId="ADAL" clId="{1E83AF17-B86E-4C19-9585-AD3B0B02D326}" dt="2020-07-07T04:47:26.492" v="484" actId="20577"/>
          <ac:spMkLst>
            <pc:docMk/>
            <pc:sldMk cId="2400443886" sldId="282"/>
            <ac:spMk id="13" creationId="{F6C08AD8-8982-4743-9D00-28F7D846E9D8}"/>
          </ac:spMkLst>
        </pc:spChg>
        <pc:spChg chg="del mod">
          <ac:chgData name="Antonio Osamu Katagiri Tanaka" userId="2c28225e-d492-4964-8551-1b0a3c65dda0" providerId="ADAL" clId="{1E83AF17-B86E-4C19-9585-AD3B0B02D326}" dt="2020-07-07T04:09:39.271" v="353" actId="478"/>
          <ac:spMkLst>
            <pc:docMk/>
            <pc:sldMk cId="2400443886" sldId="282"/>
            <ac:spMk id="14" creationId="{B1FDEF3E-1872-41D3-A841-FBE14801F476}"/>
          </ac:spMkLst>
        </pc:spChg>
        <pc:spChg chg="add mod">
          <ac:chgData name="Antonio Osamu Katagiri Tanaka" userId="2c28225e-d492-4964-8551-1b0a3c65dda0" providerId="ADAL" clId="{1E83AF17-B86E-4C19-9585-AD3B0B02D326}" dt="2020-07-07T04:48:16.191" v="493" actId="20577"/>
          <ac:spMkLst>
            <pc:docMk/>
            <pc:sldMk cId="2400443886" sldId="282"/>
            <ac:spMk id="15" creationId="{C7B8277B-B298-4DF0-BF90-0B8DD13AAD82}"/>
          </ac:spMkLst>
        </pc:spChg>
        <pc:spChg chg="add del mod">
          <ac:chgData name="Antonio Osamu Katagiri Tanaka" userId="2c28225e-d492-4964-8551-1b0a3c65dda0" providerId="ADAL" clId="{1E83AF17-B86E-4C19-9585-AD3B0B02D326}" dt="2020-07-07T05:38:54.985" v="642" actId="478"/>
          <ac:spMkLst>
            <pc:docMk/>
            <pc:sldMk cId="2400443886" sldId="282"/>
            <ac:spMk id="16" creationId="{47578EC9-ECEB-4DF0-96E8-388F74EC0637}"/>
          </ac:spMkLst>
        </pc:spChg>
        <pc:picChg chg="add mod">
          <ac:chgData name="Antonio Osamu Katagiri Tanaka" userId="2c28225e-d492-4964-8551-1b0a3c65dda0" providerId="ADAL" clId="{1E83AF17-B86E-4C19-9585-AD3B0B02D326}" dt="2020-07-07T04:40:54.412" v="445" actId="1076"/>
          <ac:picMkLst>
            <pc:docMk/>
            <pc:sldMk cId="2400443886" sldId="282"/>
            <ac:picMk id="5" creationId="{D4225DBE-FAE4-486C-9C52-012B20AC80BA}"/>
          </ac:picMkLst>
        </pc:picChg>
        <pc:picChg chg="del">
          <ac:chgData name="Antonio Osamu Katagiri Tanaka" userId="2c28225e-d492-4964-8551-1b0a3c65dda0" providerId="ADAL" clId="{1E83AF17-B86E-4C19-9585-AD3B0B02D326}" dt="2020-07-07T02:07:50.290" v="18" actId="478"/>
          <ac:picMkLst>
            <pc:docMk/>
            <pc:sldMk cId="2400443886" sldId="282"/>
            <ac:picMk id="7" creationId="{AA3506BA-1F5D-4E41-BD57-F192AED14F01}"/>
          </ac:picMkLst>
        </pc:picChg>
        <pc:picChg chg="add mod">
          <ac:chgData name="Antonio Osamu Katagiri Tanaka" userId="2c28225e-d492-4964-8551-1b0a3c65dda0" providerId="ADAL" clId="{1E83AF17-B86E-4C19-9585-AD3B0B02D326}" dt="2020-07-07T05:37:50.780" v="641" actId="1076"/>
          <ac:picMkLst>
            <pc:docMk/>
            <pc:sldMk cId="2400443886" sldId="282"/>
            <ac:picMk id="9" creationId="{D04AC40E-013F-4E36-99D7-49687627795A}"/>
          </ac:picMkLst>
        </pc:picChg>
      </pc:sldChg>
      <pc:sldChg chg="addSp delSp modSp add del mod">
        <pc:chgData name="Antonio Osamu Katagiri Tanaka" userId="2c28225e-d492-4964-8551-1b0a3c65dda0" providerId="ADAL" clId="{1E83AF17-B86E-4C19-9585-AD3B0B02D326}" dt="2020-07-07T02:07:23.148" v="13" actId="47"/>
        <pc:sldMkLst>
          <pc:docMk/>
          <pc:sldMk cId="3461466976" sldId="282"/>
        </pc:sldMkLst>
        <pc:spChg chg="add del mod">
          <ac:chgData name="Antonio Osamu Katagiri Tanaka" userId="2c28225e-d492-4964-8551-1b0a3c65dda0" providerId="ADAL" clId="{1E83AF17-B86E-4C19-9585-AD3B0B02D326}" dt="2020-07-07T02:06:20.446" v="5" actId="478"/>
          <ac:spMkLst>
            <pc:docMk/>
            <pc:sldMk cId="3461466976" sldId="282"/>
            <ac:spMk id="5" creationId="{C455B01F-C054-484D-AFFB-D9DD8F4382DE}"/>
          </ac:spMkLst>
        </pc:spChg>
        <pc:spChg chg="del">
          <ac:chgData name="Antonio Osamu Katagiri Tanaka" userId="2c28225e-d492-4964-8551-1b0a3c65dda0" providerId="ADAL" clId="{1E83AF17-B86E-4C19-9585-AD3B0B02D326}" dt="2020-07-07T02:06:17.552" v="4" actId="478"/>
          <ac:spMkLst>
            <pc:docMk/>
            <pc:sldMk cId="3461466976" sldId="282"/>
            <ac:spMk id="6" creationId="{438892A2-F58C-479B-93B3-BDD2A80D348B}"/>
          </ac:spMkLst>
        </pc:spChg>
        <pc:spChg chg="del">
          <ac:chgData name="Antonio Osamu Katagiri Tanaka" userId="2c28225e-d492-4964-8551-1b0a3c65dda0" providerId="ADAL" clId="{1E83AF17-B86E-4C19-9585-AD3B0B02D326}" dt="2020-07-07T02:06:17.552" v="4" actId="478"/>
          <ac:spMkLst>
            <pc:docMk/>
            <pc:sldMk cId="3461466976" sldId="282"/>
            <ac:spMk id="14" creationId="{B1FDEF3E-1872-41D3-A841-FBE14801F476}"/>
          </ac:spMkLst>
        </pc:spChg>
        <pc:picChg chg="del mod">
          <ac:chgData name="Antonio Osamu Katagiri Tanaka" userId="2c28225e-d492-4964-8551-1b0a3c65dda0" providerId="ADAL" clId="{1E83AF17-B86E-4C19-9585-AD3B0B02D326}" dt="2020-07-07T02:07:15.958" v="10" actId="21"/>
          <ac:picMkLst>
            <pc:docMk/>
            <pc:sldMk cId="3461466976" sldId="282"/>
            <ac:picMk id="3" creationId="{46A42C4A-FE35-4032-8F0E-CA17A96C74A4}"/>
          </ac:picMkLst>
        </pc:picChg>
      </pc:sldChg>
      <pc:sldChg chg="add modTransition">
        <pc:chgData name="Antonio Osamu Katagiri Tanaka" userId="2c28225e-d492-4964-8551-1b0a3c65dda0" providerId="ADAL" clId="{1E83AF17-B86E-4C19-9585-AD3B0B02D326}" dt="2020-07-07T02:13:36.118" v="139"/>
        <pc:sldMkLst>
          <pc:docMk/>
          <pc:sldMk cId="2428507866" sldId="283"/>
        </pc:sldMkLst>
      </pc:sldChg>
      <pc:sldChg chg="delSp modSp add mod">
        <pc:chgData name="Antonio Osamu Katagiri Tanaka" userId="2c28225e-d492-4964-8551-1b0a3c65dda0" providerId="ADAL" clId="{1E83AF17-B86E-4C19-9585-AD3B0B02D326}" dt="2020-07-07T05:32:36.611" v="511" actId="478"/>
        <pc:sldMkLst>
          <pc:docMk/>
          <pc:sldMk cId="3318103689" sldId="284"/>
        </pc:sldMkLst>
        <pc:spChg chg="mod">
          <ac:chgData name="Antonio Osamu Katagiri Tanaka" userId="2c28225e-d492-4964-8551-1b0a3c65dda0" providerId="ADAL" clId="{1E83AF17-B86E-4C19-9585-AD3B0B02D326}" dt="2020-07-07T04:15:16.742" v="357"/>
          <ac:spMkLst>
            <pc:docMk/>
            <pc:sldMk cId="3318103689" sldId="284"/>
            <ac:spMk id="3" creationId="{55DCEE6A-554B-4669-B3C5-FCF378150DA8}"/>
          </ac:spMkLst>
        </pc:spChg>
        <pc:spChg chg="mod">
          <ac:chgData name="Antonio Osamu Katagiri Tanaka" userId="2c28225e-d492-4964-8551-1b0a3c65dda0" providerId="ADAL" clId="{1E83AF17-B86E-4C19-9585-AD3B0B02D326}" dt="2020-07-07T03:48:05.156" v="250" actId="20577"/>
          <ac:spMkLst>
            <pc:docMk/>
            <pc:sldMk cId="3318103689" sldId="284"/>
            <ac:spMk id="6" creationId="{438892A2-F58C-479B-93B3-BDD2A80D348B}"/>
          </ac:spMkLst>
        </pc:spChg>
        <pc:spChg chg="del">
          <ac:chgData name="Antonio Osamu Katagiri Tanaka" userId="2c28225e-d492-4964-8551-1b0a3c65dda0" providerId="ADAL" clId="{1E83AF17-B86E-4C19-9585-AD3B0B02D326}" dt="2020-07-07T05:32:36.611" v="511" actId="478"/>
          <ac:spMkLst>
            <pc:docMk/>
            <pc:sldMk cId="3318103689" sldId="284"/>
            <ac:spMk id="14" creationId="{B1FDEF3E-1872-41D3-A841-FBE14801F476}"/>
          </ac:spMkLst>
        </pc:spChg>
      </pc:sldChg>
      <pc:sldChg chg="delSp modSp add mod">
        <pc:chgData name="Antonio Osamu Katagiri Tanaka" userId="2c28225e-d492-4964-8551-1b0a3c65dda0" providerId="ADAL" clId="{1E83AF17-B86E-4C19-9585-AD3B0B02D326}" dt="2020-07-07T05:32:33.334" v="510" actId="478"/>
        <pc:sldMkLst>
          <pc:docMk/>
          <pc:sldMk cId="1940175811" sldId="285"/>
        </pc:sldMkLst>
        <pc:spChg chg="mod">
          <ac:chgData name="Antonio Osamu Katagiri Tanaka" userId="2c28225e-d492-4964-8551-1b0a3c65dda0" providerId="ADAL" clId="{1E83AF17-B86E-4C19-9585-AD3B0B02D326}" dt="2020-07-07T04:15:24.781" v="358"/>
          <ac:spMkLst>
            <pc:docMk/>
            <pc:sldMk cId="1940175811" sldId="285"/>
            <ac:spMk id="3" creationId="{55DCEE6A-554B-4669-B3C5-FCF378150DA8}"/>
          </ac:spMkLst>
        </pc:spChg>
        <pc:spChg chg="mod">
          <ac:chgData name="Antonio Osamu Katagiri Tanaka" userId="2c28225e-d492-4964-8551-1b0a3c65dda0" providerId="ADAL" clId="{1E83AF17-B86E-4C19-9585-AD3B0B02D326}" dt="2020-07-07T03:48:38.586" v="290" actId="20577"/>
          <ac:spMkLst>
            <pc:docMk/>
            <pc:sldMk cId="1940175811" sldId="285"/>
            <ac:spMk id="6" creationId="{438892A2-F58C-479B-93B3-BDD2A80D348B}"/>
          </ac:spMkLst>
        </pc:spChg>
        <pc:spChg chg="del">
          <ac:chgData name="Antonio Osamu Katagiri Tanaka" userId="2c28225e-d492-4964-8551-1b0a3c65dda0" providerId="ADAL" clId="{1E83AF17-B86E-4C19-9585-AD3B0B02D326}" dt="2020-07-07T05:32:33.334" v="510" actId="478"/>
          <ac:spMkLst>
            <pc:docMk/>
            <pc:sldMk cId="1940175811" sldId="285"/>
            <ac:spMk id="14" creationId="{B1FDEF3E-1872-41D3-A841-FBE14801F476}"/>
          </ac:spMkLst>
        </pc:spChg>
      </pc:sldChg>
    </pc:docChg>
  </pc:docChgLst>
  <pc:docChgLst>
    <pc:chgData name="Antonio Osamu Katagiri Tanaka" userId="2c28225e-d492-4964-8551-1b0a3c65dda0" providerId="ADAL" clId="{BA091A27-582A-4D6D-8346-D5CF8624059C}"/>
    <pc:docChg chg="undo custSel addSld delSld modSld sldOrd">
      <pc:chgData name="Antonio Osamu Katagiri Tanaka" userId="2c28225e-d492-4964-8551-1b0a3c65dda0" providerId="ADAL" clId="{BA091A27-582A-4D6D-8346-D5CF8624059C}" dt="2019-03-29T18:11:35.461" v="1535" actId="20577"/>
      <pc:docMkLst>
        <pc:docMk/>
      </pc:docMkLst>
      <pc:sldChg chg="modSp">
        <pc:chgData name="Antonio Osamu Katagiri Tanaka" userId="2c28225e-d492-4964-8551-1b0a3c65dda0" providerId="ADAL" clId="{BA091A27-582A-4D6D-8346-D5CF8624059C}" dt="2019-03-29T17:31:38.150" v="1287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BA091A27-582A-4D6D-8346-D5CF8624059C}" dt="2019-03-29T17:31:38.150" v="1287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modSp add ord">
        <pc:chgData name="Antonio Osamu Katagiri Tanaka" userId="2c28225e-d492-4964-8551-1b0a3c65dda0" providerId="ADAL" clId="{BA091A27-582A-4D6D-8346-D5CF8624059C}" dt="2019-03-29T17:30:36.770" v="1284"/>
        <pc:sldMkLst>
          <pc:docMk/>
          <pc:sldMk cId="3604131991" sldId="263"/>
        </pc:sldMkLst>
        <pc:spChg chg="mod">
          <ac:chgData name="Antonio Osamu Katagiri Tanaka" userId="2c28225e-d492-4964-8551-1b0a3c65dda0" providerId="ADAL" clId="{BA091A27-582A-4D6D-8346-D5CF8624059C}" dt="2019-03-29T15:52:32.017" v="518" actId="20577"/>
          <ac:spMkLst>
            <pc:docMk/>
            <pc:sldMk cId="3604131991" sldId="263"/>
            <ac:spMk id="4" creationId="{F9ED8BE6-F7AC-4FD8-8FA8-8C683A7C2F62}"/>
          </ac:spMkLst>
        </pc:spChg>
        <pc:spChg chg="mod">
          <ac:chgData name="Antonio Osamu Katagiri Tanaka" userId="2c28225e-d492-4964-8551-1b0a3c65dda0" providerId="ADAL" clId="{BA091A27-582A-4D6D-8346-D5CF8624059C}" dt="2019-03-29T15:53:27.381" v="528" actId="11"/>
          <ac:spMkLst>
            <pc:docMk/>
            <pc:sldMk cId="3604131991" sldId="263"/>
            <ac:spMk id="6" creationId="{058630E6-31AF-4451-B084-C9809D0DA4E8}"/>
          </ac:spMkLst>
        </pc:spChg>
      </pc:sldChg>
    </pc:docChg>
  </pc:docChgLst>
  <pc:docChgLst>
    <pc:chgData name="Antonio Osamu Katagiri Tanaka" userId="2c28225e-d492-4964-8551-1b0a3c65dda0" providerId="ADAL" clId="{D962D6D7-454A-41C7-98A7-DA876A9E1509}"/>
    <pc:docChg chg="undo custSel modSld modMainMaster">
      <pc:chgData name="Antonio Osamu Katagiri Tanaka" userId="2c28225e-d492-4964-8551-1b0a3c65dda0" providerId="ADAL" clId="{D962D6D7-454A-41C7-98A7-DA876A9E1509}" dt="2020-05-07T16:59:39.076" v="294" actId="113"/>
      <pc:docMkLst>
        <pc:docMk/>
      </pc:docMkLst>
      <pc:sldChg chg="modSp mod setBg">
        <pc:chgData name="Antonio Osamu Katagiri Tanaka" userId="2c28225e-d492-4964-8551-1b0a3c65dda0" providerId="ADAL" clId="{D962D6D7-454A-41C7-98A7-DA876A9E1509}" dt="2020-05-04T16:19:55.243" v="80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D962D6D7-454A-41C7-98A7-DA876A9E1509}" dt="2020-05-04T16:19:15.301" v="26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D962D6D7-454A-41C7-98A7-DA876A9E1509}" dt="2020-05-04T16:19:55.243" v="80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 mod">
        <pc:chgData name="Antonio Osamu Katagiri Tanaka" userId="2c28225e-d492-4964-8551-1b0a3c65dda0" providerId="ADAL" clId="{D962D6D7-454A-41C7-98A7-DA876A9E1509}" dt="2020-05-07T16:59:39.076" v="294" actId="113"/>
        <pc:sldMkLst>
          <pc:docMk/>
          <pc:sldMk cId="4056039362" sldId="260"/>
        </pc:sldMkLst>
        <pc:spChg chg="mod">
          <ac:chgData name="Antonio Osamu Katagiri Tanaka" userId="2c28225e-d492-4964-8551-1b0a3c65dda0" providerId="ADAL" clId="{D962D6D7-454A-41C7-98A7-DA876A9E1509}" dt="2020-05-07T16:59:39.076" v="294" actId="113"/>
          <ac:spMkLst>
            <pc:docMk/>
            <pc:sldMk cId="4056039362" sldId="260"/>
            <ac:spMk id="14" creationId="{B1FDEF3E-1872-41D3-A841-FBE14801F476}"/>
          </ac:spMkLst>
        </pc:spChg>
      </pc:sldChg>
      <pc:sldChg chg="addSp delSp modSp mod">
        <pc:chgData name="Antonio Osamu Katagiri Tanaka" userId="2c28225e-d492-4964-8551-1b0a3c65dda0" providerId="ADAL" clId="{D962D6D7-454A-41C7-98A7-DA876A9E1509}" dt="2020-05-04T16:18:34.715" v="25" actId="14100"/>
        <pc:sldMkLst>
          <pc:docMk/>
          <pc:sldMk cId="4246728971" sldId="269"/>
        </pc:sldMkLst>
        <pc:spChg chg="add">
          <ac:chgData name="Antonio Osamu Katagiri Tanaka" userId="2c28225e-d492-4964-8551-1b0a3c65dda0" providerId="ADAL" clId="{D962D6D7-454A-41C7-98A7-DA876A9E1509}" dt="2020-05-04T16:15:48.760" v="11"/>
          <ac:spMkLst>
            <pc:docMk/>
            <pc:sldMk cId="4246728971" sldId="269"/>
            <ac:spMk id="3" creationId="{2D3FFEBE-5388-4A46-A0AF-9ADC5456286E}"/>
          </ac:spMkLst>
        </pc:spChg>
        <pc:spChg chg="add del mod">
          <ac:chgData name="Antonio Osamu Katagiri Tanaka" userId="2c28225e-d492-4964-8551-1b0a3c65dda0" providerId="ADAL" clId="{D962D6D7-454A-41C7-98A7-DA876A9E1509}" dt="2020-05-04T16:16:04.485" v="15" actId="478"/>
          <ac:spMkLst>
            <pc:docMk/>
            <pc:sldMk cId="4246728971" sldId="269"/>
            <ac:spMk id="5" creationId="{446ACE21-741E-4F2C-859F-FBC573402619}"/>
          </ac:spMkLst>
        </pc:spChg>
        <pc:spChg chg="del">
          <ac:chgData name="Antonio Osamu Katagiri Tanaka" userId="2c28225e-d492-4964-8551-1b0a3c65dda0" providerId="ADAL" clId="{D962D6D7-454A-41C7-98A7-DA876A9E1509}" dt="2020-05-04T16:16:01.539" v="13" actId="478"/>
          <ac:spMkLst>
            <pc:docMk/>
            <pc:sldMk cId="4246728971" sldId="269"/>
            <ac:spMk id="9" creationId="{907DD878-B76C-4FC5-9BC3-86C7C3DB3BDA}"/>
          </ac:spMkLst>
        </pc:spChg>
        <pc:picChg chg="del">
          <ac:chgData name="Antonio Osamu Katagiri Tanaka" userId="2c28225e-d492-4964-8551-1b0a3c65dda0" providerId="ADAL" clId="{D962D6D7-454A-41C7-98A7-DA876A9E1509}" dt="2020-05-04T16:15:56.157" v="12" actId="478"/>
          <ac:picMkLst>
            <pc:docMk/>
            <pc:sldMk cId="4246728971" sldId="269"/>
            <ac:picMk id="2" creationId="{A3958ADD-11D2-4A36-B683-42F04B78B769}"/>
          </ac:picMkLst>
        </pc:picChg>
        <pc:picChg chg="add del mod">
          <ac:chgData name="Antonio Osamu Katagiri Tanaka" userId="2c28225e-d492-4964-8551-1b0a3c65dda0" providerId="ADAL" clId="{D962D6D7-454A-41C7-98A7-DA876A9E1509}" dt="2020-05-04T16:18:02.926" v="21" actId="478"/>
          <ac:picMkLst>
            <pc:docMk/>
            <pc:sldMk cId="4246728971" sldId="269"/>
            <ac:picMk id="1028" creationId="{56C6D4DC-57F2-4C12-81BE-8CDB47C96E4B}"/>
          </ac:picMkLst>
        </pc:picChg>
        <pc:picChg chg="add mod">
          <ac:chgData name="Antonio Osamu Katagiri Tanaka" userId="2c28225e-d492-4964-8551-1b0a3c65dda0" providerId="ADAL" clId="{D962D6D7-454A-41C7-98A7-DA876A9E1509}" dt="2020-05-04T16:18:34.715" v="25" actId="14100"/>
          <ac:picMkLst>
            <pc:docMk/>
            <pc:sldMk cId="4246728971" sldId="269"/>
            <ac:picMk id="1030" creationId="{DF3B20E7-DFB7-496B-A1B1-F29CEEFDF57F}"/>
          </ac:picMkLst>
        </pc:picChg>
      </pc:sldChg>
      <pc:sldMasterChg chg="modSp mod setBg modSldLayout">
        <pc:chgData name="Antonio Osamu Katagiri Tanaka" userId="2c28225e-d492-4964-8551-1b0a3c65dda0" providerId="ADAL" clId="{D962D6D7-454A-41C7-98A7-DA876A9E1509}" dt="2020-05-06T18:02:23.988" v="291" actId="1076"/>
        <pc:sldMasterMkLst>
          <pc:docMk/>
          <pc:sldMasterMk cId="2403102699" sldId="2147483648"/>
        </pc:sldMasterMkLst>
        <pc:spChg chg="mod">
          <ac:chgData name="Antonio Osamu Katagiri Tanaka" userId="2c28225e-d492-4964-8551-1b0a3c65dda0" providerId="ADAL" clId="{D962D6D7-454A-41C7-98A7-DA876A9E1509}" dt="2020-05-06T17:58:29.178" v="119" actId="2711"/>
          <ac:spMkLst>
            <pc:docMk/>
            <pc:sldMasterMk cId="2403102699" sldId="2147483648"/>
            <ac:spMk id="2" creationId="{4058ABB2-B490-47FF-90EB-CD4D3E37C9F0}"/>
          </ac:spMkLst>
        </pc:spChg>
        <pc:spChg chg="mod">
          <ac:chgData name="Antonio Osamu Katagiri Tanaka" userId="2c28225e-d492-4964-8551-1b0a3c65dda0" providerId="ADAL" clId="{D962D6D7-454A-41C7-98A7-DA876A9E1509}" dt="2020-05-06T17:58:29.178" v="119" actId="2711"/>
          <ac:spMkLst>
            <pc:docMk/>
            <pc:sldMasterMk cId="2403102699" sldId="2147483648"/>
            <ac:spMk id="3" creationId="{45D6D09A-7161-461C-9416-A965993AB85A}"/>
          </ac:spMkLst>
        </pc:spChg>
        <pc:spChg chg="mod">
          <ac:chgData name="Antonio Osamu Katagiri Tanaka" userId="2c28225e-d492-4964-8551-1b0a3c65dda0" providerId="ADAL" clId="{D962D6D7-454A-41C7-98A7-DA876A9E1509}" dt="2020-05-06T18:02:10.392" v="288" actId="1076"/>
          <ac:spMkLst>
            <pc:docMk/>
            <pc:sldMasterMk cId="2403102699" sldId="2147483648"/>
            <ac:spMk id="4" creationId="{61D5A034-8476-4107-8627-EB6E11CCB2AD}"/>
          </ac:spMkLst>
        </pc:spChg>
        <pc:spChg chg="mod">
          <ac:chgData name="Antonio Osamu Katagiri Tanaka" userId="2c28225e-d492-4964-8551-1b0a3c65dda0" providerId="ADAL" clId="{D962D6D7-454A-41C7-98A7-DA876A9E1509}" dt="2020-05-06T18:02:10.392" v="288" actId="1076"/>
          <ac:spMkLst>
            <pc:docMk/>
            <pc:sldMasterMk cId="2403102699" sldId="2147483648"/>
            <ac:spMk id="5" creationId="{3EEB07D8-FD16-4F5A-A35D-B7A908B2AD1A}"/>
          </ac:spMkLst>
        </pc:spChg>
        <pc:spChg chg="mod">
          <ac:chgData name="Antonio Osamu Katagiri Tanaka" userId="2c28225e-d492-4964-8551-1b0a3c65dda0" providerId="ADAL" clId="{D962D6D7-454A-41C7-98A7-DA876A9E1509}" dt="2020-05-06T18:02:23.988" v="291" actId="1076"/>
          <ac:spMkLst>
            <pc:docMk/>
            <pc:sldMasterMk cId="2403102699" sldId="2147483648"/>
            <ac:spMk id="6" creationId="{A22F53A1-7893-45BA-AFD9-7BE608102FD3}"/>
          </ac:spMkLst>
        </pc:spChg>
        <pc:sldLayoutChg chg="modSp mod setBg">
          <pc:chgData name="Antonio Osamu Katagiri Tanaka" userId="2c28225e-d492-4964-8551-1b0a3c65dda0" providerId="ADAL" clId="{D962D6D7-454A-41C7-98A7-DA876A9E1509}" dt="2020-05-06T17:56:25.179" v="105" actId="1076"/>
          <pc:sldLayoutMkLst>
            <pc:docMk/>
            <pc:sldMasterMk cId="2403102699" sldId="2147483648"/>
            <pc:sldLayoutMk cId="4257312655" sldId="2147483649"/>
          </pc:sldLayoutMkLst>
          <pc:spChg chg="mod">
            <ac:chgData name="Antonio Osamu Katagiri Tanaka" userId="2c28225e-d492-4964-8551-1b0a3c65dda0" providerId="ADAL" clId="{D962D6D7-454A-41C7-98A7-DA876A9E1509}" dt="2020-05-06T17:56:25.179" v="105" actId="1076"/>
            <ac:spMkLst>
              <pc:docMk/>
              <pc:sldMasterMk cId="2403102699" sldId="2147483648"/>
              <pc:sldLayoutMk cId="4257312655" sldId="2147483649"/>
              <ac:spMk id="2" creationId="{A15DA177-A0FC-4DBC-B7B5-4ABA2CE5F756}"/>
            </ac:spMkLst>
          </pc:spChg>
          <pc:spChg chg="mod">
            <ac:chgData name="Antonio Osamu Katagiri Tanaka" userId="2c28225e-d492-4964-8551-1b0a3c65dda0" providerId="ADAL" clId="{D962D6D7-454A-41C7-98A7-DA876A9E1509}" dt="2020-05-06T17:56:25.179" v="105" actId="1076"/>
            <ac:spMkLst>
              <pc:docMk/>
              <pc:sldMasterMk cId="2403102699" sldId="2147483648"/>
              <pc:sldLayoutMk cId="4257312655" sldId="2147483649"/>
              <ac:spMk id="3" creationId="{BAD0EED8-4909-420C-9359-C8245CF3B33E}"/>
            </ac:spMkLst>
          </pc:spChg>
          <pc:spChg chg="mod">
            <ac:chgData name="Antonio Osamu Katagiri Tanaka" userId="2c28225e-d492-4964-8551-1b0a3c65dda0" providerId="ADAL" clId="{D962D6D7-454A-41C7-98A7-DA876A9E1509}" dt="2020-05-06T17:55:49.233" v="94" actId="1037"/>
            <ac:spMkLst>
              <pc:docMk/>
              <pc:sldMasterMk cId="2403102699" sldId="2147483648"/>
              <pc:sldLayoutMk cId="4257312655" sldId="2147483649"/>
              <ac:spMk id="4" creationId="{F67EA5FD-9813-4D78-A444-844D6C9C7966}"/>
            </ac:spMkLst>
          </pc:spChg>
          <pc:spChg chg="mod">
            <ac:chgData name="Antonio Osamu Katagiri Tanaka" userId="2c28225e-d492-4964-8551-1b0a3c65dda0" providerId="ADAL" clId="{D962D6D7-454A-41C7-98A7-DA876A9E1509}" dt="2020-05-06T17:56:16.086" v="103" actId="1076"/>
            <ac:spMkLst>
              <pc:docMk/>
              <pc:sldMasterMk cId="2403102699" sldId="2147483648"/>
              <pc:sldLayoutMk cId="4257312655" sldId="2147483649"/>
              <ac:spMk id="5" creationId="{330619A2-14E8-4349-9294-5F79462A6F3A}"/>
            </ac:spMkLst>
          </pc:spChg>
          <pc:spChg chg="mod">
            <ac:chgData name="Antonio Osamu Katagiri Tanaka" userId="2c28225e-d492-4964-8551-1b0a3c65dda0" providerId="ADAL" clId="{D962D6D7-454A-41C7-98A7-DA876A9E1509}" dt="2020-05-06T17:55:38.638" v="81" actId="1076"/>
            <ac:spMkLst>
              <pc:docMk/>
              <pc:sldMasterMk cId="2403102699" sldId="2147483648"/>
              <pc:sldLayoutMk cId="4257312655" sldId="2147483649"/>
              <ac:spMk id="6" creationId="{1B413D95-19C4-4017-83C0-65CB5412D4D4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8:01:50.451" v="287" actId="1076"/>
          <pc:sldLayoutMkLst>
            <pc:docMk/>
            <pc:sldMasterMk cId="2403102699" sldId="2147483648"/>
            <pc:sldLayoutMk cId="473447723" sldId="2147483650"/>
          </pc:sldLayoutMkLst>
          <pc:spChg chg="mod">
            <ac:chgData name="Antonio Osamu Katagiri Tanaka" userId="2c28225e-d492-4964-8551-1b0a3c65dda0" providerId="ADAL" clId="{D962D6D7-454A-41C7-98A7-DA876A9E1509}" dt="2020-05-06T18:01:50.451" v="287" actId="1076"/>
            <ac:spMkLst>
              <pc:docMk/>
              <pc:sldMasterMk cId="2403102699" sldId="2147483648"/>
              <pc:sldLayoutMk cId="473447723" sldId="2147483650"/>
              <ac:spMk id="4" creationId="{A2E4ED0E-6116-4991-9AF2-0108DBCEE2AB}"/>
            </ac:spMkLst>
          </pc:spChg>
          <pc:spChg chg="mod">
            <ac:chgData name="Antonio Osamu Katagiri Tanaka" userId="2c28225e-d492-4964-8551-1b0a3c65dda0" providerId="ADAL" clId="{D962D6D7-454A-41C7-98A7-DA876A9E1509}" dt="2020-05-06T18:01:47.033" v="286" actId="1076"/>
            <ac:spMkLst>
              <pc:docMk/>
              <pc:sldMasterMk cId="2403102699" sldId="2147483648"/>
              <pc:sldLayoutMk cId="473447723" sldId="2147483650"/>
              <ac:spMk id="5" creationId="{C558BA4F-EE41-4F30-89A4-1E9659BBA0F6}"/>
            </ac:spMkLst>
          </pc:spChg>
          <pc:spChg chg="mod">
            <ac:chgData name="Antonio Osamu Katagiri Tanaka" userId="2c28225e-d492-4964-8551-1b0a3c65dda0" providerId="ADAL" clId="{D962D6D7-454A-41C7-98A7-DA876A9E1509}" dt="2020-05-06T18:01:43.234" v="285" actId="1076"/>
            <ac:spMkLst>
              <pc:docMk/>
              <pc:sldMasterMk cId="2403102699" sldId="2147483648"/>
              <pc:sldLayoutMk cId="473447723" sldId="2147483650"/>
              <ac:spMk id="6" creationId="{5C1AF694-4D4B-482E-A784-BFB2EEE62C1A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8:58.589" v="150" actId="1037"/>
          <pc:sldLayoutMkLst>
            <pc:docMk/>
            <pc:sldMasterMk cId="2403102699" sldId="2147483648"/>
            <pc:sldLayoutMk cId="1765815900" sldId="2147483651"/>
          </pc:sldLayoutMkLst>
          <pc:spChg chg="mod">
            <ac:chgData name="Antonio Osamu Katagiri Tanaka" userId="2c28225e-d492-4964-8551-1b0a3c65dda0" providerId="ADAL" clId="{D962D6D7-454A-41C7-98A7-DA876A9E1509}" dt="2020-05-06T17:58:58.589" v="150" actId="1037"/>
            <ac:spMkLst>
              <pc:docMk/>
              <pc:sldMasterMk cId="2403102699" sldId="2147483648"/>
              <pc:sldLayoutMk cId="1765815900" sldId="2147483651"/>
              <ac:spMk id="2" creationId="{EADD464F-617B-4174-B3D1-08693734D58A}"/>
            </ac:spMkLst>
          </pc:spChg>
          <pc:spChg chg="mod">
            <ac:chgData name="Antonio Osamu Katagiri Tanaka" userId="2c28225e-d492-4964-8551-1b0a3c65dda0" providerId="ADAL" clId="{D962D6D7-454A-41C7-98A7-DA876A9E1509}" dt="2020-05-06T17:58:58.589" v="150" actId="1037"/>
            <ac:spMkLst>
              <pc:docMk/>
              <pc:sldMasterMk cId="2403102699" sldId="2147483648"/>
              <pc:sldLayoutMk cId="1765815900" sldId="2147483651"/>
              <ac:spMk id="3" creationId="{1EB79DC7-E4D1-40FE-9056-280392BDEFD7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9:11.149" v="176" actId="1038"/>
          <pc:sldLayoutMkLst>
            <pc:docMk/>
            <pc:sldMasterMk cId="2403102699" sldId="2147483648"/>
            <pc:sldLayoutMk cId="1787570629" sldId="2147483652"/>
          </pc:sldLayoutMkLst>
          <pc:spChg chg="mod">
            <ac:chgData name="Antonio Osamu Katagiri Tanaka" userId="2c28225e-d492-4964-8551-1b0a3c65dda0" providerId="ADAL" clId="{D962D6D7-454A-41C7-98A7-DA876A9E1509}" dt="2020-05-06T17:59:11.149" v="176" actId="1038"/>
            <ac:spMkLst>
              <pc:docMk/>
              <pc:sldMasterMk cId="2403102699" sldId="2147483648"/>
              <pc:sldLayoutMk cId="1787570629" sldId="2147483652"/>
              <ac:spMk id="3" creationId="{1A20A5F4-A1A2-452D-AB94-532C54E04165}"/>
            </ac:spMkLst>
          </pc:spChg>
          <pc:spChg chg="mod">
            <ac:chgData name="Antonio Osamu Katagiri Tanaka" userId="2c28225e-d492-4964-8551-1b0a3c65dda0" providerId="ADAL" clId="{D962D6D7-454A-41C7-98A7-DA876A9E1509}" dt="2020-05-06T17:59:11.149" v="176" actId="1038"/>
            <ac:spMkLst>
              <pc:docMk/>
              <pc:sldMasterMk cId="2403102699" sldId="2147483648"/>
              <pc:sldLayoutMk cId="1787570629" sldId="2147483652"/>
              <ac:spMk id="4" creationId="{92FD7A53-2967-4B36-835E-ECA203A78B77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9:34.073" v="205" actId="14100"/>
          <pc:sldLayoutMkLst>
            <pc:docMk/>
            <pc:sldMasterMk cId="2403102699" sldId="2147483648"/>
            <pc:sldLayoutMk cId="1223017044" sldId="2147483653"/>
          </pc:sldLayoutMkLst>
          <pc:spChg chg="mod">
            <ac:chgData name="Antonio Osamu Katagiri Tanaka" userId="2c28225e-d492-4964-8551-1b0a3c65dda0" providerId="ADAL" clId="{D962D6D7-454A-41C7-98A7-DA876A9E1509}" dt="2020-05-06T17:59:34.073" v="205" actId="14100"/>
            <ac:spMkLst>
              <pc:docMk/>
              <pc:sldMasterMk cId="2403102699" sldId="2147483648"/>
              <pc:sldLayoutMk cId="1223017044" sldId="2147483653"/>
              <ac:spMk id="2" creationId="{D2590BE5-232C-47FC-830F-082276010466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3" creationId="{00FCBD9D-7609-4F6E-BE48-506E638B54C6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4" creationId="{12E2A0EC-7212-48F6-B9CE-ACD96E2F0610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5" creationId="{CDA50457-4D2A-4248-A1E0-E5BAB7B0BD56}"/>
            </ac:spMkLst>
          </pc:spChg>
          <pc:spChg chg="mod">
            <ac:chgData name="Antonio Osamu Katagiri Tanaka" userId="2c28225e-d492-4964-8551-1b0a3c65dda0" providerId="ADAL" clId="{D962D6D7-454A-41C7-98A7-DA876A9E1509}" dt="2020-05-06T17:59:26.817" v="202" actId="1037"/>
            <ac:spMkLst>
              <pc:docMk/>
              <pc:sldMasterMk cId="2403102699" sldId="2147483648"/>
              <pc:sldLayoutMk cId="1223017044" sldId="2147483653"/>
              <ac:spMk id="6" creationId="{24780775-5344-4961-BED0-8A1AE66D7172}"/>
            </ac:spMkLst>
          </pc:spChg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2844546723" sldId="2147483654"/>
          </pc:sldLayoutMkLst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2251026656" sldId="2147483655"/>
          </pc:sldLayoutMkLst>
        </pc:sldLayoutChg>
        <pc:sldLayoutChg chg="modSp mod setBg">
          <pc:chgData name="Antonio Osamu Katagiri Tanaka" userId="2c28225e-d492-4964-8551-1b0a3c65dda0" providerId="ADAL" clId="{D962D6D7-454A-41C7-98A7-DA876A9E1509}" dt="2020-05-06T17:59:44.365" v="232" actId="1037"/>
          <pc:sldLayoutMkLst>
            <pc:docMk/>
            <pc:sldMasterMk cId="2403102699" sldId="2147483648"/>
            <pc:sldLayoutMk cId="49165472" sldId="2147483656"/>
          </pc:sldLayoutMkLst>
          <pc:spChg chg="mod">
            <ac:chgData name="Antonio Osamu Katagiri Tanaka" userId="2c28225e-d492-4964-8551-1b0a3c65dda0" providerId="ADAL" clId="{D962D6D7-454A-41C7-98A7-DA876A9E1509}" dt="2020-05-06T17:59:44.365" v="232" actId="1037"/>
            <ac:spMkLst>
              <pc:docMk/>
              <pc:sldMasterMk cId="2403102699" sldId="2147483648"/>
              <pc:sldLayoutMk cId="49165472" sldId="2147483656"/>
              <ac:spMk id="2" creationId="{01EA08D6-FC53-4087-B636-D0CB3352A763}"/>
            </ac:spMkLst>
          </pc:spChg>
          <pc:spChg chg="mod">
            <ac:chgData name="Antonio Osamu Katagiri Tanaka" userId="2c28225e-d492-4964-8551-1b0a3c65dda0" providerId="ADAL" clId="{D962D6D7-454A-41C7-98A7-DA876A9E1509}" dt="2020-05-06T17:59:44.365" v="232" actId="1037"/>
            <ac:spMkLst>
              <pc:docMk/>
              <pc:sldMasterMk cId="2403102699" sldId="2147483648"/>
              <pc:sldLayoutMk cId="49165472" sldId="2147483656"/>
              <ac:spMk id="3" creationId="{2C4BBAB5-877E-4762-BF43-3C55140F4553}"/>
            </ac:spMkLst>
          </pc:spChg>
          <pc:spChg chg="mod">
            <ac:chgData name="Antonio Osamu Katagiri Tanaka" userId="2c28225e-d492-4964-8551-1b0a3c65dda0" providerId="ADAL" clId="{D962D6D7-454A-41C7-98A7-DA876A9E1509}" dt="2020-05-06T17:59:44.365" v="232" actId="1037"/>
            <ac:spMkLst>
              <pc:docMk/>
              <pc:sldMasterMk cId="2403102699" sldId="2147483648"/>
              <pc:sldLayoutMk cId="49165472" sldId="2147483656"/>
              <ac:spMk id="4" creationId="{358D4FF6-774C-40D4-B0A7-95169C13A792}"/>
            </ac:spMkLst>
          </pc:spChg>
        </pc:sldLayoutChg>
        <pc:sldLayoutChg chg="modSp mod setBg">
          <pc:chgData name="Antonio Osamu Katagiri Tanaka" userId="2c28225e-d492-4964-8551-1b0a3c65dda0" providerId="ADAL" clId="{D962D6D7-454A-41C7-98A7-DA876A9E1509}" dt="2020-05-06T17:59:56.763" v="261" actId="1038"/>
          <pc:sldLayoutMkLst>
            <pc:docMk/>
            <pc:sldMasterMk cId="2403102699" sldId="2147483648"/>
            <pc:sldLayoutMk cId="521446591" sldId="2147483657"/>
          </pc:sldLayoutMkLst>
          <pc:spChg chg="mod">
            <ac:chgData name="Antonio Osamu Katagiri Tanaka" userId="2c28225e-d492-4964-8551-1b0a3c65dda0" providerId="ADAL" clId="{D962D6D7-454A-41C7-98A7-DA876A9E1509}" dt="2020-05-06T17:59:56.763" v="261" actId="1038"/>
            <ac:spMkLst>
              <pc:docMk/>
              <pc:sldMasterMk cId="2403102699" sldId="2147483648"/>
              <pc:sldLayoutMk cId="521446591" sldId="2147483657"/>
              <ac:spMk id="2" creationId="{78C5CDEE-372D-43DC-87FC-108E5275CDDB}"/>
            </ac:spMkLst>
          </pc:spChg>
          <pc:spChg chg="mod">
            <ac:chgData name="Antonio Osamu Katagiri Tanaka" userId="2c28225e-d492-4964-8551-1b0a3c65dda0" providerId="ADAL" clId="{D962D6D7-454A-41C7-98A7-DA876A9E1509}" dt="2020-05-06T17:59:56.763" v="261" actId="1038"/>
            <ac:spMkLst>
              <pc:docMk/>
              <pc:sldMasterMk cId="2403102699" sldId="2147483648"/>
              <pc:sldLayoutMk cId="521446591" sldId="2147483657"/>
              <ac:spMk id="3" creationId="{93521A81-433F-4839-AFB3-A6103F3DD430}"/>
            </ac:spMkLst>
          </pc:spChg>
          <pc:spChg chg="mod">
            <ac:chgData name="Antonio Osamu Katagiri Tanaka" userId="2c28225e-d492-4964-8551-1b0a3c65dda0" providerId="ADAL" clId="{D962D6D7-454A-41C7-98A7-DA876A9E1509}" dt="2020-05-06T17:59:56.763" v="261" actId="1038"/>
            <ac:spMkLst>
              <pc:docMk/>
              <pc:sldMasterMk cId="2403102699" sldId="2147483648"/>
              <pc:sldLayoutMk cId="521446591" sldId="2147483657"/>
              <ac:spMk id="4" creationId="{F396A426-DDEA-4D9F-AF86-F90F668B3BA3}"/>
            </ac:spMkLst>
          </pc:spChg>
        </pc:sldLayoutChg>
        <pc:sldLayoutChg chg="setBg">
          <pc:chgData name="Antonio Osamu Katagiri Tanaka" userId="2c28225e-d492-4964-8551-1b0a3c65dda0" providerId="ADAL" clId="{D962D6D7-454A-41C7-98A7-DA876A9E1509}" dt="2020-05-04T16:10:55.133" v="8"/>
          <pc:sldLayoutMkLst>
            <pc:docMk/>
            <pc:sldMasterMk cId="2403102699" sldId="2147483648"/>
            <pc:sldLayoutMk cId="653133263" sldId="2147483658"/>
          </pc:sldLayoutMkLst>
        </pc:sldLayoutChg>
        <pc:sldLayoutChg chg="modSp mod setBg">
          <pc:chgData name="Antonio Osamu Katagiri Tanaka" userId="2c28225e-d492-4964-8551-1b0a3c65dda0" providerId="ADAL" clId="{D962D6D7-454A-41C7-98A7-DA876A9E1509}" dt="2020-05-06T18:00:09.089" v="281" actId="1037"/>
          <pc:sldLayoutMkLst>
            <pc:docMk/>
            <pc:sldMasterMk cId="2403102699" sldId="2147483648"/>
            <pc:sldLayoutMk cId="3334238241" sldId="2147483659"/>
          </pc:sldLayoutMkLst>
          <pc:spChg chg="mod">
            <ac:chgData name="Antonio Osamu Katagiri Tanaka" userId="2c28225e-d492-4964-8551-1b0a3c65dda0" providerId="ADAL" clId="{D962D6D7-454A-41C7-98A7-DA876A9E1509}" dt="2020-05-06T18:00:09.089" v="281" actId="1037"/>
            <ac:spMkLst>
              <pc:docMk/>
              <pc:sldMasterMk cId="2403102699" sldId="2147483648"/>
              <pc:sldLayoutMk cId="3334238241" sldId="2147483659"/>
              <ac:spMk id="2" creationId="{59A06716-0DD5-4144-AB2F-21D187C810CF}"/>
            </ac:spMkLst>
          </pc:spChg>
          <pc:spChg chg="mod">
            <ac:chgData name="Antonio Osamu Katagiri Tanaka" userId="2c28225e-d492-4964-8551-1b0a3c65dda0" providerId="ADAL" clId="{D962D6D7-454A-41C7-98A7-DA876A9E1509}" dt="2020-05-06T18:00:09.089" v="281" actId="1037"/>
            <ac:spMkLst>
              <pc:docMk/>
              <pc:sldMasterMk cId="2403102699" sldId="2147483648"/>
              <pc:sldLayoutMk cId="3334238241" sldId="2147483659"/>
              <ac:spMk id="3" creationId="{041EE26B-79F2-4544-84CC-39A992C2302B}"/>
            </ac:spMkLst>
          </pc:s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31T15:07:3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0 692 0 0,'-17'0'1812'0'0,"17"0"-484"0"0,-17 0-324 0 0,-1 0-295 0 0,-17 0-237 0 0,18 0-176 0 0,-18 0-108 0 0,18 10-84 0 0,-18-10-96 0 0,18 0-156 0 0,17 0-248 0 0,-17 0-301 0 0,17 0-303 0 0,17-10-372 0 0,-17 10-32 0 0,17 0 192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4T14:17:54.543"/>
    </inkml:context>
    <inkml:brush xml:id="br0">
      <inkml:brushProperty name="width" value="0.1" units="cm"/>
      <inkml:brushProperty name="height" value="0.1" units="cm"/>
      <inkml:brushProperty name="color" value="#B4C3DA"/>
      <inkml:brushProperty name="ignorePressure" value="1"/>
      <inkml:brushProperty name="inkEffects" value="silver"/>
      <inkml:brushProperty name="anchorX" value="-26568.26563"/>
      <inkml:brushProperty name="anchorY" value="-13048.70605"/>
      <inkml:brushProperty name="scaleFactor" value="0.5"/>
    </inkml:brush>
  </inkml:definitions>
  <inkml:trace contextRef="#ctx0" brushRef="#br0">1 1,'0'0,"0"0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02B64-CAC4-4D07-834F-F232921309C8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8F86A-A3D1-4706-9131-90E1724D7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9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8F86A-A3D1-4706-9131-90E1724D794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78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A177-A0FC-4DBC-B7B5-4ABA2CE5F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7424" y="125888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EED8-4909-420C-9359-C8245CF3B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7424" y="37266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A5FD-9813-4D78-A444-844D6C9C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6848" y="6489947"/>
            <a:ext cx="2743200" cy="365125"/>
          </a:xfrm>
        </p:spPr>
        <p:txBody>
          <a:bodyPr/>
          <a:lstStyle/>
          <a:p>
            <a:fld id="{90731ABD-EBC2-433F-B58F-CADA0E63E927}" type="datetime1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19A2-14E8-4349-9294-5F79462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22024" y="6484091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13D95-19C4-4017-83C0-65CB5412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1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9887-1092-4B16-AED6-C6526BB7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E7977-1391-4F64-BF86-0AEB5178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57C5-B5A3-4D31-8AD4-F2508FCC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1CB-2C73-41D6-A5E0-A3CBE094B6E1}" type="datetime1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3379-EC2F-4EFB-BEBF-1853D537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2D98D-3EC1-48F6-8BC5-5D6F07EC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13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06716-0DD5-4144-AB2F-21D187C8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3665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EE26B-79F2-4544-84CC-39A992C23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36965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0EAC-C2E1-49BB-A654-A2B860EA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7181-5B74-44BF-AD18-F5DE3421F803}" type="datetime1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37E1-AA4A-4076-BF3C-FB897322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AD66-304D-4422-8991-C1890C1F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74CF-ADF7-4575-AA51-4157145A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B854-B5A5-445B-BD74-05218BF9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ED0E-6116-4991-9AF2-0108DBC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2005" y="6492875"/>
            <a:ext cx="2743200" cy="365125"/>
          </a:xfrm>
        </p:spPr>
        <p:txBody>
          <a:bodyPr/>
          <a:lstStyle/>
          <a:p>
            <a:fld id="{D0C410B8-84C1-4E9C-B4AB-BBB25FED2D2D}" type="datetime1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BA4F-EE41-4F30-89A4-1E9659BB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4602" y="6492873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F694-4D4B-482E-A784-BFB2EEE6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3444" y="6492874"/>
            <a:ext cx="518556" cy="365125"/>
          </a:xfrm>
        </p:spPr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44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464F-617B-4174-B3D1-08693734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865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79DC7-E4D1-40FE-9056-280392BDE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6865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3880-A255-436A-B6CE-1783C8A2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06AC-1C6A-47B9-BCE2-5F048AA16EE3}" type="datetime1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832D-A01C-4620-91D5-6E53876D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CAFF-35AF-4A81-8474-D7998D46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1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1FF3-1753-497A-94D9-622A7D73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A5F4-A1A2-452D-AB94-532C54E0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9465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D7A53-2967-4B36-835E-ECA203A78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3465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5898F-558A-4D3B-9E9B-50675243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3E84-0301-4FFC-872F-2643339CA3A4}" type="datetime1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986E-AC55-4E99-8631-8F168717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634FE-157B-44F9-9BEB-C9B839A5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57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0BE5-232C-47FC-830F-0822760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05" y="329500"/>
            <a:ext cx="1123999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BD9D-7609-4F6E-BE48-506E638B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480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2A0EC-7212-48F6-B9CE-ACD96E2F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14802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50457-4D2A-4248-A1E0-E5BAB7B0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47214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80775-5344-4961-BED0-8A1AE66D7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47214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8EF31-F5C8-46D6-A341-6265E936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7960-54CC-42D4-BCDB-E08C43EF06AF}" type="datetime1">
              <a:rPr lang="en-GB" smtClean="0"/>
              <a:t>06/07/2020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3AE6C-A377-43E0-ACBD-04BF2BF9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1A2EA-DE5D-4A46-AE9A-2407C4AC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1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E30E-E834-4A66-B096-A02A3A96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C51F7-0D43-498E-AF96-1F375BA0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10A3-8637-4790-B12B-8FD8E1420A99}" type="datetime1">
              <a:rPr lang="en-GB" smtClean="0"/>
              <a:t>06/07/2020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B08AB-9615-472F-BB96-4912EAA6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768F7-D56D-4830-829A-4F32F029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4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A4D60-05FE-4749-BE04-D06BD3ED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06EA-8135-4DC5-BA0A-28CCC05DEFA0}" type="datetime1">
              <a:rPr lang="en-GB" smtClean="0"/>
              <a:t>06/07/2020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71DD2-4883-4BE8-9AE1-22CC1F93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E703F-1838-4A97-9D7F-255B380F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08D6-FC53-4087-B636-D0CB3352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555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BAB5-877E-4762-BF43-3C55140F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95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D4FF6-774C-40D4-B0A7-95169C13A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8555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29C3-447A-41DA-9B4C-3358FE2F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8DAA-A929-4F83-90EF-F41A94A7AEBF}" type="datetime1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E1050-BC76-4390-9FBD-86086B26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16699-9678-4D49-8FDE-09C39458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6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CDEE-372D-43DC-87FC-108E527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555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21A81-433F-4839-AFB3-A6103F3DD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8195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6A426-DDEA-4D9F-AF86-F90F668B3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8555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689A-95C3-4865-9DFB-3225C738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BC09-303C-492E-88C1-49700F40A5AD}" type="datetime1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308E6-7216-4C4C-B5E1-1A6C7307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DA165-8317-47CE-833E-588FD075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44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8ABB2-B490-47FF-90EB-CD4D3E37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05" y="489774"/>
            <a:ext cx="112399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6D09A-7161-461C-9416-A965993AB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005" y="1962150"/>
            <a:ext cx="112399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A034-8476-4107-8627-EB6E11CC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2005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81F60144-7850-46D0-A9C3-9B5CC4C07D04}" type="datetime1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07D8-FD16-4F5A-A35D-B7A908B2A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14602" y="64809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53A1-7893-45BA-AFD9-7BE608102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195" y="6492874"/>
            <a:ext cx="494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44F922D5-DBBB-4193-BE70-B740CC9842E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Arial Nova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Arial Nova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B028BF-0783-48AF-AB96-57CC5B2CB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9931400" cy="2387600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2_Class Activity 06.07.2020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Case 2B-3 : </a:t>
            </a:r>
            <a:r>
              <a:rPr lang="en-GB" dirty="0">
                <a:solidFill>
                  <a:schemeClr val="accent4"/>
                </a:solidFill>
                <a:latin typeface="Arial Nova Light" panose="020B0304020202020204" pitchFamily="34" charset="0"/>
                <a:ea typeface="+mn-ea"/>
                <a:cs typeface="+mn-cs"/>
              </a:rPr>
              <a:t>Team5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D0BEDFD-CE79-4A45-9ADE-72FBEA303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9931400" cy="2387600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Javid Azimi Boulali &lt;A00829592@itesm.mx&gt; 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Antonio Osamu Katagiri Tanaka &lt;A01212611@itesm.mx&gt;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Julio Alberto Cao Romero Gallegos &lt;A01327704@itesm.mx&gt;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Bryan Iván Quintanar Abarca &lt;A01751178@itesm.mx&gt;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07 Jul 2020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14:cNvPr>
              <p14:cNvContentPartPr/>
              <p14:nvPr/>
            </p14:nvContentPartPr>
            <p14:xfrm>
              <a:off x="2026560" y="-509093"/>
              <a:ext cx="81720" cy="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7920" y="-518093"/>
                <a:ext cx="99360" cy="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1248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&lt;Sub-title&gt;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DEF3E-1872-41D3-A841-FBE14801F476}"/>
              </a:ext>
            </a:extLst>
          </p:cNvPr>
          <p:cNvSpPr/>
          <p:nvPr/>
        </p:nvSpPr>
        <p:spPr>
          <a:xfrm>
            <a:off x="942833" y="4705003"/>
            <a:ext cx="11242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&lt;content&gt; </a:t>
            </a:r>
            <a:r>
              <a:rPr lang="en-GB" sz="2800" b="1" dirty="0">
                <a:solidFill>
                  <a:schemeClr val="accent4"/>
                </a:solidFill>
                <a:latin typeface="Arial Nova Light" panose="020B0304020202020204" pitchFamily="34" charset="0"/>
              </a:rPr>
              <a:t>&lt;key concept&gt;</a:t>
            </a:r>
            <a:endParaRPr lang="en-GB" b="1" dirty="0">
              <a:solidFill>
                <a:schemeClr val="accent4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B1EDC-6C77-4197-B6C2-2D602679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507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14:cNvPr>
              <p14:cNvContentPartPr/>
              <p14:nvPr/>
            </p14:nvContentPartPr>
            <p14:xfrm>
              <a:off x="400573" y="739456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933" y="737692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67B46-6493-4536-8742-98DBC603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16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D107-D7DB-4A9B-AA15-4038D49B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71A9A-8031-4781-96A0-B9A565693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5"/>
            <a:ext cx="11242960" cy="4351338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&lt;a point for discussion&gt;		: &lt;5min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&lt;another point for discussion&gt;	: ~20min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7BD6F-5EC3-42E2-B061-A46734EB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75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B1EDC-6C77-4197-B6C2-2D602679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3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F7DE3A-48A8-41AA-B953-E3743C128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773" y="669472"/>
            <a:ext cx="10485080" cy="551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3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Phenomenon and Problem Explanation</a:t>
            </a:r>
            <a:endParaRPr lang="en-GB" b="1" dirty="0">
              <a:solidFill>
                <a:schemeClr val="accent4"/>
              </a:solidFill>
              <a:latin typeface="Arial Nova Light" panose="020B0304020202020204" pitchFamily="34" charset="0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B1EDC-6C77-4197-B6C2-2D602679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4</a:t>
            </a:fld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DCEE6A-554B-4669-B3C5-FCF378150DA8}"/>
              </a:ext>
            </a:extLst>
          </p:cNvPr>
          <p:cNvSpPr/>
          <p:nvPr/>
        </p:nvSpPr>
        <p:spPr>
          <a:xfrm>
            <a:off x="942833" y="6396334"/>
            <a:ext cx="10730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[1] Y. X. Chen, B. Cain, P. Soman, 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Gelatin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methacrylate-alginate hydrogel with 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tunable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viscoelastic properties, AIMS Mater. Sci. 4 (2017) 363–369. https://doi.org/10.3934/matersci.2017.2.363.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E71113-7603-4258-9A83-0BFAC09331E2}"/>
              </a:ext>
            </a:extLst>
          </p:cNvPr>
          <p:cNvSpPr txBox="1"/>
          <p:nvPr/>
        </p:nvSpPr>
        <p:spPr>
          <a:xfrm>
            <a:off x="1148282" y="1517965"/>
            <a:ext cx="11162921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Calibri" panose="020F0502020204030204"/>
              </a:rPr>
              <a:t>The purpose of using the additive (alginic acid) is to tune the composite (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gealtin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methacryloyl</a:t>
            </a:r>
            <a:r>
              <a:rPr lang="en-US" dirty="0">
                <a:solidFill>
                  <a:schemeClr val="bg1"/>
                </a:solidFill>
                <a:cs typeface="Calibri" panose="020F0502020204030204"/>
              </a:rPr>
              <a:t>) to provide a viscoelastic property to mimic 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extracellular matrix which is used to study living cells interaction.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  <a:cs typeface="Calibri" panose="020F0502020204030204"/>
            </a:endParaRPr>
          </a:p>
          <a:p>
            <a:r>
              <a:rPr lang="en-US" dirty="0">
                <a:solidFill>
                  <a:schemeClr val="bg1"/>
                </a:solidFill>
                <a:cs typeface="Calibri" panose="020F0502020204030204"/>
              </a:rPr>
              <a:t>The researcher wants to use alginic acid as an additive to modify the elasticity of </a:t>
            </a:r>
            <a:r>
              <a:rPr lang="en-US" dirty="0" err="1">
                <a:solidFill>
                  <a:schemeClr val="bg1"/>
                </a:solidFill>
                <a:cs typeface="Calibri" panose="020F0502020204030204"/>
              </a:rPr>
              <a:t>gealtin</a:t>
            </a:r>
            <a:r>
              <a:rPr lang="en-US" dirty="0">
                <a:solidFill>
                  <a:schemeClr val="bg1"/>
                </a:solidFill>
                <a:cs typeface="Calibri" panose="020F0502020204030204"/>
              </a:rPr>
              <a:t> </a:t>
            </a:r>
            <a:r>
              <a:rPr lang="en-US" dirty="0" err="1">
                <a:solidFill>
                  <a:schemeClr val="bg1"/>
                </a:solidFill>
                <a:cs typeface="Calibri" panose="020F0502020204030204"/>
              </a:rPr>
              <a:t>methacryloyl</a:t>
            </a:r>
            <a:r>
              <a:rPr lang="en-US" dirty="0">
                <a:solidFill>
                  <a:schemeClr val="bg1"/>
                </a:solidFill>
                <a:cs typeface="Calibri" panose="020F0502020204030204"/>
              </a:rPr>
              <a:t> and produce 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methacrylate-alginate (Gel-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Alg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).</a:t>
            </a:r>
            <a:r>
              <a:rPr lang="en-US" dirty="0">
                <a:solidFill>
                  <a:schemeClr val="bg1"/>
                </a:solidFill>
                <a:cs typeface="Calibri" panose="020F0502020204030204"/>
              </a:rPr>
              <a:t> A major problem would be a lack of compatibility of both materials, resulting in compromised </a:t>
            </a:r>
            <a:r>
              <a:rPr lang="en-US" dirty="0" err="1">
                <a:solidFill>
                  <a:schemeClr val="bg1"/>
                </a:solidFill>
                <a:cs typeface="Calibri" panose="020F0502020204030204"/>
              </a:rPr>
              <a:t>poperties</a:t>
            </a:r>
            <a:r>
              <a:rPr lang="en-US" dirty="0">
                <a:solidFill>
                  <a:schemeClr val="bg1"/>
                </a:solidFill>
                <a:cs typeface="Calibri" panose="020F0502020204030204"/>
              </a:rPr>
              <a:t> such as: thermal stability or even chemical stability.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1810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Available Information &amp; Assumptions</a:t>
            </a:r>
            <a:endParaRPr lang="en-GB" b="1" dirty="0">
              <a:solidFill>
                <a:schemeClr val="accent4"/>
              </a:solidFill>
              <a:latin typeface="Arial Nova Light" panose="020B0304020202020204" pitchFamily="34" charset="0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B1EDC-6C77-4197-B6C2-2D602679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5</a:t>
            </a:fld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DCEE6A-554B-4669-B3C5-FCF378150DA8}"/>
              </a:ext>
            </a:extLst>
          </p:cNvPr>
          <p:cNvSpPr/>
          <p:nvPr/>
        </p:nvSpPr>
        <p:spPr>
          <a:xfrm>
            <a:off x="942833" y="6396334"/>
            <a:ext cx="10730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[1] Y. X. Chen, B. Cain, P. Soman, 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Gelatin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methacrylate-alginate hydrogel with 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tunable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viscoelastic properties, AIMS Mater. Sci. 4 (2017) 363–369. https://doi.org/10.3934/matersci.2017.2.363.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BD168-0E46-4D2A-9C66-EFB42E41BB07}"/>
              </a:ext>
            </a:extLst>
          </p:cNvPr>
          <p:cNvSpPr txBox="1"/>
          <p:nvPr/>
        </p:nvSpPr>
        <p:spPr>
          <a:xfrm>
            <a:off x="1140737" y="1631133"/>
            <a:ext cx="1079323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 obtained from creep and compressive tests reveal that the alginate component of Gel-</a:t>
            </a:r>
            <a:r>
              <a:rPr lang="en-US" dirty="0" err="1">
                <a:solidFill>
                  <a:schemeClr val="bg1"/>
                </a:solidFill>
              </a:rPr>
              <a:t>Alg</a:t>
            </a:r>
            <a:r>
              <a:rPr lang="en-US" dirty="0">
                <a:solidFill>
                  <a:schemeClr val="bg1"/>
                </a:solidFill>
              </a:rPr>
              <a:t> composite, can be effectively crosslinked, un-crosslinked and re-crosslinked by adding or chelating calcium ions.</a:t>
            </a: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Polymers use a combination of strong permanent crosslinks and weak bonds that could reversibly break and re-form, to generate a viscoelastic response.</a:t>
            </a: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Ions (CaCl2) solution was used to ionically crosslink the alginate component of the UV-crosslinked composite affecting insignificantly its mechanical properties.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In Gel-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Alg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, the re-crosslinked states exhibit similar viscoelastic properties to the crosslinked state, confirming that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crosslinking is reversible and this process is capable of dynamically controlling the elastic recovery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175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38892A2-F58C-479B-93B3-BDD2A80D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Solution &amp; Justification</a:t>
            </a:r>
            <a:endParaRPr lang="en-GB" b="1" dirty="0">
              <a:solidFill>
                <a:schemeClr val="accent4"/>
              </a:solidFill>
              <a:latin typeface="Arial Nova Light" panose="020B0304020202020204" pitchFamily="34" charset="0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8B1EDC-6C77-4197-B6C2-2D602679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6</a:t>
            </a:fld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DCEE6A-554B-4669-B3C5-FCF378150DA8}"/>
              </a:ext>
            </a:extLst>
          </p:cNvPr>
          <p:cNvSpPr/>
          <p:nvPr/>
        </p:nvSpPr>
        <p:spPr>
          <a:xfrm>
            <a:off x="942833" y="6088558"/>
            <a:ext cx="107306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[1] Y. X. Chen, B. Cain, P. Soman, </a:t>
            </a:r>
            <a:r>
              <a:rPr lang="en-GB" sz="11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Gelatin</a:t>
            </a:r>
            <a:r>
              <a:rPr lang="en-GB" sz="11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methacrylate-alginate hydrogel with </a:t>
            </a:r>
            <a:r>
              <a:rPr lang="en-GB" sz="11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tunable</a:t>
            </a:r>
            <a:r>
              <a:rPr lang="en-GB" sz="11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viscoelastic properties, AIMS Mater. Sci. 4 (2017) 363–369. https://doi.org/10.3934/matersci.2017.2.363.</a:t>
            </a:r>
          </a:p>
          <a:p>
            <a:r>
              <a:rPr lang="en-GB" sz="11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[2] R. Kadri, J. </a:t>
            </a:r>
            <a:r>
              <a:rPr lang="en-GB" sz="11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Bacharouch</a:t>
            </a:r>
            <a:r>
              <a:rPr lang="en-GB" sz="11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K. </a:t>
            </a:r>
            <a:r>
              <a:rPr lang="en-GB" sz="11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Elkhoury</a:t>
            </a:r>
            <a:r>
              <a:rPr lang="en-GB" sz="11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G. Ben </a:t>
            </a:r>
            <a:r>
              <a:rPr lang="en-GB" sz="11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Messaoud</a:t>
            </a:r>
            <a:r>
              <a:rPr lang="en-GB" sz="11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C. Kahn, S. </a:t>
            </a:r>
            <a:r>
              <a:rPr lang="en-GB" sz="11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Desobry</a:t>
            </a:r>
            <a:r>
              <a:rPr lang="en-GB" sz="11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M. Linder, A. </a:t>
            </a:r>
            <a:r>
              <a:rPr lang="en-GB" sz="11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Tamayol</a:t>
            </a:r>
            <a:r>
              <a:rPr lang="en-GB" sz="11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G. </a:t>
            </a:r>
            <a:r>
              <a:rPr lang="en-GB" sz="11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Francius</a:t>
            </a:r>
            <a:r>
              <a:rPr lang="en-GB" sz="11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J.F. Mano, L. Sánchez-González, E. Arab-</a:t>
            </a:r>
            <a:r>
              <a:rPr lang="en-GB" sz="11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Tehrany</a:t>
            </a:r>
            <a:r>
              <a:rPr lang="en-GB" sz="11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Role of active nanoliposomes in the surface and bulk mechanical properties of hybrid hydrogels, Mater. Today Bio. 6 (2020) 100046. https://doi.org/10.1016/j.mtbio.2020.100046.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5CFC4D-3DDF-451F-A89A-41EAEE17AC8E}"/>
              </a:ext>
            </a:extLst>
          </p:cNvPr>
          <p:cNvSpPr/>
          <p:nvPr/>
        </p:nvSpPr>
        <p:spPr>
          <a:xfrm>
            <a:off x="942833" y="1618307"/>
            <a:ext cx="7033270" cy="92333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GB" dirty="0">
                <a:solidFill>
                  <a:schemeClr val="bg1"/>
                </a:solidFill>
                <a:ea typeface="+mn-lt"/>
                <a:cs typeface="+mn-lt"/>
              </a:rPr>
              <a:t>The addition of alginate increases the elasticity of the solution, caused by the creation of calcium ions. Hence the ionic crosslinking being responsible for the increase in elasticity.</a:t>
            </a:r>
          </a:p>
        </p:txBody>
      </p:sp>
      <p:pic>
        <p:nvPicPr>
          <p:cNvPr id="5" name="Picture 4" descr="A picture containing sign, close, holding, large&#10;&#10;Description automatically generated">
            <a:extLst>
              <a:ext uri="{FF2B5EF4-FFF2-40B4-BE49-F238E27FC236}">
                <a16:creationId xmlns:a16="http://schemas.microsoft.com/office/drawing/2014/main" id="{D4225DBE-FAE4-486C-9C52-012B20AC8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32" y="4119452"/>
            <a:ext cx="11242961" cy="1969106"/>
          </a:xfrm>
          <a:prstGeom prst="rect">
            <a:avLst/>
          </a:prstGeom>
        </p:spPr>
      </p:pic>
      <p:pic>
        <p:nvPicPr>
          <p:cNvPr id="4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66DB106F-FD6A-4232-A7C5-5F3ABDED3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103" y="143702"/>
            <a:ext cx="3957873" cy="29492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E157AC-7BB5-4366-9262-E2638604C140}"/>
              </a:ext>
            </a:extLst>
          </p:cNvPr>
          <p:cNvSpPr txBox="1"/>
          <p:nvPr/>
        </p:nvSpPr>
        <p:spPr>
          <a:xfrm>
            <a:off x="8044004" y="3034420"/>
            <a:ext cx="33769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Compressive creep strain plot. Taken from [1]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D08A44-BC2B-4725-BF0E-90D5A85596CE}"/>
              </a:ext>
            </a:extLst>
          </p:cNvPr>
          <p:cNvSpPr/>
          <p:nvPr/>
        </p:nvSpPr>
        <p:spPr>
          <a:xfrm>
            <a:off x="942831" y="5565338"/>
            <a:ext cx="2251305" cy="523220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square" anchor="t">
            <a:spAutoFit/>
          </a:bodyPr>
          <a:lstStyle/>
          <a:p>
            <a:pPr algn="ctr"/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0.09 kPa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9EC777-F48A-4560-9C43-084ACC344457}"/>
              </a:ext>
            </a:extLst>
          </p:cNvPr>
          <p:cNvSpPr/>
          <p:nvPr/>
        </p:nvSpPr>
        <p:spPr>
          <a:xfrm>
            <a:off x="3194137" y="5565338"/>
            <a:ext cx="2251306" cy="523220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square" anchor="t">
            <a:spAutoFit/>
          </a:bodyPr>
          <a:lstStyle/>
          <a:p>
            <a:pPr algn="ctr"/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0.77 kPa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9A98A7-1DF0-46C5-9245-93FCDB191599}"/>
              </a:ext>
            </a:extLst>
          </p:cNvPr>
          <p:cNvSpPr/>
          <p:nvPr/>
        </p:nvSpPr>
        <p:spPr>
          <a:xfrm>
            <a:off x="5438659" y="5561276"/>
            <a:ext cx="2251306" cy="523220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square" anchor="t">
            <a:spAutoFit/>
          </a:bodyPr>
          <a:lstStyle/>
          <a:p>
            <a:pPr algn="ctr"/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0.41 kPa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C08AD8-8982-4743-9D00-28F7D846E9D8}"/>
              </a:ext>
            </a:extLst>
          </p:cNvPr>
          <p:cNvSpPr/>
          <p:nvPr/>
        </p:nvSpPr>
        <p:spPr>
          <a:xfrm>
            <a:off x="7703733" y="5569400"/>
            <a:ext cx="2251306" cy="523220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square" anchor="t">
            <a:spAutoFit/>
          </a:bodyPr>
          <a:lstStyle/>
          <a:p>
            <a:pPr algn="ctr"/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4.61 kPa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B8277B-B298-4DF0-BF90-0B8DD13AAD82}"/>
              </a:ext>
            </a:extLst>
          </p:cNvPr>
          <p:cNvSpPr/>
          <p:nvPr/>
        </p:nvSpPr>
        <p:spPr>
          <a:xfrm>
            <a:off x="9962023" y="5561777"/>
            <a:ext cx="2251306" cy="523220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square" anchor="t">
            <a:spAutoFit/>
          </a:bodyPr>
          <a:lstStyle/>
          <a:p>
            <a:pPr algn="ctr"/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10.67 kPa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4AC40E-013F-4E36-99D7-496876277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845" y="2527790"/>
            <a:ext cx="4061468" cy="145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4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630E6-31AF-4451-B084-C9809D0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3"/>
            <a:ext cx="11242960" cy="5032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Conclusions:</a:t>
            </a:r>
            <a:endParaRPr lang="en-GB" b="1" dirty="0">
              <a:solidFill>
                <a:schemeClr val="tx2">
                  <a:lumMod val="7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F915F1-9C90-4B6E-AA0B-C9F4FCF704FA}"/>
              </a:ext>
            </a:extLst>
          </p:cNvPr>
          <p:cNvSpPr txBox="1">
            <a:spLocks/>
          </p:cNvSpPr>
          <p:nvPr/>
        </p:nvSpPr>
        <p:spPr>
          <a:xfrm>
            <a:off x="949040" y="1690688"/>
            <a:ext cx="11242960" cy="51673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This work demonstrates that Gel-</a:t>
            </a:r>
            <a:r>
              <a:rPr lang="en-GB" err="1">
                <a:solidFill>
                  <a:schemeClr val="bg1"/>
                </a:solidFill>
                <a:ea typeface="+mn-lt"/>
                <a:cs typeface="+mn-lt"/>
              </a:rPr>
              <a:t>Alg</a:t>
            </a: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 is capable of tuning its viscoelastic strain and elastic recovery properties, and can be potentially used to design 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extracellular matrix </a:t>
            </a: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 mimicking hydrogels.</a:t>
            </a:r>
            <a:endParaRPr lang="en-GB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/>
              </a:rPr>
              <a:t>&lt;Conclusion B&gt;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19A467-EB4B-46FB-BBC1-89E7ED60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71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Q &amp; A">
            <a:extLst>
              <a:ext uri="{FF2B5EF4-FFF2-40B4-BE49-F238E27FC236}">
                <a16:creationId xmlns:a16="http://schemas.microsoft.com/office/drawing/2014/main" id="{2D3FFEBE-5388-4A46-A0AF-9ADC545628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F3B20E7-DFB7-496B-A1B1-F29CEEFDF5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3"/>
          <a:stretch/>
        </p:blipFill>
        <p:spPr bwMode="auto">
          <a:xfrm>
            <a:off x="3794845" y="1519571"/>
            <a:ext cx="5538936" cy="374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DF4E12-8FF6-4ADC-8AF4-F321F8D6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728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References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630E6-31AF-4451-B084-C9809D0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4"/>
            <a:ext cx="1124296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&lt;reference A&gt;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&lt;reference B&gt;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73096D-A30D-4C6A-BF79-9EB11251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131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4316</TotalTime>
  <Words>641</Words>
  <Application>Microsoft Office PowerPoint</Application>
  <PresentationFormat>Widescreen</PresentationFormat>
  <Paragraphs>58</Paragraphs>
  <Slides>11</Slides>
  <Notes>1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Nova</vt:lpstr>
      <vt:lpstr>Arial Nova Light</vt:lpstr>
      <vt:lpstr>Calibri</vt:lpstr>
      <vt:lpstr>Consolas</vt:lpstr>
      <vt:lpstr>Office Theme</vt:lpstr>
      <vt:lpstr>2_Class Activity 06.07.2020 Case 2B-3 : Team5</vt:lpstr>
      <vt:lpstr>Agenda</vt:lpstr>
      <vt:lpstr>PowerPoint Presentation</vt:lpstr>
      <vt:lpstr>Phenomenon and Problem Explanation</vt:lpstr>
      <vt:lpstr>Available Information &amp; Assumptions</vt:lpstr>
      <vt:lpstr>Solution &amp; Justification</vt:lpstr>
      <vt:lpstr>Conclusions:</vt:lpstr>
      <vt:lpstr>PowerPoint Presentation</vt:lpstr>
      <vt:lpstr>References</vt:lpstr>
      <vt:lpstr>&lt;Sub-title&gt;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Overview</dc:title>
  <dc:creator>Antonio Osamu Katagiri Tanaka</dc:creator>
  <cp:lastModifiedBy>Antonio Osamu Katagiri Tanaka</cp:lastModifiedBy>
  <cp:revision>10</cp:revision>
  <dcterms:created xsi:type="dcterms:W3CDTF">2019-03-28T22:09:57Z</dcterms:created>
  <dcterms:modified xsi:type="dcterms:W3CDTF">2020-07-07T05:40:19Z</dcterms:modified>
</cp:coreProperties>
</file>