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69" r:id="rId6"/>
    <p:sldId id="26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65BDF-A01A-4C8F-8D2F-63AD914A8C68}" v="96" dt="2020-05-07T17:53:12.464"/>
    <p1510:client id="{D962D6D7-454A-41C7-98A7-DA876A9E1509}" v="33" dt="2020-05-06T18:01:0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>
        <p:scale>
          <a:sx n="66" d="100"/>
          <a:sy n="66" d="100"/>
        </p:scale>
        <p:origin x="132" y="192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47065BDF-A01A-4C8F-8D2F-63AD914A8C68}"/>
    <pc:docChg chg="undo custSel modSld">
      <pc:chgData name="Antonio Osamu Katagiri Tanaka" userId="2c28225e-d492-4964-8551-1b0a3c65dda0" providerId="ADAL" clId="{47065BDF-A01A-4C8F-8D2F-63AD914A8C68}" dt="2020-05-07T17:58:25.882" v="536" actId="2062"/>
      <pc:docMkLst>
        <pc:docMk/>
      </pc:docMkLst>
      <pc:sldChg chg="addSp modSp mod">
        <pc:chgData name="Antonio Osamu Katagiri Tanaka" userId="2c28225e-d492-4964-8551-1b0a3c65dda0" providerId="ADAL" clId="{47065BDF-A01A-4C8F-8D2F-63AD914A8C68}" dt="2020-05-07T16:58:19.099" v="162" actId="1036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47065BDF-A01A-4C8F-8D2F-63AD914A8C68}" dt="2020-05-07T16:58:15.164" v="159" actId="103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47065BDF-A01A-4C8F-8D2F-63AD914A8C68}" dt="2020-05-07T16:58:15.164" v="159" actId="1036"/>
          <ac:spMkLst>
            <pc:docMk/>
            <pc:sldMk cId="3401248549" sldId="256"/>
            <ac:spMk id="7" creationId="{8D0BEDFD-CE79-4A45-9ADE-72FBEA303FCC}"/>
          </ac:spMkLst>
        </pc:spChg>
        <pc:picChg chg="add mod">
          <ac:chgData name="Antonio Osamu Katagiri Tanaka" userId="2c28225e-d492-4964-8551-1b0a3c65dda0" providerId="ADAL" clId="{47065BDF-A01A-4C8F-8D2F-63AD914A8C68}" dt="2020-05-07T16:58:19.099" v="162" actId="1036"/>
          <ac:picMkLst>
            <pc:docMk/>
            <pc:sldMk cId="3401248549" sldId="256"/>
            <ac:picMk id="3" creationId="{363F684D-F9B8-4049-8C56-9CC46EA7BBBA}"/>
          </ac:picMkLst>
        </pc:picChg>
      </pc:sldChg>
      <pc:sldChg chg="modTransition">
        <pc:chgData name="Antonio Osamu Katagiri Tanaka" userId="2c28225e-d492-4964-8551-1b0a3c65dda0" providerId="ADAL" clId="{47065BDF-A01A-4C8F-8D2F-63AD914A8C68}" dt="2020-05-07T16:58:37.976" v="163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47065BDF-A01A-4C8F-8D2F-63AD914A8C68}" dt="2020-05-07T17:58:25.882" v="536" actId="2062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47065BDF-A01A-4C8F-8D2F-63AD914A8C68}" dt="2020-05-07T17:10:58.913" v="269" actId="790"/>
          <ac:spMkLst>
            <pc:docMk/>
            <pc:sldMk cId="4056039362" sldId="260"/>
            <ac:spMk id="2" creationId="{FF8B1EDC-6C77-4197-B6C2-2D602679E956}"/>
          </ac:spMkLst>
        </pc:spChg>
        <pc:spChg chg="add del">
          <ac:chgData name="Antonio Osamu Katagiri Tanaka" userId="2c28225e-d492-4964-8551-1b0a3c65dda0" providerId="ADAL" clId="{47065BDF-A01A-4C8F-8D2F-63AD914A8C68}" dt="2020-05-07T17:02:59.780" v="185" actId="478"/>
          <ac:spMkLst>
            <pc:docMk/>
            <pc:sldMk cId="4056039362" sldId="260"/>
            <ac:spMk id="3" creationId="{A0FEA616-E6FF-448B-8AE4-2FEACFA99316}"/>
          </ac:spMkLst>
        </pc:spChg>
        <pc:spChg chg="add mod">
          <ac:chgData name="Antonio Osamu Katagiri Tanaka" userId="2c28225e-d492-4964-8551-1b0a3c65dda0" providerId="ADAL" clId="{47065BDF-A01A-4C8F-8D2F-63AD914A8C68}" dt="2020-05-07T17:10:58.913" v="269" actId="790"/>
          <ac:spMkLst>
            <pc:docMk/>
            <pc:sldMk cId="4056039362" sldId="260"/>
            <ac:spMk id="5" creationId="{DEEEECFF-D758-4880-81CF-42213FD856C6}"/>
          </ac:spMkLst>
        </pc:spChg>
        <pc:spChg chg="del">
          <ac:chgData name="Antonio Osamu Katagiri Tanaka" userId="2c28225e-d492-4964-8551-1b0a3c65dda0" providerId="ADAL" clId="{47065BDF-A01A-4C8F-8D2F-63AD914A8C68}" dt="2020-05-07T17:03:27.171" v="188" actId="478"/>
          <ac:spMkLst>
            <pc:docMk/>
            <pc:sldMk cId="4056039362" sldId="260"/>
            <ac:spMk id="6" creationId="{438892A2-F58C-479B-93B3-BDD2A80D348B}"/>
          </ac:spMkLst>
        </pc:spChg>
        <pc:spChg chg="add mod">
          <ac:chgData name="Antonio Osamu Katagiri Tanaka" userId="2c28225e-d492-4964-8551-1b0a3c65dda0" providerId="ADAL" clId="{47065BDF-A01A-4C8F-8D2F-63AD914A8C68}" dt="2020-05-07T17:40:31.432" v="447" actId="20577"/>
          <ac:spMkLst>
            <pc:docMk/>
            <pc:sldMk cId="4056039362" sldId="260"/>
            <ac:spMk id="7" creationId="{5C9E3F18-C22E-41A0-8CB1-E42050365966}"/>
          </ac:spMkLst>
        </pc:spChg>
        <pc:spChg chg="add del mod">
          <ac:chgData name="Antonio Osamu Katagiri Tanaka" userId="2c28225e-d492-4964-8551-1b0a3c65dda0" providerId="ADAL" clId="{47065BDF-A01A-4C8F-8D2F-63AD914A8C68}" dt="2020-05-07T17:03:29.606" v="189" actId="478"/>
          <ac:spMkLst>
            <pc:docMk/>
            <pc:sldMk cId="4056039362" sldId="260"/>
            <ac:spMk id="8" creationId="{24946331-D992-40D7-991D-B399EBE22DC7}"/>
          </ac:spMkLst>
        </pc:spChg>
        <pc:spChg chg="add del mod">
          <ac:chgData name="Antonio Osamu Katagiri Tanaka" userId="2c28225e-d492-4964-8551-1b0a3c65dda0" providerId="ADAL" clId="{47065BDF-A01A-4C8F-8D2F-63AD914A8C68}" dt="2020-05-07T17:21:28.770" v="359" actId="478"/>
          <ac:spMkLst>
            <pc:docMk/>
            <pc:sldMk cId="4056039362" sldId="260"/>
            <ac:spMk id="11" creationId="{2ED82425-09CF-4C73-8076-AC97046E00C5}"/>
          </ac:spMkLst>
        </pc:spChg>
        <pc:spChg chg="del mod">
          <ac:chgData name="Antonio Osamu Katagiri Tanaka" userId="2c28225e-d492-4964-8551-1b0a3c65dda0" providerId="ADAL" clId="{47065BDF-A01A-4C8F-8D2F-63AD914A8C68}" dt="2020-05-07T17:04:11.006" v="198" actId="478"/>
          <ac:spMkLst>
            <pc:docMk/>
            <pc:sldMk cId="4056039362" sldId="260"/>
            <ac:spMk id="14" creationId="{B1FDEF3E-1872-41D3-A841-FBE14801F476}"/>
          </ac:spMkLst>
        </pc:spChg>
        <pc:graphicFrameChg chg="add mod modGraphic">
          <ac:chgData name="Antonio Osamu Katagiri Tanaka" userId="2c28225e-d492-4964-8551-1b0a3c65dda0" providerId="ADAL" clId="{47065BDF-A01A-4C8F-8D2F-63AD914A8C68}" dt="2020-05-07T17:58:25.882" v="536" actId="2062"/>
          <ac:graphicFrameMkLst>
            <pc:docMk/>
            <pc:sldMk cId="4056039362" sldId="260"/>
            <ac:graphicFrameMk id="9" creationId="{D50524D0-DE74-43D3-9229-5F4F2B6248A6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26.975" v="394" actId="478"/>
          <ac:graphicFrameMkLst>
            <pc:docMk/>
            <pc:sldMk cId="4056039362" sldId="260"/>
            <ac:graphicFrameMk id="12" creationId="{755D4EEB-4B31-4DB1-9DC4-8F8F24A0EF1F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28.402" v="395" actId="478"/>
          <ac:graphicFrameMkLst>
            <pc:docMk/>
            <pc:sldMk cId="4056039362" sldId="260"/>
            <ac:graphicFrameMk id="13" creationId="{80E7E49E-AE1D-408A-AB43-CC7A206917F8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48.728" v="398"/>
          <ac:graphicFrameMkLst>
            <pc:docMk/>
            <pc:sldMk cId="4056039362" sldId="260"/>
            <ac:graphicFrameMk id="15" creationId="{885E8F99-0624-4C8A-98D7-FFEBF40BB37C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7:56.749" v="401"/>
          <ac:graphicFrameMkLst>
            <pc:docMk/>
            <pc:sldMk cId="4056039362" sldId="260"/>
            <ac:graphicFrameMk id="16" creationId="{C2CC9E70-E613-4FF6-81B2-10DB48A6E2F1}"/>
          </ac:graphicFrameMkLst>
        </pc:graphicFrameChg>
        <pc:graphicFrameChg chg="add del mod">
          <ac:chgData name="Antonio Osamu Katagiri Tanaka" userId="2c28225e-d492-4964-8551-1b0a3c65dda0" providerId="ADAL" clId="{47065BDF-A01A-4C8F-8D2F-63AD914A8C68}" dt="2020-05-07T17:28:11.028" v="404"/>
          <ac:graphicFrameMkLst>
            <pc:docMk/>
            <pc:sldMk cId="4056039362" sldId="260"/>
            <ac:graphicFrameMk id="17" creationId="{913D9660-7F28-42CE-A2BF-F0182CC79E38}"/>
          </ac:graphicFrameMkLst>
        </pc:graphicFrameChg>
        <pc:picChg chg="add mod ord modCrop">
          <ac:chgData name="Antonio Osamu Katagiri Tanaka" userId="2c28225e-d492-4964-8551-1b0a3c65dda0" providerId="ADAL" clId="{47065BDF-A01A-4C8F-8D2F-63AD914A8C68}" dt="2020-05-07T17:53:32.528" v="514" actId="732"/>
          <ac:picMkLst>
            <pc:docMk/>
            <pc:sldMk cId="4056039362" sldId="260"/>
            <ac:picMk id="18" creationId="{866F1337-2FAB-4952-8A2C-DD3D6D107138}"/>
          </ac:picMkLst>
        </pc:picChg>
      </pc:sldChg>
      <pc:sldChg chg="modTransition">
        <pc:chgData name="Antonio Osamu Katagiri Tanaka" userId="2c28225e-d492-4964-8551-1b0a3c65dda0" providerId="ADAL" clId="{47065BDF-A01A-4C8F-8D2F-63AD914A8C68}" dt="2020-05-07T16:59:00.088" v="165"/>
        <pc:sldMkLst>
          <pc:docMk/>
          <pc:sldMk cId="3604131991" sldId="263"/>
        </pc:sldMkLst>
      </pc:sldChg>
      <pc:sldChg chg="modTransition">
        <pc:chgData name="Antonio Osamu Katagiri Tanaka" userId="2c28225e-d492-4964-8551-1b0a3c65dda0" providerId="ADAL" clId="{47065BDF-A01A-4C8F-8D2F-63AD914A8C68}" dt="2020-05-07T17:22:01.682" v="361"/>
        <pc:sldMkLst>
          <pc:docMk/>
          <pc:sldMk cId="4246728971" sldId="269"/>
        </pc:sldMkLst>
      </pc:sldChg>
      <pc:sldChg chg="modTransition">
        <pc:chgData name="Antonio Osamu Katagiri Tanaka" userId="2c28225e-d492-4964-8551-1b0a3c65dda0" providerId="ADAL" clId="{47065BDF-A01A-4C8F-8D2F-63AD914A8C68}" dt="2020-05-07T16:58:52.263" v="164"/>
        <pc:sldMkLst>
          <pc:docMk/>
          <pc:sldMk cId="708711930" sldId="276"/>
        </pc:sldMkLst>
      </pc:sldChg>
      <pc:sldChg chg="modTransition">
        <pc:chgData name="Antonio Osamu Katagiri Tanaka" userId="2c28225e-d492-4964-8551-1b0a3c65dda0" providerId="ADAL" clId="{47065BDF-A01A-4C8F-8D2F-63AD914A8C68}" dt="2020-05-07T16:59:00.088" v="165"/>
        <pc:sldMkLst>
          <pc:docMk/>
          <pc:sldMk cId="2232161063" sldId="281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6T18:02:23.988" v="291" actId="1076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8304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Dynamic Light Scattering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&lt;paper review&gt;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07979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Osamu Katagiri-Tanaka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A01212611@itesm.mx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7 May,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F684D-F9B8-4049-8C56-9CC46EA7B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7" y="493153"/>
            <a:ext cx="8670496" cy="23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6F1337-2FAB-4952-8A2C-DD3D6D10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r="8458"/>
          <a:stretch/>
        </p:blipFill>
        <p:spPr>
          <a:xfrm rot="5400000">
            <a:off x="1940506" y="2652488"/>
            <a:ext cx="4492168" cy="31801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EECFF-D758-4880-81CF-42213FD856C6}"/>
              </a:ext>
            </a:extLst>
          </p:cNvPr>
          <p:cNvSpPr/>
          <p:nvPr/>
        </p:nvSpPr>
        <p:spPr>
          <a:xfrm>
            <a:off x="942833" y="6488667"/>
            <a:ext cx="10984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A. Bootz, V. Vogel, D. Schubert, J. Kreuter, Comparison of scanning electron microscopy, dynamic light scattering and analytical ultracentrifugation for the sizing of poly(butyl cyanoacrylate) nanoparticles, Eur. J. Pharm. Biopharm. 57 (2004) 369–375. https://doi.org/10.1016/S0939-6411(03)00193-0.</a:t>
            </a:r>
            <a:endParaRPr lang="en-GB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E3F18-C22E-41A0-8CB1-E42050365966}"/>
              </a:ext>
            </a:extLst>
          </p:cNvPr>
          <p:cNvSpPr/>
          <p:nvPr/>
        </p:nvSpPr>
        <p:spPr>
          <a:xfrm>
            <a:off x="942833" y="0"/>
            <a:ext cx="1124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Three different methods were used to determine the size and size distribution of PBCA nanoparticles (nanoparticles formed by anionic emulsion polymerization of </a:t>
            </a:r>
            <a:r>
              <a:rPr lang="en-GB" sz="24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butylcyanoacrylate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in the presence of poloxamer 188 as a stabilizer).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0524D0-DE74-43D3-9229-5F4F2B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6340"/>
              </p:ext>
            </p:extLst>
          </p:nvPr>
        </p:nvGraphicFramePr>
        <p:xfrm>
          <a:off x="949039" y="1200329"/>
          <a:ext cx="11242961" cy="5288338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628018">
                  <a:extLst>
                    <a:ext uri="{9D8B030D-6E8A-4147-A177-3AD203B41FA5}">
                      <a16:colId xmlns:a16="http://schemas.microsoft.com/office/drawing/2014/main" val="674751498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2775979840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2974649387"/>
                    </a:ext>
                  </a:extLst>
                </a:gridCol>
                <a:gridCol w="3204981">
                  <a:extLst>
                    <a:ext uri="{9D8B030D-6E8A-4147-A177-3AD203B41FA5}">
                      <a16:colId xmlns:a16="http://schemas.microsoft.com/office/drawing/2014/main" val="3655410494"/>
                    </a:ext>
                  </a:extLst>
                </a:gridCol>
              </a:tblGrid>
              <a:tr h="861243">
                <a:tc>
                  <a:txBody>
                    <a:bodyPr/>
                    <a:lstStyle/>
                    <a:p>
                      <a:pPr algn="ctr"/>
                      <a:endParaRPr lang="en-GB" sz="1800" b="1" kern="1200" noProof="0" dirty="0">
                        <a:solidFill>
                          <a:schemeClr val="accent4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scanning electron microscopy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dynamic light scattering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analytical ultracentrifugation</a:t>
                      </a:r>
                    </a:p>
                    <a:p>
                      <a:pPr algn="ctr"/>
                      <a:r>
                        <a:rPr lang="en-GB" sz="2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545883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Particle 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167 nm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199 nm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184 nm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85745"/>
                  </a:ext>
                </a:extLst>
              </a:tr>
              <a:tr h="1412745"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detailed shape and morphological information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short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and low cost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measurements can be obtained at low</a:t>
                      </a:r>
                    </a:p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particle concentrations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841298"/>
                  </a:ext>
                </a:extLst>
              </a:tr>
              <a:tr h="629370">
                <a:tc vMerge="1">
                  <a:txBody>
                    <a:bodyPr/>
                    <a:lstStyle/>
                    <a:p>
                      <a:pPr algn="ctr"/>
                      <a:endParaRPr lang="en-GB" sz="1800" b="1" kern="1200" noProof="0" dirty="0">
                        <a:solidFill>
                          <a:schemeClr val="accent4"/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the movement of particles in a centrifuge (ANUC) shows a stronger size dependence than the diffusion coefficient (DLS)</a:t>
                      </a:r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kern="120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 Nova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15382"/>
                  </a:ext>
                </a:extLst>
              </a:tr>
              <a:tr h="1689361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noProof="0" dirty="0">
                          <a:solidFill>
                            <a:schemeClr val="accent4"/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risk of changes in particle properties during drying and contrasting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measurement will be identical or ~larger than the ‘real’ particle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 Nova Light" panose="020B0304020202020204" pitchFamily="34" charset="0"/>
                          <a:ea typeface="+mn-ea"/>
                          <a:cs typeface="+mn-cs"/>
                        </a:rPr>
                        <a:t>sedimentation of nanoparticles shall be slow enough to obtain sufficient data points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A&gt;</a:t>
            </a: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262</Words>
  <Application>Microsoft Office PowerPoint</Application>
  <PresentationFormat>Widescreen</PresentationFormat>
  <Paragraphs>46</Paragraphs>
  <Slides>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Consolas</vt:lpstr>
      <vt:lpstr>Office Theme</vt:lpstr>
      <vt:lpstr>Dynamic Light Scattering &lt;paper review&gt;</vt:lpstr>
      <vt:lpstr>Agenda</vt:lpstr>
      <vt:lpstr>PowerPoint Presentation</vt:lpstr>
      <vt:lpstr>Conclusions: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KiraSensei 13</cp:lastModifiedBy>
  <cp:revision>10</cp:revision>
  <dcterms:created xsi:type="dcterms:W3CDTF">2019-03-28T22:09:57Z</dcterms:created>
  <dcterms:modified xsi:type="dcterms:W3CDTF">2020-05-07T17:58:30Z</dcterms:modified>
</cp:coreProperties>
</file>