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2" r:id="rId2"/>
    <p:sldId id="279" r:id="rId3"/>
    <p:sldId id="280" r:id="rId4"/>
    <p:sldId id="281" r:id="rId5"/>
    <p:sldId id="289" r:id="rId6"/>
    <p:sldId id="310" r:id="rId7"/>
    <p:sldId id="256" r:id="rId8"/>
    <p:sldId id="257" r:id="rId9"/>
    <p:sldId id="258" r:id="rId10"/>
    <p:sldId id="259" r:id="rId11"/>
    <p:sldId id="283" r:id="rId12"/>
    <p:sldId id="284" r:id="rId13"/>
    <p:sldId id="285" r:id="rId14"/>
    <p:sldId id="286" r:id="rId15"/>
    <p:sldId id="287" r:id="rId16"/>
    <p:sldId id="288" r:id="rId17"/>
    <p:sldId id="290" r:id="rId18"/>
    <p:sldId id="291" r:id="rId19"/>
    <p:sldId id="292" r:id="rId20"/>
    <p:sldId id="307"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89" autoAdjust="0"/>
    <p:restoredTop sz="94643"/>
  </p:normalViewPr>
  <p:slideViewPr>
    <p:cSldViewPr snapToGrid="0" snapToObjects="1">
      <p:cViewPr varScale="1">
        <p:scale>
          <a:sx n="90" d="100"/>
          <a:sy n="90" d="100"/>
        </p:scale>
        <p:origin x="616"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s-ES_tradnl"/>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Click to edit Master subtitle style</a:t>
            </a:r>
            <a:endParaRPr lang="en-US"/>
          </a:p>
        </p:txBody>
      </p:sp>
      <p:sp>
        <p:nvSpPr>
          <p:cNvPr id="4" name="Date Placeholder 3"/>
          <p:cNvSpPr>
            <a:spLocks noGrp="1"/>
          </p:cNvSpPr>
          <p:nvPr>
            <p:ph type="dt" sz="half" idx="10"/>
          </p:nvPr>
        </p:nvSpPr>
        <p:spPr/>
        <p:txBody>
          <a:bodyPr/>
          <a:lstStyle/>
          <a:p>
            <a:fld id="{5EC54D64-1687-9244-B164-D44D61C1D301}" type="datetimeFigureOut">
              <a:rPr lang="en-US" smtClean="0"/>
              <a:t>8/17/19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4BDAE-A475-BE40-A5EB-8A74784FC929}" type="slidenum">
              <a:rPr lang="en-US" smtClean="0"/>
              <a:t>‹#›</a:t>
            </a:fld>
            <a:endParaRPr lang="en-US"/>
          </a:p>
        </p:txBody>
      </p:sp>
    </p:spTree>
    <p:extLst>
      <p:ext uri="{BB962C8B-B14F-4D97-AF65-F5344CB8AC3E}">
        <p14:creationId xmlns:p14="http://schemas.microsoft.com/office/powerpoint/2010/main" val="9611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5EC54D64-1687-9244-B164-D44D61C1D301}" type="datetimeFigureOut">
              <a:rPr lang="en-US" smtClean="0"/>
              <a:t>8/17/19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4BDAE-A475-BE40-A5EB-8A74784FC929}" type="slidenum">
              <a:rPr lang="en-US" smtClean="0"/>
              <a:t>‹#›</a:t>
            </a:fld>
            <a:endParaRPr lang="en-US"/>
          </a:p>
        </p:txBody>
      </p:sp>
    </p:spTree>
    <p:extLst>
      <p:ext uri="{BB962C8B-B14F-4D97-AF65-F5344CB8AC3E}">
        <p14:creationId xmlns:p14="http://schemas.microsoft.com/office/powerpoint/2010/main" val="1984856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_tradnl"/>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5EC54D64-1687-9244-B164-D44D61C1D301}" type="datetimeFigureOut">
              <a:rPr lang="en-US" smtClean="0"/>
              <a:t>8/17/19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4BDAE-A475-BE40-A5EB-8A74784FC929}" type="slidenum">
              <a:rPr lang="en-US" smtClean="0"/>
              <a:t>‹#›</a:t>
            </a:fld>
            <a:endParaRPr lang="en-US"/>
          </a:p>
        </p:txBody>
      </p:sp>
    </p:spTree>
    <p:extLst>
      <p:ext uri="{BB962C8B-B14F-4D97-AF65-F5344CB8AC3E}">
        <p14:creationId xmlns:p14="http://schemas.microsoft.com/office/powerpoint/2010/main" val="3946242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idx="1"/>
          </p:nvPr>
        </p:nvSpPr>
        <p:spPr/>
        <p:txBody>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5EC54D64-1687-9244-B164-D44D61C1D301}" type="datetimeFigureOut">
              <a:rPr lang="en-US" smtClean="0"/>
              <a:t>8/17/19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4BDAE-A475-BE40-A5EB-8A74784FC929}" type="slidenum">
              <a:rPr lang="en-US" smtClean="0"/>
              <a:t>‹#›</a:t>
            </a:fld>
            <a:endParaRPr lang="en-US"/>
          </a:p>
        </p:txBody>
      </p:sp>
    </p:spTree>
    <p:extLst>
      <p:ext uri="{BB962C8B-B14F-4D97-AF65-F5344CB8AC3E}">
        <p14:creationId xmlns:p14="http://schemas.microsoft.com/office/powerpoint/2010/main" val="2528256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_tradnl"/>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Click to edit Master text styles</a:t>
            </a:r>
          </a:p>
        </p:txBody>
      </p:sp>
      <p:sp>
        <p:nvSpPr>
          <p:cNvPr id="4" name="Date Placeholder 3"/>
          <p:cNvSpPr>
            <a:spLocks noGrp="1"/>
          </p:cNvSpPr>
          <p:nvPr>
            <p:ph type="dt" sz="half" idx="10"/>
          </p:nvPr>
        </p:nvSpPr>
        <p:spPr/>
        <p:txBody>
          <a:bodyPr/>
          <a:lstStyle/>
          <a:p>
            <a:fld id="{5EC54D64-1687-9244-B164-D44D61C1D301}" type="datetimeFigureOut">
              <a:rPr lang="en-US" smtClean="0"/>
              <a:t>8/17/19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4BDAE-A475-BE40-A5EB-8A74784FC929}" type="slidenum">
              <a:rPr lang="en-US" smtClean="0"/>
              <a:t>‹#›</a:t>
            </a:fld>
            <a:endParaRPr lang="en-US"/>
          </a:p>
        </p:txBody>
      </p:sp>
    </p:spTree>
    <p:extLst>
      <p:ext uri="{BB962C8B-B14F-4D97-AF65-F5344CB8AC3E}">
        <p14:creationId xmlns:p14="http://schemas.microsoft.com/office/powerpoint/2010/main" val="1808778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Date Placeholder 4"/>
          <p:cNvSpPr>
            <a:spLocks noGrp="1"/>
          </p:cNvSpPr>
          <p:nvPr>
            <p:ph type="dt" sz="half" idx="10"/>
          </p:nvPr>
        </p:nvSpPr>
        <p:spPr/>
        <p:txBody>
          <a:bodyPr/>
          <a:lstStyle/>
          <a:p>
            <a:fld id="{5EC54D64-1687-9244-B164-D44D61C1D301}" type="datetimeFigureOut">
              <a:rPr lang="en-US" smtClean="0"/>
              <a:t>8/17/19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74BDAE-A475-BE40-A5EB-8A74784FC929}" type="slidenum">
              <a:rPr lang="en-US" smtClean="0"/>
              <a:t>‹#›</a:t>
            </a:fld>
            <a:endParaRPr lang="en-US"/>
          </a:p>
        </p:txBody>
      </p:sp>
    </p:spTree>
    <p:extLst>
      <p:ext uri="{BB962C8B-B14F-4D97-AF65-F5344CB8AC3E}">
        <p14:creationId xmlns:p14="http://schemas.microsoft.com/office/powerpoint/2010/main" val="2826863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7" name="Date Placeholder 6"/>
          <p:cNvSpPr>
            <a:spLocks noGrp="1"/>
          </p:cNvSpPr>
          <p:nvPr>
            <p:ph type="dt" sz="half" idx="10"/>
          </p:nvPr>
        </p:nvSpPr>
        <p:spPr/>
        <p:txBody>
          <a:bodyPr/>
          <a:lstStyle/>
          <a:p>
            <a:fld id="{5EC54D64-1687-9244-B164-D44D61C1D301}" type="datetimeFigureOut">
              <a:rPr lang="en-US" smtClean="0"/>
              <a:t>8/17/19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74BDAE-A475-BE40-A5EB-8A74784FC929}" type="slidenum">
              <a:rPr lang="en-US" smtClean="0"/>
              <a:t>‹#›</a:t>
            </a:fld>
            <a:endParaRPr lang="en-US"/>
          </a:p>
        </p:txBody>
      </p:sp>
    </p:spTree>
    <p:extLst>
      <p:ext uri="{BB962C8B-B14F-4D97-AF65-F5344CB8AC3E}">
        <p14:creationId xmlns:p14="http://schemas.microsoft.com/office/powerpoint/2010/main" val="3875055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Date Placeholder 2"/>
          <p:cNvSpPr>
            <a:spLocks noGrp="1"/>
          </p:cNvSpPr>
          <p:nvPr>
            <p:ph type="dt" sz="half" idx="10"/>
          </p:nvPr>
        </p:nvSpPr>
        <p:spPr/>
        <p:txBody>
          <a:bodyPr/>
          <a:lstStyle/>
          <a:p>
            <a:fld id="{5EC54D64-1687-9244-B164-D44D61C1D301}" type="datetimeFigureOut">
              <a:rPr lang="en-US" smtClean="0"/>
              <a:t>8/17/19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74BDAE-A475-BE40-A5EB-8A74784FC929}" type="slidenum">
              <a:rPr lang="en-US" smtClean="0"/>
              <a:t>‹#›</a:t>
            </a:fld>
            <a:endParaRPr lang="en-US"/>
          </a:p>
        </p:txBody>
      </p:sp>
    </p:spTree>
    <p:extLst>
      <p:ext uri="{BB962C8B-B14F-4D97-AF65-F5344CB8AC3E}">
        <p14:creationId xmlns:p14="http://schemas.microsoft.com/office/powerpoint/2010/main" val="1669242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C54D64-1687-9244-B164-D44D61C1D301}" type="datetimeFigureOut">
              <a:rPr lang="en-US" smtClean="0"/>
              <a:t>8/17/19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74BDAE-A475-BE40-A5EB-8A74784FC929}" type="slidenum">
              <a:rPr lang="en-US" smtClean="0"/>
              <a:t>‹#›</a:t>
            </a:fld>
            <a:endParaRPr lang="en-US"/>
          </a:p>
        </p:txBody>
      </p:sp>
    </p:spTree>
    <p:extLst>
      <p:ext uri="{BB962C8B-B14F-4D97-AF65-F5344CB8AC3E}">
        <p14:creationId xmlns:p14="http://schemas.microsoft.com/office/powerpoint/2010/main" val="3727479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_tradnl"/>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5EC54D64-1687-9244-B164-D44D61C1D301}" type="datetimeFigureOut">
              <a:rPr lang="en-US" smtClean="0"/>
              <a:t>8/17/19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74BDAE-A475-BE40-A5EB-8A74784FC929}" type="slidenum">
              <a:rPr lang="en-US" smtClean="0"/>
              <a:t>‹#›</a:t>
            </a:fld>
            <a:endParaRPr lang="en-US"/>
          </a:p>
        </p:txBody>
      </p:sp>
    </p:spTree>
    <p:extLst>
      <p:ext uri="{BB962C8B-B14F-4D97-AF65-F5344CB8AC3E}">
        <p14:creationId xmlns:p14="http://schemas.microsoft.com/office/powerpoint/2010/main" val="3667657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_tradnl"/>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5EC54D64-1687-9244-B164-D44D61C1D301}" type="datetimeFigureOut">
              <a:rPr lang="en-US" smtClean="0"/>
              <a:t>8/17/19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74BDAE-A475-BE40-A5EB-8A74784FC929}" type="slidenum">
              <a:rPr lang="en-US" smtClean="0"/>
              <a:t>‹#›</a:t>
            </a:fld>
            <a:endParaRPr lang="en-US"/>
          </a:p>
        </p:txBody>
      </p:sp>
    </p:spTree>
    <p:extLst>
      <p:ext uri="{BB962C8B-B14F-4D97-AF65-F5344CB8AC3E}">
        <p14:creationId xmlns:p14="http://schemas.microsoft.com/office/powerpoint/2010/main" val="2023419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54D64-1687-9244-B164-D44D61C1D301}" type="datetimeFigureOut">
              <a:rPr lang="en-US" smtClean="0"/>
              <a:t>8/17/19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74BDAE-A475-BE40-A5EB-8A74784FC929}" type="slidenum">
              <a:rPr lang="en-US" smtClean="0"/>
              <a:t>‹#›</a:t>
            </a:fld>
            <a:endParaRPr lang="en-US"/>
          </a:p>
        </p:txBody>
      </p:sp>
    </p:spTree>
    <p:extLst>
      <p:ext uri="{BB962C8B-B14F-4D97-AF65-F5344CB8AC3E}">
        <p14:creationId xmlns:p14="http://schemas.microsoft.com/office/powerpoint/2010/main" val="2265451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tags" Target="../tags/tag16.xml"/><Relationship Id="rId7" Type="http://schemas.openxmlformats.org/officeDocument/2006/relationships/image" Target="../media/image26.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Layout" Target="../slideLayouts/slideLayout7.xml"/><Relationship Id="rId11" Type="http://schemas.openxmlformats.org/officeDocument/2006/relationships/image" Target="../media/image29.png"/><Relationship Id="rId5" Type="http://schemas.openxmlformats.org/officeDocument/2006/relationships/tags" Target="../tags/tag18.xml"/><Relationship Id="rId10" Type="http://schemas.openxmlformats.org/officeDocument/2006/relationships/image" Target="../media/image28.png"/><Relationship Id="rId4" Type="http://schemas.openxmlformats.org/officeDocument/2006/relationships/tags" Target="../tags/tag17.xml"/><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7.xml"/><Relationship Id="rId4" Type="http://schemas.openxmlformats.org/officeDocument/2006/relationships/image" Target="../media/image40.emf"/></Relationships>
</file>

<file path=ppt/slides/_rels/slide18.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2.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5.em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emf"/><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3.xml"/><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7.xml"/><Relationship Id="rId11" Type="http://schemas.openxmlformats.org/officeDocument/2006/relationships/image" Target="../media/image16.png"/><Relationship Id="rId5" Type="http://schemas.openxmlformats.org/officeDocument/2006/relationships/tags" Target="../tags/tag5.xml"/><Relationship Id="rId10" Type="http://schemas.openxmlformats.org/officeDocument/2006/relationships/image" Target="../media/image15.png"/><Relationship Id="rId4" Type="http://schemas.openxmlformats.org/officeDocument/2006/relationships/tags" Target="../tags/tag4.xml"/><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8.xml"/><Relationship Id="rId7" Type="http://schemas.openxmlformats.org/officeDocument/2006/relationships/image" Target="../media/image18.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7.xml"/><Relationship Id="rId5" Type="http://schemas.openxmlformats.org/officeDocument/2006/relationships/tags" Target="../tags/tag10.xml"/><Relationship Id="rId10" Type="http://schemas.openxmlformats.org/officeDocument/2006/relationships/image" Target="../media/image21.png"/><Relationship Id="rId4" Type="http://schemas.openxmlformats.org/officeDocument/2006/relationships/tags" Target="../tags/tag9.xml"/><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tags" Target="../tags/tag13.xml"/><Relationship Id="rId7" Type="http://schemas.openxmlformats.org/officeDocument/2006/relationships/image" Target="../media/image24.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43543" y="1447800"/>
            <a:ext cx="8915400" cy="5181600"/>
          </a:xfrm>
          <a:prstGeom prst="rect">
            <a:avLst/>
          </a:prstGeom>
        </p:spPr>
        <p:txBody>
          <a:bodyPr>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MX" sz="4400" dirty="0"/>
          </a:p>
          <a:p>
            <a:pPr marL="0" indent="0" algn="ctr">
              <a:buNone/>
            </a:pPr>
            <a:r>
              <a:rPr lang="en-US" sz="5800" dirty="0">
                <a:solidFill>
                  <a:srgbClr val="002060"/>
                </a:solidFill>
              </a:rPr>
              <a:t>Q4001 Thermodynamics of Materials</a:t>
            </a:r>
          </a:p>
          <a:p>
            <a:pPr marL="0" indent="0" algn="ctr">
              <a:buNone/>
            </a:pPr>
            <a:endParaRPr lang="en-US" sz="4400" dirty="0">
              <a:solidFill>
                <a:srgbClr val="002060"/>
              </a:solidFill>
            </a:endParaRPr>
          </a:p>
          <a:p>
            <a:pPr marL="0" indent="0" algn="ctr">
              <a:buNone/>
            </a:pPr>
            <a:r>
              <a:rPr lang="es-ES_tradnl" sz="4400" dirty="0">
                <a:solidFill>
                  <a:srgbClr val="002060"/>
                </a:solidFill>
              </a:rPr>
              <a:t>Marcelo Videa Vargas</a:t>
            </a:r>
          </a:p>
          <a:p>
            <a:pPr marL="0" indent="0" algn="ctr">
              <a:buNone/>
            </a:pPr>
            <a:r>
              <a:rPr lang="es-ES_tradnl" sz="3600" dirty="0" err="1">
                <a:solidFill>
                  <a:srgbClr val="002060"/>
                </a:solidFill>
              </a:rPr>
              <a:t>Department</a:t>
            </a:r>
            <a:r>
              <a:rPr lang="es-ES_tradnl" sz="3600" dirty="0">
                <a:solidFill>
                  <a:srgbClr val="002060"/>
                </a:solidFill>
              </a:rPr>
              <a:t> of </a:t>
            </a:r>
            <a:r>
              <a:rPr lang="es-ES_tradnl" sz="3600" dirty="0" err="1">
                <a:solidFill>
                  <a:srgbClr val="002060"/>
                </a:solidFill>
              </a:rPr>
              <a:t>Sciences</a:t>
            </a:r>
            <a:r>
              <a:rPr lang="es-ES_tradnl" sz="3600" dirty="0">
                <a:solidFill>
                  <a:srgbClr val="002060"/>
                </a:solidFill>
              </a:rPr>
              <a:t>. </a:t>
            </a:r>
            <a:r>
              <a:rPr lang="es-ES_tradnl" sz="3600" dirty="0" err="1">
                <a:solidFill>
                  <a:srgbClr val="002060"/>
                </a:solidFill>
              </a:rPr>
              <a:t>Chemistry</a:t>
            </a:r>
            <a:r>
              <a:rPr lang="es-ES_tradnl" sz="3600" dirty="0">
                <a:solidFill>
                  <a:srgbClr val="002060"/>
                </a:solidFill>
              </a:rPr>
              <a:t> and </a:t>
            </a:r>
            <a:r>
              <a:rPr lang="es-ES_tradnl" sz="3600" dirty="0" err="1">
                <a:solidFill>
                  <a:srgbClr val="002060"/>
                </a:solidFill>
              </a:rPr>
              <a:t>Nanotechnology</a:t>
            </a:r>
            <a:endParaRPr lang="es-ES_tradnl" sz="3600" dirty="0">
              <a:solidFill>
                <a:srgbClr val="002060"/>
              </a:solidFill>
            </a:endParaRPr>
          </a:p>
          <a:p>
            <a:pPr marL="0" indent="0" algn="ctr">
              <a:buNone/>
            </a:pPr>
            <a:r>
              <a:rPr lang="es-ES_tradnl" sz="3600" dirty="0" err="1">
                <a:solidFill>
                  <a:srgbClr val="002060"/>
                </a:solidFill>
              </a:rPr>
              <a:t>School</a:t>
            </a:r>
            <a:r>
              <a:rPr lang="es-ES_tradnl" sz="3600" dirty="0">
                <a:solidFill>
                  <a:srgbClr val="002060"/>
                </a:solidFill>
              </a:rPr>
              <a:t> of </a:t>
            </a:r>
            <a:r>
              <a:rPr lang="es-ES_tradnl" sz="3600" dirty="0" err="1">
                <a:solidFill>
                  <a:srgbClr val="002060"/>
                </a:solidFill>
              </a:rPr>
              <a:t>Engineering</a:t>
            </a:r>
            <a:r>
              <a:rPr lang="es-ES_tradnl" sz="3600" dirty="0">
                <a:solidFill>
                  <a:srgbClr val="002060"/>
                </a:solidFill>
              </a:rPr>
              <a:t> and </a:t>
            </a:r>
            <a:r>
              <a:rPr lang="es-ES_tradnl" sz="3600" dirty="0" err="1">
                <a:solidFill>
                  <a:srgbClr val="002060"/>
                </a:solidFill>
              </a:rPr>
              <a:t>Sciences</a:t>
            </a:r>
            <a:endParaRPr lang="es-MX" sz="3600" dirty="0">
              <a:solidFill>
                <a:srgbClr val="002060"/>
              </a:solidFill>
            </a:endParaRPr>
          </a:p>
          <a:p>
            <a:pPr marL="0" indent="0" algn="ctr">
              <a:buNone/>
            </a:pPr>
            <a:endParaRPr lang="es-MX" sz="3300" dirty="0">
              <a:solidFill>
                <a:srgbClr val="002060"/>
              </a:solidFill>
            </a:endParaRPr>
          </a:p>
          <a:p>
            <a:pPr marL="0" indent="0" algn="ctr">
              <a:buNone/>
            </a:pPr>
            <a:endParaRPr lang="es-MX" sz="3300" dirty="0">
              <a:solidFill>
                <a:srgbClr val="002060"/>
              </a:solidFill>
            </a:endParaRPr>
          </a:p>
          <a:p>
            <a:pPr marL="0" indent="0" algn="ctr">
              <a:buNone/>
            </a:pPr>
            <a:endParaRPr lang="es-MX" sz="3300" dirty="0">
              <a:solidFill>
                <a:srgbClr val="002060"/>
              </a:solidFill>
            </a:endParaRPr>
          </a:p>
          <a:p>
            <a:pPr marL="0" indent="0" algn="ctr">
              <a:buNone/>
            </a:pPr>
            <a:endParaRPr lang="es-MX" sz="3300" dirty="0">
              <a:solidFill>
                <a:srgbClr val="002060"/>
              </a:solidFill>
            </a:endParaRPr>
          </a:p>
          <a:p>
            <a:pPr marL="0" indent="0" algn="ctr">
              <a:buNone/>
            </a:pPr>
            <a:endParaRPr lang="es-MX" sz="3300" dirty="0">
              <a:solidFill>
                <a:srgbClr val="002060"/>
              </a:solidFill>
            </a:endParaRPr>
          </a:p>
          <a:p>
            <a:pPr marL="0" indent="0" algn="ctr">
              <a:buNone/>
            </a:pPr>
            <a:endParaRPr lang="es-MX" sz="3300" dirty="0">
              <a:solidFill>
                <a:srgbClr val="002060"/>
              </a:solidFill>
            </a:endParaRPr>
          </a:p>
          <a:p>
            <a:pPr marL="0" indent="0" algn="ctr">
              <a:buNone/>
            </a:pPr>
            <a:endParaRPr lang="es-MX" dirty="0"/>
          </a:p>
          <a:p>
            <a:pPr marL="0" indent="0" algn="ctr">
              <a:buNone/>
            </a:pPr>
            <a:endParaRPr lang="es-MX" dirty="0"/>
          </a:p>
          <a:p>
            <a:pPr marL="0" indent="0" algn="ctr">
              <a:buNone/>
            </a:pPr>
            <a:endParaRPr lang="es-MX" dirty="0"/>
          </a:p>
          <a:p>
            <a:pPr marL="0" indent="0" algn="ctr">
              <a:buNone/>
            </a:pPr>
            <a:r>
              <a:rPr lang="en-US" sz="3600" dirty="0"/>
              <a:t>Monterrey, N.L., August 13th, 2019 </a:t>
            </a:r>
          </a:p>
        </p:txBody>
      </p:sp>
      <p:pic>
        <p:nvPicPr>
          <p:cNvPr id="5" name="Picture 4" descr="primario.jpg"/>
          <p:cNvPicPr>
            <a:picLocks noChangeAspect="1"/>
          </p:cNvPicPr>
          <p:nvPr/>
        </p:nvPicPr>
        <p:blipFill rotWithShape="1">
          <a:blip r:embed="rId2">
            <a:extLst>
              <a:ext uri="{28A0092B-C50C-407E-A947-70E740481C1C}">
                <a14:useLocalDpi xmlns:a14="http://schemas.microsoft.com/office/drawing/2010/main" val="0"/>
              </a:ext>
            </a:extLst>
          </a:blip>
          <a:srcRect l="12084" t="21400" r="12167" b="25263"/>
          <a:stretch/>
        </p:blipFill>
        <p:spPr>
          <a:xfrm>
            <a:off x="26863" y="67200"/>
            <a:ext cx="2944937" cy="1152000"/>
          </a:xfrm>
          <a:prstGeom prst="rect">
            <a:avLst/>
          </a:prstGeom>
        </p:spPr>
      </p:pic>
    </p:spTree>
    <p:extLst>
      <p:ext uri="{BB962C8B-B14F-4D97-AF65-F5344CB8AC3E}">
        <p14:creationId xmlns:p14="http://schemas.microsoft.com/office/powerpoint/2010/main" val="3326677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custDataLst>
              <p:tags r:id="rId1"/>
            </p:custDataLst>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440996" y="457200"/>
            <a:ext cx="7800125" cy="1057503"/>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4" name="Picture 3"/>
          <p:cNvPicPr>
            <a:picLocks noChangeAspect="1"/>
          </p:cNvPicPr>
          <p:nvPr>
            <p:custDataLst>
              <p:tags r:id="rId2"/>
            </p:custDataLst>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81001" y="1600200"/>
            <a:ext cx="3745568" cy="2560320"/>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6" name="Picture 5"/>
          <p:cNvPicPr>
            <a:picLocks noChangeAspect="1"/>
          </p:cNvPicPr>
          <p:nvPr>
            <p:custDataLst>
              <p:tags r:id="rId3"/>
            </p:custDataLst>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56955" y="1600200"/>
            <a:ext cx="3783403" cy="2560320"/>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8" name="Picture 7"/>
          <p:cNvPicPr>
            <a:picLocks noChangeAspect="1"/>
          </p:cNvPicPr>
          <p:nvPr>
            <p:custDataLst>
              <p:tags r:id="rId4"/>
            </p:custDataLst>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69057" y="4221480"/>
            <a:ext cx="3369456" cy="2560320"/>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10" name="Picture 9"/>
          <p:cNvPicPr>
            <a:picLocks noChangeAspect="1"/>
          </p:cNvPicPr>
          <p:nvPr>
            <p:custDataLst>
              <p:tags r:id="rId5"/>
            </p:custDataLst>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35046" y="4221480"/>
            <a:ext cx="3427221" cy="2560320"/>
          </a:xfrm>
          <a:prstGeom prst="rect">
            <a:avLst/>
          </a:prstGeom>
          <a:noFill/>
          <a:extLst>
            <a:ext uri="{909E8E84-426E-40DD-AFC4-6F175D3DCCD1}">
              <a14:hiddenFill xmlns:a14="http://schemas.microsoft.com/office/drawing/2010/main">
                <a:solidFill>
                  <a:scrgbClr r="0" g="0" b="0">
                    <a:alpha val="0"/>
                  </a:scrgbClr>
                </a:solidFill>
              </a14:hiddenFill>
            </a:ext>
          </a:extLst>
        </p:spPr>
      </p:pic>
    </p:spTree>
    <p:extLst>
      <p:ext uri="{BB962C8B-B14F-4D97-AF65-F5344CB8AC3E}">
        <p14:creationId xmlns:p14="http://schemas.microsoft.com/office/powerpoint/2010/main" val="1023850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9492" y="224411"/>
            <a:ext cx="8640000" cy="2345625"/>
          </a:xfrm>
          <a:prstGeom prst="rect">
            <a:avLst/>
          </a:prstGeom>
        </p:spPr>
      </p:pic>
      <p:pic>
        <p:nvPicPr>
          <p:cNvPr id="4" name="Picture 3"/>
          <p:cNvPicPr>
            <a:picLocks noChangeAspect="1"/>
          </p:cNvPicPr>
          <p:nvPr/>
        </p:nvPicPr>
        <p:blipFill rotWithShape="1">
          <a:blip r:embed="rId3"/>
          <a:srcRect l="1814" b="29212"/>
          <a:stretch/>
        </p:blipFill>
        <p:spPr>
          <a:xfrm>
            <a:off x="376264" y="2750016"/>
            <a:ext cx="8483228" cy="2549793"/>
          </a:xfrm>
          <a:prstGeom prst="rect">
            <a:avLst/>
          </a:prstGeom>
        </p:spPr>
      </p:pic>
    </p:spTree>
    <p:extLst>
      <p:ext uri="{BB962C8B-B14F-4D97-AF65-F5344CB8AC3E}">
        <p14:creationId xmlns:p14="http://schemas.microsoft.com/office/powerpoint/2010/main" val="3156610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19492" y="224411"/>
            <a:ext cx="8640000" cy="2345625"/>
          </a:xfrm>
          <a:prstGeom prst="rect">
            <a:avLst/>
          </a:prstGeom>
        </p:spPr>
      </p:pic>
      <p:pic>
        <p:nvPicPr>
          <p:cNvPr id="2" name="Picture 1"/>
          <p:cNvPicPr>
            <a:picLocks noChangeAspect="1"/>
          </p:cNvPicPr>
          <p:nvPr/>
        </p:nvPicPr>
        <p:blipFill rotWithShape="1">
          <a:blip r:embed="rId3"/>
          <a:srcRect t="74702"/>
          <a:stretch/>
        </p:blipFill>
        <p:spPr>
          <a:xfrm>
            <a:off x="219492" y="1097585"/>
            <a:ext cx="8640000" cy="911240"/>
          </a:xfrm>
          <a:prstGeom prst="rect">
            <a:avLst/>
          </a:prstGeom>
        </p:spPr>
      </p:pic>
      <p:pic>
        <p:nvPicPr>
          <p:cNvPr id="4" name="Picture 3"/>
          <p:cNvPicPr>
            <a:picLocks noChangeAspect="1"/>
          </p:cNvPicPr>
          <p:nvPr/>
        </p:nvPicPr>
        <p:blipFill>
          <a:blip r:embed="rId4"/>
          <a:stretch>
            <a:fillRect/>
          </a:stretch>
        </p:blipFill>
        <p:spPr>
          <a:xfrm>
            <a:off x="315864" y="2068529"/>
            <a:ext cx="8640000" cy="2843390"/>
          </a:xfrm>
          <a:prstGeom prst="rect">
            <a:avLst/>
          </a:prstGeom>
        </p:spPr>
      </p:pic>
    </p:spTree>
    <p:extLst>
      <p:ext uri="{BB962C8B-B14F-4D97-AF65-F5344CB8AC3E}">
        <p14:creationId xmlns:p14="http://schemas.microsoft.com/office/powerpoint/2010/main" val="1145645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19492" y="224411"/>
            <a:ext cx="8640000" cy="2345625"/>
          </a:xfrm>
          <a:prstGeom prst="rect">
            <a:avLst/>
          </a:prstGeom>
        </p:spPr>
      </p:pic>
      <p:pic>
        <p:nvPicPr>
          <p:cNvPr id="5" name="Picture 4"/>
          <p:cNvPicPr>
            <a:picLocks noChangeAspect="1"/>
          </p:cNvPicPr>
          <p:nvPr/>
        </p:nvPicPr>
        <p:blipFill>
          <a:blip r:embed="rId3"/>
          <a:stretch>
            <a:fillRect/>
          </a:stretch>
        </p:blipFill>
        <p:spPr>
          <a:xfrm>
            <a:off x="88900" y="989681"/>
            <a:ext cx="8640000" cy="5821277"/>
          </a:xfrm>
          <a:prstGeom prst="rect">
            <a:avLst/>
          </a:prstGeom>
        </p:spPr>
      </p:pic>
    </p:spTree>
    <p:extLst>
      <p:ext uri="{BB962C8B-B14F-4D97-AF65-F5344CB8AC3E}">
        <p14:creationId xmlns:p14="http://schemas.microsoft.com/office/powerpoint/2010/main" val="2089406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19492" y="224411"/>
            <a:ext cx="8640000" cy="2345625"/>
          </a:xfrm>
          <a:prstGeom prst="rect">
            <a:avLst/>
          </a:prstGeom>
        </p:spPr>
      </p:pic>
      <p:pic>
        <p:nvPicPr>
          <p:cNvPr id="2" name="Picture 1"/>
          <p:cNvPicPr>
            <a:picLocks noChangeAspect="1"/>
          </p:cNvPicPr>
          <p:nvPr/>
        </p:nvPicPr>
        <p:blipFill>
          <a:blip r:embed="rId3"/>
          <a:stretch>
            <a:fillRect/>
          </a:stretch>
        </p:blipFill>
        <p:spPr>
          <a:xfrm>
            <a:off x="361730" y="1018840"/>
            <a:ext cx="7937500" cy="5372100"/>
          </a:xfrm>
          <a:prstGeom prst="rect">
            <a:avLst/>
          </a:prstGeom>
        </p:spPr>
      </p:pic>
    </p:spTree>
    <p:extLst>
      <p:ext uri="{BB962C8B-B14F-4D97-AF65-F5344CB8AC3E}">
        <p14:creationId xmlns:p14="http://schemas.microsoft.com/office/powerpoint/2010/main" val="1347590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9492" y="224411"/>
            <a:ext cx="8640000" cy="2345625"/>
          </a:xfrm>
          <a:prstGeom prst="rect">
            <a:avLst/>
          </a:prstGeom>
        </p:spPr>
      </p:pic>
      <p:pic>
        <p:nvPicPr>
          <p:cNvPr id="2" name="Picture 1"/>
          <p:cNvPicPr>
            <a:picLocks noChangeAspect="1"/>
          </p:cNvPicPr>
          <p:nvPr/>
        </p:nvPicPr>
        <p:blipFill>
          <a:blip r:embed="rId3"/>
          <a:stretch>
            <a:fillRect/>
          </a:stretch>
        </p:blipFill>
        <p:spPr>
          <a:xfrm>
            <a:off x="337231" y="1020472"/>
            <a:ext cx="5321300" cy="2044700"/>
          </a:xfrm>
          <a:prstGeom prst="rect">
            <a:avLst/>
          </a:prstGeom>
        </p:spPr>
      </p:pic>
      <p:pic>
        <p:nvPicPr>
          <p:cNvPr id="3" name="Picture 2"/>
          <p:cNvPicPr>
            <a:picLocks noChangeAspect="1"/>
          </p:cNvPicPr>
          <p:nvPr/>
        </p:nvPicPr>
        <p:blipFill>
          <a:blip r:embed="rId4"/>
          <a:stretch>
            <a:fillRect/>
          </a:stretch>
        </p:blipFill>
        <p:spPr>
          <a:xfrm>
            <a:off x="337231" y="2943000"/>
            <a:ext cx="5448300" cy="1270000"/>
          </a:xfrm>
          <a:prstGeom prst="rect">
            <a:avLst/>
          </a:prstGeom>
        </p:spPr>
      </p:pic>
    </p:spTree>
    <p:extLst>
      <p:ext uri="{BB962C8B-B14F-4D97-AF65-F5344CB8AC3E}">
        <p14:creationId xmlns:p14="http://schemas.microsoft.com/office/powerpoint/2010/main" val="2544851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19492" y="224411"/>
            <a:ext cx="8640000" cy="2345625"/>
          </a:xfrm>
          <a:prstGeom prst="rect">
            <a:avLst/>
          </a:prstGeom>
        </p:spPr>
      </p:pic>
      <p:pic>
        <p:nvPicPr>
          <p:cNvPr id="2" name="Picture 1"/>
          <p:cNvPicPr>
            <a:picLocks noChangeAspect="1"/>
          </p:cNvPicPr>
          <p:nvPr/>
        </p:nvPicPr>
        <p:blipFill>
          <a:blip r:embed="rId3"/>
          <a:stretch>
            <a:fillRect/>
          </a:stretch>
        </p:blipFill>
        <p:spPr>
          <a:xfrm>
            <a:off x="254000" y="1048560"/>
            <a:ext cx="8636000" cy="3086100"/>
          </a:xfrm>
          <a:prstGeom prst="rect">
            <a:avLst/>
          </a:prstGeom>
        </p:spPr>
      </p:pic>
    </p:spTree>
    <p:extLst>
      <p:ext uri="{BB962C8B-B14F-4D97-AF65-F5344CB8AC3E}">
        <p14:creationId xmlns:p14="http://schemas.microsoft.com/office/powerpoint/2010/main" val="3220147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429" y="1687152"/>
            <a:ext cx="7920000" cy="717090"/>
          </a:xfrm>
          <a:prstGeom prst="rect">
            <a:avLst/>
          </a:prstGeom>
        </p:spPr>
      </p:pic>
      <p:pic>
        <p:nvPicPr>
          <p:cNvPr id="3" name="Picture 2"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429" y="2806623"/>
            <a:ext cx="7920000" cy="760678"/>
          </a:xfrm>
          <a:prstGeom prst="rect">
            <a:avLst/>
          </a:prstGeom>
        </p:spPr>
      </p:pic>
      <p:grpSp>
        <p:nvGrpSpPr>
          <p:cNvPr id="6" name="Group 5">
            <a:extLst>
              <a:ext uri="{FF2B5EF4-FFF2-40B4-BE49-F238E27FC236}">
                <a16:creationId xmlns:a16="http://schemas.microsoft.com/office/drawing/2014/main" id="{CFD9BB0A-951C-0940-9AB7-B60C1FB6B4CA}"/>
              </a:ext>
            </a:extLst>
          </p:cNvPr>
          <p:cNvGrpSpPr/>
          <p:nvPr/>
        </p:nvGrpSpPr>
        <p:grpSpPr>
          <a:xfrm>
            <a:off x="611429" y="3926818"/>
            <a:ext cx="7920000" cy="913782"/>
            <a:chOff x="611429" y="3926818"/>
            <a:chExt cx="7920000" cy="913782"/>
          </a:xfrm>
        </p:grpSpPr>
        <p:pic>
          <p:nvPicPr>
            <p:cNvPr id="4" name="Picture 3"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429" y="4072290"/>
              <a:ext cx="7920000" cy="768310"/>
            </a:xfrm>
            <a:prstGeom prst="rect">
              <a:avLst/>
            </a:prstGeom>
          </p:spPr>
        </p:pic>
        <p:sp>
          <p:nvSpPr>
            <p:cNvPr id="5" name="TextBox 4">
              <a:extLst>
                <a:ext uri="{FF2B5EF4-FFF2-40B4-BE49-F238E27FC236}">
                  <a16:creationId xmlns:a16="http://schemas.microsoft.com/office/drawing/2014/main" id="{5B5F78A9-85AE-AF42-A376-90051CD2128C}"/>
                </a:ext>
              </a:extLst>
            </p:cNvPr>
            <p:cNvSpPr txBox="1"/>
            <p:nvPr/>
          </p:nvSpPr>
          <p:spPr>
            <a:xfrm>
              <a:off x="5657850" y="3926818"/>
              <a:ext cx="274434" cy="369332"/>
            </a:xfrm>
            <a:prstGeom prst="rect">
              <a:avLst/>
            </a:prstGeom>
            <a:noFill/>
          </p:spPr>
          <p:txBody>
            <a:bodyPr wrap="none" rtlCol="0">
              <a:spAutoFit/>
            </a:bodyPr>
            <a:lstStyle/>
            <a:p>
              <a:r>
                <a:rPr lang="en-US" dirty="0"/>
                <a:t>s</a:t>
              </a:r>
            </a:p>
          </p:txBody>
        </p:sp>
      </p:grpSp>
    </p:spTree>
    <p:extLst>
      <p:ext uri="{BB962C8B-B14F-4D97-AF65-F5344CB8AC3E}">
        <p14:creationId xmlns:p14="http://schemas.microsoft.com/office/powerpoint/2010/main" val="34735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latex-image-1.pdf"/>
          <p:cNvPicPr>
            <a:picLocks noChangeAspect="1"/>
          </p:cNvPicPr>
          <p:nvPr/>
        </p:nvPicPr>
        <p:blipFill rotWithShape="1">
          <a:blip r:embed="rId2">
            <a:extLst>
              <a:ext uri="{28A0092B-C50C-407E-A947-70E740481C1C}">
                <a14:useLocalDpi xmlns:a14="http://schemas.microsoft.com/office/drawing/2010/main" val="0"/>
              </a:ext>
            </a:extLst>
          </a:blip>
          <a:srcRect l="-1" r="-1160" b="43127"/>
          <a:stretch/>
        </p:blipFill>
        <p:spPr>
          <a:xfrm>
            <a:off x="100254" y="996812"/>
            <a:ext cx="8740254" cy="4885475"/>
          </a:xfrm>
          <a:prstGeom prst="rect">
            <a:avLst/>
          </a:prstGeom>
        </p:spPr>
      </p:pic>
      <p:pic>
        <p:nvPicPr>
          <p:cNvPr id="4" name="Picture 3"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832" y="224365"/>
            <a:ext cx="8640000" cy="376645"/>
          </a:xfrm>
          <a:prstGeom prst="rect">
            <a:avLst/>
          </a:prstGeom>
        </p:spPr>
      </p:pic>
    </p:spTree>
    <p:extLst>
      <p:ext uri="{BB962C8B-B14F-4D97-AF65-F5344CB8AC3E}">
        <p14:creationId xmlns:p14="http://schemas.microsoft.com/office/powerpoint/2010/main" val="37450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480" y="224365"/>
            <a:ext cx="8640000" cy="376645"/>
          </a:xfrm>
          <a:prstGeom prst="rect">
            <a:avLst/>
          </a:prstGeom>
        </p:spPr>
      </p:pic>
      <p:pic>
        <p:nvPicPr>
          <p:cNvPr id="8" name="Picture 7" descr="latex-image-1.pdf"/>
          <p:cNvPicPr>
            <a:picLocks noChangeAspect="1"/>
          </p:cNvPicPr>
          <p:nvPr/>
        </p:nvPicPr>
        <p:blipFill rotWithShape="1">
          <a:blip r:embed="rId3">
            <a:extLst>
              <a:ext uri="{28A0092B-C50C-407E-A947-70E740481C1C}">
                <a14:useLocalDpi xmlns:a14="http://schemas.microsoft.com/office/drawing/2010/main" val="0"/>
              </a:ext>
            </a:extLst>
          </a:blip>
          <a:srcRect t="56873"/>
          <a:stretch/>
        </p:blipFill>
        <p:spPr>
          <a:xfrm>
            <a:off x="88452" y="896347"/>
            <a:ext cx="8640000" cy="3704625"/>
          </a:xfrm>
          <a:prstGeom prst="rect">
            <a:avLst/>
          </a:prstGeom>
        </p:spPr>
      </p:pic>
    </p:spTree>
    <p:extLst>
      <p:ext uri="{BB962C8B-B14F-4D97-AF65-F5344CB8AC3E}">
        <p14:creationId xmlns:p14="http://schemas.microsoft.com/office/powerpoint/2010/main" val="2400081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2198" y="394052"/>
            <a:ext cx="8640000" cy="1819860"/>
          </a:xfrm>
          <a:prstGeom prst="rect">
            <a:avLst/>
          </a:prstGeom>
        </p:spPr>
      </p:pic>
      <p:pic>
        <p:nvPicPr>
          <p:cNvPr id="3" name="Picture 2"/>
          <p:cNvPicPr>
            <a:picLocks noChangeAspect="1"/>
          </p:cNvPicPr>
          <p:nvPr/>
        </p:nvPicPr>
        <p:blipFill rotWithShape="1">
          <a:blip r:embed="rId3"/>
          <a:srcRect b="3080"/>
          <a:stretch/>
        </p:blipFill>
        <p:spPr>
          <a:xfrm>
            <a:off x="0" y="2381216"/>
            <a:ext cx="9144000" cy="3498750"/>
          </a:xfrm>
          <a:prstGeom prst="rect">
            <a:avLst/>
          </a:prstGeom>
        </p:spPr>
      </p:pic>
    </p:spTree>
    <p:extLst>
      <p:ext uri="{BB962C8B-B14F-4D97-AF65-F5344CB8AC3E}">
        <p14:creationId xmlns:p14="http://schemas.microsoft.com/office/powerpoint/2010/main" val="2598203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flipH="1">
            <a:off x="1143000" y="1298030"/>
            <a:ext cx="6858000" cy="4472609"/>
          </a:xfrm>
          <a:prstGeom prst="rect">
            <a:avLst/>
          </a:prstGeom>
        </p:spPr>
      </p:pic>
      <p:cxnSp>
        <p:nvCxnSpPr>
          <p:cNvPr id="3" name="Straight Connector 2"/>
          <p:cNvCxnSpPr/>
          <p:nvPr/>
        </p:nvCxnSpPr>
        <p:spPr>
          <a:xfrm>
            <a:off x="1368453" y="1620409"/>
            <a:ext cx="0" cy="315323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1368453" y="4773639"/>
            <a:ext cx="1587405" cy="986051"/>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pic>
        <p:nvPicPr>
          <p:cNvPr id="2" name="Imagen 1">
            <a:extLst>
              <a:ext uri="{FF2B5EF4-FFF2-40B4-BE49-F238E27FC236}">
                <a16:creationId xmlns:a16="http://schemas.microsoft.com/office/drawing/2014/main" id="{67547C9D-FBDF-154F-96DA-8A53B83F3D8F}"/>
              </a:ext>
            </a:extLst>
          </p:cNvPr>
          <p:cNvPicPr>
            <a:picLocks noChangeAspect="1"/>
          </p:cNvPicPr>
          <p:nvPr/>
        </p:nvPicPr>
        <p:blipFill>
          <a:blip r:embed="rId3"/>
          <a:stretch>
            <a:fillRect/>
          </a:stretch>
        </p:blipFill>
        <p:spPr>
          <a:xfrm>
            <a:off x="214314" y="181896"/>
            <a:ext cx="8640000" cy="1139417"/>
          </a:xfrm>
          <a:prstGeom prst="rect">
            <a:avLst/>
          </a:prstGeom>
        </p:spPr>
      </p:pic>
      <p:pic>
        <p:nvPicPr>
          <p:cNvPr id="5" name="Imagen 4">
            <a:extLst>
              <a:ext uri="{FF2B5EF4-FFF2-40B4-BE49-F238E27FC236}">
                <a16:creationId xmlns:a16="http://schemas.microsoft.com/office/drawing/2014/main" id="{E46F990B-C180-FD47-B8AD-9ADACB5AD91B}"/>
              </a:ext>
            </a:extLst>
          </p:cNvPr>
          <p:cNvPicPr>
            <a:picLocks noChangeAspect="1"/>
          </p:cNvPicPr>
          <p:nvPr/>
        </p:nvPicPr>
        <p:blipFill>
          <a:blip r:embed="rId4"/>
          <a:stretch>
            <a:fillRect/>
          </a:stretch>
        </p:blipFill>
        <p:spPr>
          <a:xfrm>
            <a:off x="252000" y="6069735"/>
            <a:ext cx="8640000" cy="481162"/>
          </a:xfrm>
          <a:prstGeom prst="rect">
            <a:avLst/>
          </a:prstGeom>
        </p:spPr>
      </p:pic>
    </p:spTree>
    <p:extLst>
      <p:ext uri="{BB962C8B-B14F-4D97-AF65-F5344CB8AC3E}">
        <p14:creationId xmlns:p14="http://schemas.microsoft.com/office/powerpoint/2010/main" val="461625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2198" y="394052"/>
            <a:ext cx="8640000" cy="1819860"/>
          </a:xfrm>
          <a:prstGeom prst="rect">
            <a:avLst/>
          </a:prstGeom>
        </p:spPr>
      </p:pic>
      <p:pic>
        <p:nvPicPr>
          <p:cNvPr id="6" name="Picture 5"/>
          <p:cNvPicPr>
            <a:picLocks noChangeAspect="1"/>
          </p:cNvPicPr>
          <p:nvPr/>
        </p:nvPicPr>
        <p:blipFill>
          <a:blip r:embed="rId3"/>
          <a:stretch>
            <a:fillRect/>
          </a:stretch>
        </p:blipFill>
        <p:spPr>
          <a:xfrm>
            <a:off x="0" y="2557100"/>
            <a:ext cx="9144000" cy="2035098"/>
          </a:xfrm>
          <a:prstGeom prst="rect">
            <a:avLst/>
          </a:prstGeom>
        </p:spPr>
      </p:pic>
      <p:pic>
        <p:nvPicPr>
          <p:cNvPr id="7" name="Picture 6"/>
          <p:cNvPicPr>
            <a:picLocks noChangeAspect="1"/>
          </p:cNvPicPr>
          <p:nvPr/>
        </p:nvPicPr>
        <p:blipFill>
          <a:blip r:embed="rId4"/>
          <a:stretch>
            <a:fillRect/>
          </a:stretch>
        </p:blipFill>
        <p:spPr>
          <a:xfrm>
            <a:off x="31356" y="2286788"/>
            <a:ext cx="9144000" cy="270312"/>
          </a:xfrm>
          <a:prstGeom prst="rect">
            <a:avLst/>
          </a:prstGeom>
        </p:spPr>
      </p:pic>
    </p:spTree>
    <p:extLst>
      <p:ext uri="{BB962C8B-B14F-4D97-AF65-F5344CB8AC3E}">
        <p14:creationId xmlns:p14="http://schemas.microsoft.com/office/powerpoint/2010/main" val="1628673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2198" y="394052"/>
            <a:ext cx="8640000" cy="1819860"/>
          </a:xfrm>
          <a:prstGeom prst="rect">
            <a:avLst/>
          </a:prstGeom>
        </p:spPr>
      </p:pic>
      <p:pic>
        <p:nvPicPr>
          <p:cNvPr id="5" name="Picture 4"/>
          <p:cNvPicPr>
            <a:picLocks noChangeAspect="1"/>
          </p:cNvPicPr>
          <p:nvPr/>
        </p:nvPicPr>
        <p:blipFill rotWithShape="1">
          <a:blip r:embed="rId3"/>
          <a:srcRect r="2597"/>
          <a:stretch/>
        </p:blipFill>
        <p:spPr>
          <a:xfrm>
            <a:off x="235168" y="2263720"/>
            <a:ext cx="8906522" cy="1810139"/>
          </a:xfrm>
          <a:prstGeom prst="rect">
            <a:avLst/>
          </a:prstGeom>
        </p:spPr>
      </p:pic>
    </p:spTree>
    <p:extLst>
      <p:ext uri="{BB962C8B-B14F-4D97-AF65-F5344CB8AC3E}">
        <p14:creationId xmlns:p14="http://schemas.microsoft.com/office/powerpoint/2010/main" val="3376694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2198" y="394052"/>
            <a:ext cx="8640000" cy="1819860"/>
          </a:xfrm>
          <a:prstGeom prst="rect">
            <a:avLst/>
          </a:prstGeom>
        </p:spPr>
      </p:pic>
      <p:pic>
        <p:nvPicPr>
          <p:cNvPr id="2" name="Picture 1"/>
          <p:cNvPicPr>
            <a:picLocks noChangeAspect="1"/>
          </p:cNvPicPr>
          <p:nvPr/>
        </p:nvPicPr>
        <p:blipFill>
          <a:blip r:embed="rId3"/>
          <a:stretch>
            <a:fillRect/>
          </a:stretch>
        </p:blipFill>
        <p:spPr>
          <a:xfrm>
            <a:off x="109746" y="2276920"/>
            <a:ext cx="9000000" cy="2695385"/>
          </a:xfrm>
          <a:prstGeom prst="rect">
            <a:avLst/>
          </a:prstGeom>
        </p:spPr>
      </p:pic>
    </p:spTree>
    <p:extLst>
      <p:ext uri="{BB962C8B-B14F-4D97-AF65-F5344CB8AC3E}">
        <p14:creationId xmlns:p14="http://schemas.microsoft.com/office/powerpoint/2010/main" val="2673718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eff.png">
            <a:extLst>
              <a:ext uri="{FF2B5EF4-FFF2-40B4-BE49-F238E27FC236}">
                <a16:creationId xmlns:a16="http://schemas.microsoft.com/office/drawing/2014/main" id="{61FFAAA4-1499-C04E-927B-8A1951D06A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646243"/>
            <a:ext cx="5626608" cy="4369308"/>
          </a:xfrm>
          <a:prstGeom prst="rect">
            <a:avLst/>
          </a:prstGeom>
        </p:spPr>
      </p:pic>
      <p:pic>
        <p:nvPicPr>
          <p:cNvPr id="3" name="Picture 2">
            <a:extLst>
              <a:ext uri="{FF2B5EF4-FFF2-40B4-BE49-F238E27FC236}">
                <a16:creationId xmlns:a16="http://schemas.microsoft.com/office/drawing/2014/main" id="{779DF502-A2E7-6142-8C0B-2806CBB52C1A}"/>
              </a:ext>
            </a:extLst>
          </p:cNvPr>
          <p:cNvPicPr>
            <a:picLocks noChangeAspect="1"/>
          </p:cNvPicPr>
          <p:nvPr/>
        </p:nvPicPr>
        <p:blipFill>
          <a:blip r:embed="rId3"/>
          <a:stretch>
            <a:fillRect/>
          </a:stretch>
        </p:blipFill>
        <p:spPr>
          <a:xfrm>
            <a:off x="3069769" y="1835438"/>
            <a:ext cx="2778539" cy="539999"/>
          </a:xfrm>
          <a:prstGeom prst="rect">
            <a:avLst/>
          </a:prstGeom>
        </p:spPr>
      </p:pic>
      <p:pic>
        <p:nvPicPr>
          <p:cNvPr id="4" name="Picture 5" descr="latex-image-1.pdf">
            <a:extLst>
              <a:ext uri="{FF2B5EF4-FFF2-40B4-BE49-F238E27FC236}">
                <a16:creationId xmlns:a16="http://schemas.microsoft.com/office/drawing/2014/main" id="{0D9018E2-3D6A-AA4A-8DA6-501EDDE95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2973" y="2802998"/>
            <a:ext cx="1307671" cy="575999"/>
          </a:xfrm>
          <a:prstGeom prst="rect">
            <a:avLst/>
          </a:prstGeom>
        </p:spPr>
      </p:pic>
      <p:pic>
        <p:nvPicPr>
          <p:cNvPr id="5" name="Imagen 4">
            <a:extLst>
              <a:ext uri="{FF2B5EF4-FFF2-40B4-BE49-F238E27FC236}">
                <a16:creationId xmlns:a16="http://schemas.microsoft.com/office/drawing/2014/main" id="{ECCFAAD0-739D-2347-B675-33947C466442}"/>
              </a:ext>
            </a:extLst>
          </p:cNvPr>
          <p:cNvPicPr>
            <a:picLocks noChangeAspect="1"/>
          </p:cNvPicPr>
          <p:nvPr/>
        </p:nvPicPr>
        <p:blipFill>
          <a:blip r:embed="rId5"/>
          <a:stretch>
            <a:fillRect/>
          </a:stretch>
        </p:blipFill>
        <p:spPr>
          <a:xfrm>
            <a:off x="728662" y="709524"/>
            <a:ext cx="7529513" cy="730429"/>
          </a:xfrm>
          <a:prstGeom prst="rect">
            <a:avLst/>
          </a:prstGeom>
        </p:spPr>
      </p:pic>
    </p:spTree>
    <p:extLst>
      <p:ext uri="{BB962C8B-B14F-4D97-AF65-F5344CB8AC3E}">
        <p14:creationId xmlns:p14="http://schemas.microsoft.com/office/powerpoint/2010/main" val="4101941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custDataLst>
              <p:tags r:id="rId1"/>
            </p:custDataLst>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8600" y="228600"/>
            <a:ext cx="6555049" cy="320040"/>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13" name="Picture 12"/>
          <p:cNvPicPr>
            <a:picLocks noChangeAspect="1"/>
          </p:cNvPicPr>
          <p:nvPr>
            <p:custDataLst>
              <p:tags r:id="rId2"/>
            </p:custDataLst>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457200" y="685800"/>
            <a:ext cx="7772400" cy="778615"/>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15" name="Picture 14"/>
          <p:cNvPicPr>
            <a:picLocks noChangeAspect="1"/>
          </p:cNvPicPr>
          <p:nvPr>
            <p:custDataLst>
              <p:tags r:id="rId3"/>
            </p:custDataLst>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457200" y="1600200"/>
            <a:ext cx="7773336" cy="504978"/>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18" name="Picture 17"/>
          <p:cNvPicPr>
            <a:picLocks noChangeAspect="1"/>
          </p:cNvPicPr>
          <p:nvPr>
            <p:custDataLst>
              <p:tags r:id="rId4"/>
            </p:custDataLst>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456264" y="2286000"/>
            <a:ext cx="7775209" cy="505100"/>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20" name="Picture 19"/>
          <p:cNvPicPr>
            <a:picLocks noChangeAspect="1"/>
          </p:cNvPicPr>
          <p:nvPr>
            <p:custDataLst>
              <p:tags r:id="rId5"/>
            </p:custDataLst>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33400" y="3048000"/>
            <a:ext cx="3414074" cy="3657600"/>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1026"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38600" y="3652172"/>
            <a:ext cx="4876800" cy="2926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6459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custDataLst>
              <p:tags r:id="rId1"/>
            </p:custDataLst>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430032" y="457200"/>
            <a:ext cx="7778956" cy="781486"/>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13" name="Picture 12"/>
          <p:cNvPicPr>
            <a:picLocks noChangeAspect="1"/>
          </p:cNvPicPr>
          <p:nvPr>
            <p:custDataLst>
              <p:tags r:id="rId2"/>
            </p:custDataLst>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0969" y="1493520"/>
            <a:ext cx="4142913" cy="2926080"/>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14" name="Picture 13"/>
          <p:cNvPicPr>
            <a:picLocks noChangeAspect="1"/>
          </p:cNvPicPr>
          <p:nvPr>
            <p:custDataLst>
              <p:tags r:id="rId3"/>
            </p:custDataLst>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57543" y="1737360"/>
            <a:ext cx="2071457" cy="1463040"/>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16" name="Picture 15"/>
          <p:cNvPicPr>
            <a:picLocks noChangeAspect="1"/>
          </p:cNvPicPr>
          <p:nvPr>
            <p:custDataLst>
              <p:tags r:id="rId4"/>
            </p:custDataLst>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4400" y="1584960"/>
            <a:ext cx="3811363" cy="2743200"/>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22" name="Picture 21"/>
          <p:cNvPicPr>
            <a:picLocks noChangeAspect="1"/>
          </p:cNvPicPr>
          <p:nvPr>
            <p:custDataLst>
              <p:tags r:id="rId5"/>
            </p:custDataLst>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430953" y="4724400"/>
            <a:ext cx="7800141" cy="1333616"/>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Tree>
    <p:extLst>
      <p:ext uri="{BB962C8B-B14F-4D97-AF65-F5344CB8AC3E}">
        <p14:creationId xmlns:p14="http://schemas.microsoft.com/office/powerpoint/2010/main" val="2281770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rrowheads="1"/>
          </p:cNvPicPr>
          <p:nvPr/>
        </p:nvPicPr>
        <p:blipFill rotWithShape="1">
          <a:blip r:embed="rId5">
            <a:extLst>
              <a:ext uri="{28A0092B-C50C-407E-A947-70E740481C1C}">
                <a14:useLocalDpi xmlns:a14="http://schemas.microsoft.com/office/drawing/2010/main" val="0"/>
              </a:ext>
            </a:extLst>
          </a:blip>
          <a:srcRect l="3134" t="3872" r="2701" b="4748"/>
          <a:stretch/>
        </p:blipFill>
        <p:spPr bwMode="auto">
          <a:xfrm>
            <a:off x="4724400" y="1783080"/>
            <a:ext cx="4114800" cy="31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custDataLst>
              <p:tags r:id="rId1"/>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441004" y="457200"/>
            <a:ext cx="7800108" cy="1013323"/>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7" name="Picture 6"/>
          <p:cNvPicPr>
            <a:picLocks noChangeAspect="1"/>
          </p:cNvPicPr>
          <p:nvPr>
            <p:custDataLst>
              <p:tags r:id="rId2"/>
            </p:custDataLst>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81000" y="1711960"/>
            <a:ext cx="4280650" cy="2926080"/>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11" name="Picture 10"/>
          <p:cNvPicPr>
            <a:picLocks noChangeAspect="1"/>
          </p:cNvPicPr>
          <p:nvPr>
            <p:custDataLst>
              <p:tags r:id="rId3"/>
            </p:custDataLst>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593388" y="5029200"/>
            <a:ext cx="7800141" cy="1333616"/>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Tree>
    <p:extLst>
      <p:ext uri="{BB962C8B-B14F-4D97-AF65-F5344CB8AC3E}">
        <p14:creationId xmlns:p14="http://schemas.microsoft.com/office/powerpoint/2010/main" val="26009906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color}&#10;\usepackage[latin1]{inputenc}&#10;\begin{document}&#10;\textcolor[rgb]{0.55,0,0}{Guía rápida para la elaboración de una gráfica}&#10;\end{document}&#10;"/>
  <p:tag name="FILENAME" val="TP_tmp"/>
  <p:tag name="FORMAT" val="png256"/>
  <p:tag name="RES" val="600"/>
  <p:tag name="BLEND" val="0"/>
  <p:tag name="TRANSPARENT" val="1"/>
  <p:tag name="TBUG" val="0"/>
  <p:tag name="ALLOWFS" val="0"/>
  <p:tag name="ORIGWIDTH" val="204"/>
  <p:tag name="PICTUREFILESIZE" val="7173"/>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setlength{\textwidth}{4.7in}&#10;\usepackage[latin1]{inputenc}&#10;\begin{document}&#10;\noindent En las gráficas de la izquierda puede apreciarse que inclusive al reducir a la mitad el tamaño de la gráfica los números y letras tienen un tamaño que puede llegar a leerse. Sin embargo, al reducir el tamaño de las letras y números en la gráfica de la derecha se cambia considerablemente la proporción, lo que dificulta su lectura y por tanto, su interpretación.&#10;\end{document}&#10;"/>
  <p:tag name="FILENAME" val="TP_tmp"/>
  <p:tag name="FORMAT" val="png256"/>
  <p:tag name="RES" val="600"/>
  <p:tag name="BLEND" val="0"/>
  <p:tag name="TRANSPARENT" val="1"/>
  <p:tag name="TBUG" val="0"/>
  <p:tag name="ALLOWFS" val="0"/>
  <p:tag name="ORIGWIDTH" val="339"/>
  <p:tag name="PICTUREFILESIZE" val="32204"/>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setlength{\textwidth}{4.7in}&#10;\usepackage[latin1]{inputenc}&#10;\begin{document}&#10;\noindent 3. Es importante distinguir si lo que se grafican son datos específicos, funciones o líneas de tendencia. Al graficar datos, que representan una relación entre un valor en el eje horizontal contra el valor en el eje vertical, deben utilizarse símbolos.  &#10;\end{document}&#10;"/>
  <p:tag name="FILENAME" val="TP_tmp"/>
  <p:tag name="FORMAT" val="png256"/>
  <p:tag name="RES" val="600"/>
  <p:tag name="BLEND" val="0"/>
  <p:tag name="TRANSPARENT" val="1"/>
  <p:tag name="TBUG" val="0"/>
  <p:tag name="ALLOWFS" val="0"/>
  <p:tag name="ORIGWIDTH" val="339"/>
  <p:tag name="PICTUREFILESIZE" val="23145"/>
</p:tagLst>
</file>

<file path=ppt/tags/tag12.xml><?xml version="1.0" encoding="utf-8"?>
<p:tagLst xmlns:a="http://schemas.openxmlformats.org/drawingml/2006/main" xmlns:r="http://schemas.openxmlformats.org/officeDocument/2006/relationships" xmlns:p="http://schemas.openxmlformats.org/presentationml/2006/main">
  <p:tag name="TEXPOINT" val="postscript"/>
  <p:tag name="FILENAME" val="C:\cursos\fqii\ejemplo.eps"/>
  <p:tag name="FORMAT" val="png256"/>
  <p:tag name="RES" val="600"/>
  <p:tag name="BLEND" val="0"/>
  <p:tag name="TRANSPARENT" val="1"/>
  <p:tag name="TBUG" val="0"/>
  <p:tag name="ORIGWIDTH" val="689"/>
  <p:tag name="PICTUREFILESIZE" val="107848"/>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setlength{\textwidth}{4.7in}&#10;\usepackage[latin1]{inputenc}&#10;\begin{document}&#10;\noindent En las gráficas anteriores se presentan los mismos datos. En la gráfica de la izquierda se distinguen los datos de la línea que se ajusta a la descripción de los datos. En la gráfica de la derecha, la línea conecta de forma arbitraria los puntos por lo que no es claro qué parte proviene de los datos y qué parte de la interpolación.&#10;\end{document}&#10;"/>
  <p:tag name="FILENAME" val="TP_tmp"/>
  <p:tag name="FORMAT" val="png256"/>
  <p:tag name="RES" val="600"/>
  <p:tag name="BLEND" val="0"/>
  <p:tag name="TRANSPARENT" val="1"/>
  <p:tag name="TBUG" val="0"/>
  <p:tag name="ALLOWFS" val="0"/>
  <p:tag name="ORIGWIDTH" val="339"/>
  <p:tag name="PICTUREFILESIZE" val="29339"/>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setlength{\textwidth}{4.7in}&#10;\usepackage[latin1]{inputenc}&#10;\begin{document}&#10;\noindent 4. El rango de los ejes debe ser seleccionado de tal forma que el comportamiento de los datos pueda observarse de forma clara. En algunas ocasiones es recomendable cambiar de una escala lineal a una escala logarítmica en uno o ambos ejes.&#10;\end{document}&#10;"/>
  <p:tag name="FILENAME" val="TP_tmp"/>
  <p:tag name="FORMAT" val="png256"/>
  <p:tag name="RES" val="600"/>
  <p:tag name="BLEND" val="0"/>
  <p:tag name="TRANSPARENT" val="1"/>
  <p:tag name="TBUG" val="0"/>
  <p:tag name="ALLOWFS" val="0"/>
  <p:tag name="ORIGWIDTH" val="339"/>
  <p:tag name="PICTUREFILESIZE" val="22327"/>
</p:tagLst>
</file>

<file path=ppt/tags/tag15.xml><?xml version="1.0" encoding="utf-8"?>
<p:tagLst xmlns:a="http://schemas.openxmlformats.org/drawingml/2006/main" xmlns:r="http://schemas.openxmlformats.org/officeDocument/2006/relationships" xmlns:p="http://schemas.openxmlformats.org/presentationml/2006/main">
  <p:tag name="TEXPOINT" val="postscript"/>
  <p:tag name="FILENAME" val="C:\cursos\fqii\ejemplo.eps"/>
  <p:tag name="FORMAT" val="png256"/>
  <p:tag name="RES" val="600"/>
  <p:tag name="BLEND" val="0"/>
  <p:tag name="TRANSPARENT" val="1"/>
  <p:tag name="TBUG" val="0"/>
  <p:tag name="ORIGWIDTH" val="689"/>
  <p:tag name="PICTUREFILESIZE" val="107848"/>
</p:tagLst>
</file>

<file path=ppt/tags/tag16.xml><?xml version="1.0" encoding="utf-8"?>
<p:tagLst xmlns:a="http://schemas.openxmlformats.org/drawingml/2006/main" xmlns:r="http://schemas.openxmlformats.org/officeDocument/2006/relationships" xmlns:p="http://schemas.openxmlformats.org/presentationml/2006/main">
  <p:tag name="TEXPOINT" val="postscript"/>
  <p:tag name="FILENAME" val="C:\cursos\fqii\erf_wrong.eps"/>
  <p:tag name="FORMAT" val="png256"/>
  <p:tag name="RES" val="600"/>
  <p:tag name="BLEND" val="0"/>
  <p:tag name="TRANSPARENT" val="1"/>
  <p:tag name="TBUG" val="0"/>
  <p:tag name="ORIGWIDTH" val="696"/>
  <p:tag name="PICTUREFILESIZE" val="99201"/>
</p:tagLst>
</file>

<file path=ppt/tags/tag17.xml><?xml version="1.0" encoding="utf-8"?>
<p:tagLst xmlns:a="http://schemas.openxmlformats.org/drawingml/2006/main" xmlns:r="http://schemas.openxmlformats.org/officeDocument/2006/relationships" xmlns:p="http://schemas.openxmlformats.org/presentationml/2006/main">
  <p:tag name="TEXPOINT" val="postscript"/>
  <p:tag name="FILENAME" val="C:\cursos\fqi\inht_ex.eps"/>
  <p:tag name="FORMAT" val="png256"/>
  <p:tag name="RES" val="600"/>
  <p:tag name="BLEND" val="0"/>
  <p:tag name="TRANSPARENT" val="1"/>
  <p:tag name="TBUG" val="0"/>
  <p:tag name="ORIGWIDTH" val="711"/>
  <p:tag name="PICTUREFILESIZE" val="443679"/>
</p:tagLst>
</file>

<file path=ppt/tags/tag18.xml><?xml version="1.0" encoding="utf-8"?>
<p:tagLst xmlns:a="http://schemas.openxmlformats.org/drawingml/2006/main" xmlns:r="http://schemas.openxmlformats.org/officeDocument/2006/relationships" xmlns:p="http://schemas.openxmlformats.org/presentationml/2006/main">
  <p:tag name="TEXPOINT" val="postscript"/>
  <p:tag name="FILENAME" val="C:\cursos\fqi\inht_ex_nl.eps"/>
  <p:tag name="FORMAT" val="png256"/>
  <p:tag name="RES" val="600"/>
  <p:tag name="BLEND" val="0"/>
  <p:tag name="TRANSPARENT" val="1"/>
  <p:tag name="TBUG" val="0"/>
  <p:tag name="ORIGWIDTH" val="720"/>
  <p:tag name="PICTUREFILESIZE" val="323203"/>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latin1]{inputenc}&#10;\setlength{\textwidth}{4.7in}&#10;\begin{document}&#10;\noindent Una gráfica permite presentar de forma visual un conjunto de datos. Cuando la gráfica está adecuadamente realizada ésta debe permitir extraer información, establecer tendencias y generar conclusiones de forma eficiente.&#10;\end{document}&#10;"/>
  <p:tag name="FILENAME" val="TP_tmp"/>
  <p:tag name="FORMAT" val="png256"/>
  <p:tag name="RES" val="600"/>
  <p:tag name="BLEND" val="0"/>
  <p:tag name="TRANSPARENT" val="1"/>
  <p:tag name="TBUG" val="0"/>
  <p:tag name="ALLOWFS" val="0"/>
  <p:tag name="ORIGWIDTH" val="339"/>
  <p:tag name="PICTUREFILESIZE" val="20674"/>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setlength{\textwidth}{4.7in}&#10;\usepackage[latin1]{inputenc}&#10;\begin{document}&#10;\noindent A continuación se enumeran algunas de las características más importantes que debe presentar una gráfica y se incluyen buenos y malos ejemplos.&#10;\end{document}&#10;"/>
  <p:tag name="FILENAME" val="TP_tmp"/>
  <p:tag name="FORMAT" val="png256"/>
  <p:tag name="RES" val="600"/>
  <p:tag name="BLEND" val="0"/>
  <p:tag name="TRANSPARENT" val="1"/>
  <p:tag name="TBUG" val="0"/>
  <p:tag name="ALLOWFS" val="0"/>
  <p:tag name="ORIGWIDTH" val="338"/>
  <p:tag name="PICTUREFILESIZE" val="13728"/>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setlength{\textwidth}{4.7in}&#10;\usepackage[latin1]{inputenc}&#10;\begin{document}&#10;\noindent 1. Los ejes deben estar claramente identificados con etiquetas que indiquen qué representa cada uno de ellos e incluir las unidades cuando corresponde.&#10;\end{document}&#10;"/>
  <p:tag name="FILENAME" val="TP_tmp"/>
  <p:tag name="FORMAT" val="png256"/>
  <p:tag name="RES" val="600"/>
  <p:tag name="BLEND" val="0"/>
  <p:tag name="TRANSPARENT" val="1"/>
  <p:tag name="TBUG" val="0"/>
  <p:tag name="ALLOWFS" val="0"/>
  <p:tag name="ORIGWIDTH" val="338"/>
  <p:tag name="PICTUREFILESIZE" val="13427"/>
</p:tagLst>
</file>

<file path=ppt/tags/tag5.xml><?xml version="1.0" encoding="utf-8"?>
<p:tagLst xmlns:a="http://schemas.openxmlformats.org/drawingml/2006/main" xmlns:r="http://schemas.openxmlformats.org/officeDocument/2006/relationships" xmlns:p="http://schemas.openxmlformats.org/presentationml/2006/main">
  <p:tag name="TEXPOINT" val="postscript"/>
  <p:tag name="FILENAME" val="C:\cursos\materiales\gesi1.eps"/>
  <p:tag name="FORMAT" val="png256"/>
  <p:tag name="RES" val="600"/>
  <p:tag name="BLEND" val="0"/>
  <p:tag name="TRANSPARENT" val="1"/>
  <p:tag name="TBUG" val="0"/>
  <p:tag name="ORIGWIDTH" val="434"/>
  <p:tag name="PICTUREFILESIZE" val="118202"/>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setlength{\textwidth}{4.7in}&#10;\usepackage[latin1]{inputenc}&#10;\begin{document}&#10;\noindent 2. Al elaborar la grafica usar un tamaño de letra adecuado, generalmente 16 o 18, para asegurar que al reducir su tamaño, las etiquetas, números y leyendas sigan siendo legibles.&#10;\end{document}&#10;"/>
  <p:tag name="FILENAME" val="TP_tmp"/>
  <p:tag name="FORMAT" val="png256"/>
  <p:tag name="RES" val="600"/>
  <p:tag name="BLEND" val="0"/>
  <p:tag name="TRANSPARENT" val="1"/>
  <p:tag name="TBUG" val="0"/>
  <p:tag name="ALLOWFS" val="0"/>
  <p:tag name="ORIGWIDTH" val="338"/>
  <p:tag name="PICTUREFILESIZE" val="17520"/>
</p:tagLst>
</file>

<file path=ppt/tags/tag7.xml><?xml version="1.0" encoding="utf-8"?>
<p:tagLst xmlns:a="http://schemas.openxmlformats.org/drawingml/2006/main" xmlns:r="http://schemas.openxmlformats.org/officeDocument/2006/relationships" xmlns:p="http://schemas.openxmlformats.org/presentationml/2006/main">
  <p:tag name="TEXPOINT" val="postscript"/>
  <p:tag name="FILENAME" val="C:\cursos\materiales\lj.eps"/>
  <p:tag name="FORMAT" val="png256"/>
  <p:tag name="RES" val="600"/>
  <p:tag name="BLEND" val="0"/>
  <p:tag name="TRANSPARENT" val="1"/>
  <p:tag name="TBUG" val="0"/>
  <p:tag name="ORIGWIDTH" val="630"/>
  <p:tag name="PICTUREFILESIZE" val="118150"/>
</p:tagLst>
</file>

<file path=ppt/tags/tag8.xml><?xml version="1.0" encoding="utf-8"?>
<p:tagLst xmlns:a="http://schemas.openxmlformats.org/drawingml/2006/main" xmlns:r="http://schemas.openxmlformats.org/officeDocument/2006/relationships" xmlns:p="http://schemas.openxmlformats.org/presentationml/2006/main">
  <p:tag name="TEXPOINT" val="postscript"/>
  <p:tag name="FILENAME" val="C:\cursos\materiales\lj.eps"/>
  <p:tag name="FORMAT" val="png256"/>
  <p:tag name="RES" val="600"/>
  <p:tag name="BLEND" val="0"/>
  <p:tag name="TRANSPARENT" val="1"/>
  <p:tag name="TBUG" val="0"/>
  <p:tag name="ORIGWIDTH" val="630"/>
  <p:tag name="PICTUREFILESIZE" val="118150"/>
</p:tagLst>
</file>

<file path=ppt/tags/tag9.xml><?xml version="1.0" encoding="utf-8"?>
<p:tagLst xmlns:a="http://schemas.openxmlformats.org/drawingml/2006/main" xmlns:r="http://schemas.openxmlformats.org/officeDocument/2006/relationships" xmlns:p="http://schemas.openxmlformats.org/presentationml/2006/main">
  <p:tag name="TEXPOINT" val="postscript"/>
  <p:tag name="FILENAME" val="C:\cursos\materiales\lj_wrong.eps"/>
  <p:tag name="FORMAT" val="png256"/>
  <p:tag name="RES" val="600"/>
  <p:tag name="BLEND" val="0"/>
  <p:tag name="TRANSPARENT" val="1"/>
  <p:tag name="TBUG" val="0"/>
  <p:tag name="ORIGWIDTH" val="578"/>
  <p:tag name="PICTUREFILESIZE" val="8891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1611</TotalTime>
  <Words>30</Words>
  <Application>Microsoft Macintosh PowerPoint</Application>
  <PresentationFormat>On-screen Show (4:3)</PresentationFormat>
  <Paragraphs>17</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Marcelo Videa</dc:creator>
  <cp:lastModifiedBy>Marcelo Fernando Videa Vargas</cp:lastModifiedBy>
  <cp:revision>23</cp:revision>
  <dcterms:created xsi:type="dcterms:W3CDTF">2018-08-07T12:53:52Z</dcterms:created>
  <dcterms:modified xsi:type="dcterms:W3CDTF">2019-08-18T00:04:25Z</dcterms:modified>
</cp:coreProperties>
</file>