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82" r:id="rId5"/>
    <p:sldId id="284" r:id="rId6"/>
    <p:sldId id="283" r:id="rId7"/>
    <p:sldId id="276" r:id="rId8"/>
    <p:sldId id="269" r:id="rId9"/>
    <p:sldId id="26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2"/>
            <p14:sldId id="284"/>
            <p14:sldId id="283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AF49F-6B88-4837-B8C9-FB50949AA8BF}" v="77" dt="2020-05-19T16:29:33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67" d="100"/>
          <a:sy n="67" d="100"/>
        </p:scale>
        <p:origin x="84" y="174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593AF49F-6B88-4837-B8C9-FB50949AA8BF}"/>
    <pc:docChg chg="undo redo custSel addSld modSld sldOrd">
      <pc:chgData name="Antonio Osamu Katagiri Tanaka" userId="2c28225e-d492-4964-8551-1b0a3c65dda0" providerId="ADAL" clId="{593AF49F-6B88-4837-B8C9-FB50949AA8BF}" dt="2020-05-19T16:30:00.951" v="725" actId="1076"/>
      <pc:docMkLst>
        <pc:docMk/>
      </pc:docMkLst>
      <pc:sldChg chg="addSp delSp modSp mod">
        <pc:chgData name="Antonio Osamu Katagiri Tanaka" userId="2c28225e-d492-4964-8551-1b0a3c65dda0" providerId="ADAL" clId="{593AF49F-6B88-4837-B8C9-FB50949AA8BF}" dt="2020-05-19T15:23:48.918" v="58" actId="1076"/>
        <pc:sldMkLst>
          <pc:docMk/>
          <pc:sldMk cId="3401248549" sldId="256"/>
        </pc:sldMkLst>
        <pc:spChg chg="del mod">
          <ac:chgData name="Antonio Osamu Katagiri Tanaka" userId="2c28225e-d492-4964-8551-1b0a3c65dda0" providerId="ADAL" clId="{593AF49F-6B88-4837-B8C9-FB50949AA8BF}" dt="2020-05-19T15:22:36.804" v="54" actId="478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593AF49F-6B88-4837-B8C9-FB50949AA8BF}" dt="2020-05-19T15:22:28.385" v="46" actId="6549"/>
          <ac:spMkLst>
            <pc:docMk/>
            <pc:sldMk cId="3401248549" sldId="256"/>
            <ac:spMk id="7" creationId="{8D0BEDFD-CE79-4A45-9ADE-72FBEA303FCC}"/>
          </ac:spMkLst>
        </pc:spChg>
        <pc:picChg chg="add mod">
          <ac:chgData name="Antonio Osamu Katagiri Tanaka" userId="2c28225e-d492-4964-8551-1b0a3c65dda0" providerId="ADAL" clId="{593AF49F-6B88-4837-B8C9-FB50949AA8BF}" dt="2020-05-19T15:23:48.918" v="58" actId="1076"/>
          <ac:picMkLst>
            <pc:docMk/>
            <pc:sldMk cId="3401248549" sldId="256"/>
            <ac:picMk id="3" creationId="{71299DA1-6931-4A76-9847-79A20C10ECE9}"/>
          </ac:picMkLst>
        </pc:picChg>
      </pc:sldChg>
      <pc:sldChg chg="modTransition">
        <pc:chgData name="Antonio Osamu Katagiri Tanaka" userId="2c28225e-d492-4964-8551-1b0a3c65dda0" providerId="ADAL" clId="{593AF49F-6B88-4837-B8C9-FB50949AA8BF}" dt="2020-05-19T15:23:55.838" v="59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593AF49F-6B88-4837-B8C9-FB50949AA8BF}" dt="2020-05-19T15:41:06.730" v="263" actId="20577"/>
        <pc:sldMkLst>
          <pc:docMk/>
          <pc:sldMk cId="4056039362" sldId="260"/>
        </pc:sldMkLst>
        <pc:spChg chg="add del mod">
          <ac:chgData name="Antonio Osamu Katagiri Tanaka" userId="2c28225e-d492-4964-8551-1b0a3c65dda0" providerId="ADAL" clId="{593AF49F-6B88-4837-B8C9-FB50949AA8BF}" dt="2020-05-19T15:29:21.012" v="157"/>
          <ac:spMkLst>
            <pc:docMk/>
            <pc:sldMk cId="4056039362" sldId="260"/>
            <ac:spMk id="3" creationId="{75B67242-6307-4B56-BCB7-7C6A517E5C6B}"/>
          </ac:spMkLst>
        </pc:spChg>
        <pc:spChg chg="mod">
          <ac:chgData name="Antonio Osamu Katagiri Tanaka" userId="2c28225e-d492-4964-8551-1b0a3c65dda0" providerId="ADAL" clId="{593AF49F-6B88-4837-B8C9-FB50949AA8BF}" dt="2020-05-19T15:27:25.618" v="145" actId="20577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593AF49F-6B88-4837-B8C9-FB50949AA8BF}" dt="2020-05-19T15:38:36.184" v="239" actId="208"/>
          <ac:spMkLst>
            <pc:docMk/>
            <pc:sldMk cId="4056039362" sldId="260"/>
            <ac:spMk id="8" creationId="{DBB6614D-D432-4C8E-81D7-5E30707FB53F}"/>
          </ac:spMkLst>
        </pc:spChg>
        <pc:spChg chg="add mod">
          <ac:chgData name="Antonio Osamu Katagiri Tanaka" userId="2c28225e-d492-4964-8551-1b0a3c65dda0" providerId="ADAL" clId="{593AF49F-6B88-4837-B8C9-FB50949AA8BF}" dt="2020-05-19T15:38:43.700" v="242" actId="14100"/>
          <ac:spMkLst>
            <pc:docMk/>
            <pc:sldMk cId="4056039362" sldId="260"/>
            <ac:spMk id="10" creationId="{24F11818-F1F1-4362-A31D-D64EC1688576}"/>
          </ac:spMkLst>
        </pc:spChg>
        <pc:spChg chg="mod">
          <ac:chgData name="Antonio Osamu Katagiri Tanaka" userId="2c28225e-d492-4964-8551-1b0a3c65dda0" providerId="ADAL" clId="{593AF49F-6B88-4837-B8C9-FB50949AA8BF}" dt="2020-05-19T15:35:05.259" v="226" actId="404"/>
          <ac:spMkLst>
            <pc:docMk/>
            <pc:sldMk cId="4056039362" sldId="260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593AF49F-6B88-4837-B8C9-FB50949AA8BF}" dt="2020-05-19T15:41:06.730" v="263" actId="20577"/>
          <ac:spMkLst>
            <pc:docMk/>
            <pc:sldMk cId="4056039362" sldId="260"/>
            <ac:spMk id="16" creationId="{A9AE329A-BBBC-4354-BAA1-A9ACD4A324FC}"/>
          </ac:spMkLst>
        </pc:spChg>
        <pc:picChg chg="add mod">
          <ac:chgData name="Antonio Osamu Katagiri Tanaka" userId="2c28225e-d492-4964-8551-1b0a3c65dda0" providerId="ADAL" clId="{593AF49F-6B88-4837-B8C9-FB50949AA8BF}" dt="2020-05-19T15:35:12.640" v="227" actId="1076"/>
          <ac:picMkLst>
            <pc:docMk/>
            <pc:sldMk cId="4056039362" sldId="260"/>
            <ac:picMk id="4" creationId="{8BD87F03-8A66-4C36-988F-DE83A8335F09}"/>
          </ac:picMkLst>
        </pc:picChg>
        <pc:picChg chg="add mod">
          <ac:chgData name="Antonio Osamu Katagiri Tanaka" userId="2c28225e-d492-4964-8551-1b0a3c65dda0" providerId="ADAL" clId="{593AF49F-6B88-4837-B8C9-FB50949AA8BF}" dt="2020-05-19T15:37:50.089" v="232" actId="1076"/>
          <ac:picMkLst>
            <pc:docMk/>
            <pc:sldMk cId="4056039362" sldId="260"/>
            <ac:picMk id="5" creationId="{E6EB17EC-C513-4C7E-8AC2-D15C329F8AA6}"/>
          </ac:picMkLst>
        </pc:picChg>
        <pc:picChg chg="add mod">
          <ac:chgData name="Antonio Osamu Katagiri Tanaka" userId="2c28225e-d492-4964-8551-1b0a3c65dda0" providerId="ADAL" clId="{593AF49F-6B88-4837-B8C9-FB50949AA8BF}" dt="2020-05-19T15:37:58.339" v="233" actId="1076"/>
          <ac:picMkLst>
            <pc:docMk/>
            <pc:sldMk cId="4056039362" sldId="260"/>
            <ac:picMk id="7" creationId="{21E0F1DF-67A6-4277-9562-119A799E04D5}"/>
          </ac:picMkLst>
        </pc:picChg>
        <pc:cxnChg chg="add mod">
          <ac:chgData name="Antonio Osamu Katagiri Tanaka" userId="2c28225e-d492-4964-8551-1b0a3c65dda0" providerId="ADAL" clId="{593AF49F-6B88-4837-B8C9-FB50949AA8BF}" dt="2020-05-19T15:39:10.436" v="245" actId="1582"/>
          <ac:cxnSpMkLst>
            <pc:docMk/>
            <pc:sldMk cId="4056039362" sldId="260"/>
            <ac:cxnSpMk id="11" creationId="{30BEF802-14EB-40DD-B5E9-E899BB92A47D}"/>
          </ac:cxnSpMkLst>
        </pc:cxnChg>
        <pc:cxnChg chg="add mod">
          <ac:chgData name="Antonio Osamu Katagiri Tanaka" userId="2c28225e-d492-4964-8551-1b0a3c65dda0" providerId="ADAL" clId="{593AF49F-6B88-4837-B8C9-FB50949AA8BF}" dt="2020-05-19T15:39:17.280" v="248" actId="14100"/>
          <ac:cxnSpMkLst>
            <pc:docMk/>
            <pc:sldMk cId="4056039362" sldId="260"/>
            <ac:cxnSpMk id="13" creationId="{C2178F9D-5B9D-4E7E-B240-4C889981E13B}"/>
          </ac:cxnSpMkLst>
        </pc:cxnChg>
      </pc:sldChg>
      <pc:sldChg chg="ord modTransition">
        <pc:chgData name="Antonio Osamu Katagiri Tanaka" userId="2c28225e-d492-4964-8551-1b0a3c65dda0" providerId="ADAL" clId="{593AF49F-6B88-4837-B8C9-FB50949AA8BF}" dt="2020-05-19T15:24:05.174" v="62"/>
        <pc:sldMkLst>
          <pc:docMk/>
          <pc:sldMk cId="3604131991" sldId="263"/>
        </pc:sldMkLst>
      </pc:sldChg>
      <pc:sldChg chg="modTransition">
        <pc:chgData name="Antonio Osamu Katagiri Tanaka" userId="2c28225e-d492-4964-8551-1b0a3c65dda0" providerId="ADAL" clId="{593AF49F-6B88-4837-B8C9-FB50949AA8BF}" dt="2020-05-19T15:24:14.462" v="63"/>
        <pc:sldMkLst>
          <pc:docMk/>
          <pc:sldMk cId="708711930" sldId="276"/>
        </pc:sldMkLst>
      </pc:sldChg>
      <pc:sldChg chg="addSp modSp mod modTransition">
        <pc:chgData name="Antonio Osamu Katagiri Tanaka" userId="2c28225e-d492-4964-8551-1b0a3c65dda0" providerId="ADAL" clId="{593AF49F-6B88-4837-B8C9-FB50949AA8BF}" dt="2020-05-19T15:46:34.251" v="324" actId="1076"/>
        <pc:sldMkLst>
          <pc:docMk/>
          <pc:sldMk cId="2232161063" sldId="281"/>
        </pc:sldMkLst>
        <pc:picChg chg="add mod">
          <ac:chgData name="Antonio Osamu Katagiri Tanaka" userId="2c28225e-d492-4964-8551-1b0a3c65dda0" providerId="ADAL" clId="{593AF49F-6B88-4837-B8C9-FB50949AA8BF}" dt="2020-05-19T15:46:34.251" v="324" actId="1076"/>
          <ac:picMkLst>
            <pc:docMk/>
            <pc:sldMk cId="2232161063" sldId="281"/>
            <ac:picMk id="4" creationId="{C34E5F28-72C6-497C-96DA-F4E13969268B}"/>
          </ac:picMkLst>
        </pc:picChg>
      </pc:sldChg>
      <pc:sldChg chg="addSp delSp modSp add mod">
        <pc:chgData name="Antonio Osamu Katagiri Tanaka" userId="2c28225e-d492-4964-8551-1b0a3c65dda0" providerId="ADAL" clId="{593AF49F-6B88-4837-B8C9-FB50949AA8BF}" dt="2020-05-19T15:54:42.279" v="370" actId="1076"/>
        <pc:sldMkLst>
          <pc:docMk/>
          <pc:sldMk cId="2395449657" sldId="282"/>
        </pc:sldMkLst>
        <pc:spChg chg="add mod">
          <ac:chgData name="Antonio Osamu Katagiri Tanaka" userId="2c28225e-d492-4964-8551-1b0a3c65dda0" providerId="ADAL" clId="{593AF49F-6B88-4837-B8C9-FB50949AA8BF}" dt="2020-05-19T15:50:39.579" v="343" actId="1076"/>
          <ac:spMkLst>
            <pc:docMk/>
            <pc:sldMk cId="2395449657" sldId="282"/>
            <ac:spMk id="3" creationId="{5E70E040-1DEC-4877-A876-1245CF70A182}"/>
          </ac:spMkLst>
        </pc:spChg>
        <pc:spChg chg="mod">
          <ac:chgData name="Antonio Osamu Katagiri Tanaka" userId="2c28225e-d492-4964-8551-1b0a3c65dda0" providerId="ADAL" clId="{593AF49F-6B88-4837-B8C9-FB50949AA8BF}" dt="2020-05-19T15:41:47.547" v="273" actId="20577"/>
          <ac:spMkLst>
            <pc:docMk/>
            <pc:sldMk cId="2395449657" sldId="282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593AF49F-6B88-4837-B8C9-FB50949AA8BF}" dt="2020-05-19T15:41:39.551" v="265" actId="478"/>
          <ac:spMkLst>
            <pc:docMk/>
            <pc:sldMk cId="2395449657" sldId="282"/>
            <ac:spMk id="8" creationId="{DBB6614D-D432-4C8E-81D7-5E30707FB53F}"/>
          </ac:spMkLst>
        </pc:spChg>
        <pc:spChg chg="add mod">
          <ac:chgData name="Antonio Osamu Katagiri Tanaka" userId="2c28225e-d492-4964-8551-1b0a3c65dda0" providerId="ADAL" clId="{593AF49F-6B88-4837-B8C9-FB50949AA8BF}" dt="2020-05-19T15:50:33.656" v="342" actId="1076"/>
          <ac:spMkLst>
            <pc:docMk/>
            <pc:sldMk cId="2395449657" sldId="282"/>
            <ac:spMk id="9" creationId="{14D9844C-5270-4BAA-BED8-19D07DA36255}"/>
          </ac:spMkLst>
        </pc:spChg>
        <pc:spChg chg="del">
          <ac:chgData name="Antonio Osamu Katagiri Tanaka" userId="2c28225e-d492-4964-8551-1b0a3c65dda0" providerId="ADAL" clId="{593AF49F-6B88-4837-B8C9-FB50949AA8BF}" dt="2020-05-19T15:41:39.551" v="265" actId="478"/>
          <ac:spMkLst>
            <pc:docMk/>
            <pc:sldMk cId="2395449657" sldId="282"/>
            <ac:spMk id="10" creationId="{24F11818-F1F1-4362-A31D-D64EC1688576}"/>
          </ac:spMkLst>
        </pc:spChg>
        <pc:spChg chg="del">
          <ac:chgData name="Antonio Osamu Katagiri Tanaka" userId="2c28225e-d492-4964-8551-1b0a3c65dda0" providerId="ADAL" clId="{593AF49F-6B88-4837-B8C9-FB50949AA8BF}" dt="2020-05-19T15:41:39.551" v="265" actId="478"/>
          <ac:spMkLst>
            <pc:docMk/>
            <pc:sldMk cId="2395449657" sldId="282"/>
            <ac:spMk id="14" creationId="{B1FDEF3E-1872-41D3-A841-FBE14801F476}"/>
          </ac:spMkLst>
        </pc:spChg>
        <pc:spChg chg="del">
          <ac:chgData name="Antonio Osamu Katagiri Tanaka" userId="2c28225e-d492-4964-8551-1b0a3c65dda0" providerId="ADAL" clId="{593AF49F-6B88-4837-B8C9-FB50949AA8BF}" dt="2020-05-19T15:41:42.675" v="266" actId="478"/>
          <ac:spMkLst>
            <pc:docMk/>
            <pc:sldMk cId="2395449657" sldId="282"/>
            <ac:spMk id="16" creationId="{A9AE329A-BBBC-4354-BAA1-A9ACD4A324FC}"/>
          </ac:spMkLst>
        </pc:spChg>
        <pc:spChg chg="add del mod">
          <ac:chgData name="Antonio Osamu Katagiri Tanaka" userId="2c28225e-d492-4964-8551-1b0a3c65dda0" providerId="ADAL" clId="{593AF49F-6B88-4837-B8C9-FB50949AA8BF}" dt="2020-05-19T15:51:46.938" v="353" actId="478"/>
          <ac:spMkLst>
            <pc:docMk/>
            <pc:sldMk cId="2395449657" sldId="282"/>
            <ac:spMk id="19" creationId="{5F3BDA13-EF8E-43C2-9F9B-4B028D2ECE66}"/>
          </ac:spMkLst>
        </pc:spChg>
        <pc:spChg chg="add mod">
          <ac:chgData name="Antonio Osamu Katagiri Tanaka" userId="2c28225e-d492-4964-8551-1b0a3c65dda0" providerId="ADAL" clId="{593AF49F-6B88-4837-B8C9-FB50949AA8BF}" dt="2020-05-19T15:51:58.639" v="355" actId="1076"/>
          <ac:spMkLst>
            <pc:docMk/>
            <pc:sldMk cId="2395449657" sldId="282"/>
            <ac:spMk id="20" creationId="{941B4F18-3E94-45C3-91C1-D7B356692580}"/>
          </ac:spMkLst>
        </pc:spChg>
        <pc:spChg chg="add mod">
          <ac:chgData name="Antonio Osamu Katagiri Tanaka" userId="2c28225e-d492-4964-8551-1b0a3c65dda0" providerId="ADAL" clId="{593AF49F-6B88-4837-B8C9-FB50949AA8BF}" dt="2020-05-19T15:54:42.279" v="370" actId="1076"/>
          <ac:spMkLst>
            <pc:docMk/>
            <pc:sldMk cId="2395449657" sldId="282"/>
            <ac:spMk id="21" creationId="{A4C79F49-4F32-471B-88C1-FF9160B8C804}"/>
          </ac:spMkLst>
        </pc:spChg>
        <pc:picChg chg="del">
          <ac:chgData name="Antonio Osamu Katagiri Tanaka" userId="2c28225e-d492-4964-8551-1b0a3c65dda0" providerId="ADAL" clId="{593AF49F-6B88-4837-B8C9-FB50949AA8BF}" dt="2020-05-19T15:41:39.551" v="265" actId="478"/>
          <ac:picMkLst>
            <pc:docMk/>
            <pc:sldMk cId="2395449657" sldId="282"/>
            <ac:picMk id="4" creationId="{8BD87F03-8A66-4C36-988F-DE83A8335F09}"/>
          </ac:picMkLst>
        </pc:picChg>
        <pc:picChg chg="del">
          <ac:chgData name="Antonio Osamu Katagiri Tanaka" userId="2c28225e-d492-4964-8551-1b0a3c65dda0" providerId="ADAL" clId="{593AF49F-6B88-4837-B8C9-FB50949AA8BF}" dt="2020-05-19T15:41:39.551" v="265" actId="478"/>
          <ac:picMkLst>
            <pc:docMk/>
            <pc:sldMk cId="2395449657" sldId="282"/>
            <ac:picMk id="5" creationId="{E6EB17EC-C513-4C7E-8AC2-D15C329F8AA6}"/>
          </ac:picMkLst>
        </pc:picChg>
        <pc:picChg chg="del">
          <ac:chgData name="Antonio Osamu Katagiri Tanaka" userId="2c28225e-d492-4964-8551-1b0a3c65dda0" providerId="ADAL" clId="{593AF49F-6B88-4837-B8C9-FB50949AA8BF}" dt="2020-05-19T15:41:39.551" v="265" actId="478"/>
          <ac:picMkLst>
            <pc:docMk/>
            <pc:sldMk cId="2395449657" sldId="282"/>
            <ac:picMk id="7" creationId="{21E0F1DF-67A6-4277-9562-119A799E04D5}"/>
          </ac:picMkLst>
        </pc:picChg>
        <pc:picChg chg="add mod">
          <ac:chgData name="Antonio Osamu Katagiri Tanaka" userId="2c28225e-d492-4964-8551-1b0a3c65dda0" providerId="ADAL" clId="{593AF49F-6B88-4837-B8C9-FB50949AA8BF}" dt="2020-05-19T15:50:27.910" v="341" actId="1076"/>
          <ac:picMkLst>
            <pc:docMk/>
            <pc:sldMk cId="2395449657" sldId="282"/>
            <ac:picMk id="12" creationId="{107120BF-725D-40ED-8E46-BEDFB6141670}"/>
          </ac:picMkLst>
        </pc:picChg>
        <pc:picChg chg="add mod">
          <ac:chgData name="Antonio Osamu Katagiri Tanaka" userId="2c28225e-d492-4964-8551-1b0a3c65dda0" providerId="ADAL" clId="{593AF49F-6B88-4837-B8C9-FB50949AA8BF}" dt="2020-05-19T15:54:12.838" v="358" actId="1076"/>
          <ac:picMkLst>
            <pc:docMk/>
            <pc:sldMk cId="2395449657" sldId="282"/>
            <ac:picMk id="15" creationId="{852450A6-C4B6-4D93-A9D7-5F9C5F000EA5}"/>
          </ac:picMkLst>
        </pc:picChg>
        <pc:picChg chg="add del mod">
          <ac:chgData name="Antonio Osamu Katagiri Tanaka" userId="2c28225e-d492-4964-8551-1b0a3c65dda0" providerId="ADAL" clId="{593AF49F-6B88-4837-B8C9-FB50949AA8BF}" dt="2020-05-19T15:46:28.068" v="322" actId="21"/>
          <ac:picMkLst>
            <pc:docMk/>
            <pc:sldMk cId="2395449657" sldId="282"/>
            <ac:picMk id="17" creationId="{BCBB8E2F-DC7E-41DE-92A7-56CEF0CD110C}"/>
          </ac:picMkLst>
        </pc:picChg>
        <pc:picChg chg="add mod modCrop">
          <ac:chgData name="Antonio Osamu Katagiri Tanaka" userId="2c28225e-d492-4964-8551-1b0a3c65dda0" providerId="ADAL" clId="{593AF49F-6B88-4837-B8C9-FB50949AA8BF}" dt="2020-05-19T15:50:58.853" v="347" actId="14100"/>
          <ac:picMkLst>
            <pc:docMk/>
            <pc:sldMk cId="2395449657" sldId="282"/>
            <ac:picMk id="18" creationId="{23A34426-6FA1-4333-8426-1228BB90E64F}"/>
          </ac:picMkLst>
        </pc:picChg>
        <pc:cxnChg chg="del">
          <ac:chgData name="Antonio Osamu Katagiri Tanaka" userId="2c28225e-d492-4964-8551-1b0a3c65dda0" providerId="ADAL" clId="{593AF49F-6B88-4837-B8C9-FB50949AA8BF}" dt="2020-05-19T15:41:39.551" v="265" actId="478"/>
          <ac:cxnSpMkLst>
            <pc:docMk/>
            <pc:sldMk cId="2395449657" sldId="282"/>
            <ac:cxnSpMk id="11" creationId="{30BEF802-14EB-40DD-B5E9-E899BB92A47D}"/>
          </ac:cxnSpMkLst>
        </pc:cxnChg>
        <pc:cxnChg chg="del">
          <ac:chgData name="Antonio Osamu Katagiri Tanaka" userId="2c28225e-d492-4964-8551-1b0a3c65dda0" providerId="ADAL" clId="{593AF49F-6B88-4837-B8C9-FB50949AA8BF}" dt="2020-05-19T15:41:39.551" v="265" actId="478"/>
          <ac:cxnSpMkLst>
            <pc:docMk/>
            <pc:sldMk cId="2395449657" sldId="282"/>
            <ac:cxnSpMk id="13" creationId="{C2178F9D-5B9D-4E7E-B240-4C889981E13B}"/>
          </ac:cxnSpMkLst>
        </pc:cxnChg>
      </pc:sldChg>
      <pc:sldChg chg="addSp delSp modSp add mod">
        <pc:chgData name="Antonio Osamu Katagiri Tanaka" userId="2c28225e-d492-4964-8551-1b0a3c65dda0" providerId="ADAL" clId="{593AF49F-6B88-4837-B8C9-FB50949AA8BF}" dt="2020-05-19T16:30:00.951" v="725" actId="1076"/>
        <pc:sldMkLst>
          <pc:docMk/>
          <pc:sldMk cId="2607408479" sldId="283"/>
        </pc:sldMkLst>
        <pc:spChg chg="del">
          <ac:chgData name="Antonio Osamu Katagiri Tanaka" userId="2c28225e-d492-4964-8551-1b0a3c65dda0" providerId="ADAL" clId="{593AF49F-6B88-4837-B8C9-FB50949AA8BF}" dt="2020-05-19T15:55:18.083" v="388" actId="478"/>
          <ac:spMkLst>
            <pc:docMk/>
            <pc:sldMk cId="2607408479" sldId="283"/>
            <ac:spMk id="3" creationId="{5E70E040-1DEC-4877-A876-1245CF70A182}"/>
          </ac:spMkLst>
        </pc:spChg>
        <pc:spChg chg="mod">
          <ac:chgData name="Antonio Osamu Katagiri Tanaka" userId="2c28225e-d492-4964-8551-1b0a3c65dda0" providerId="ADAL" clId="{593AF49F-6B88-4837-B8C9-FB50949AA8BF}" dt="2020-05-19T15:55:11.921" v="387" actId="20577"/>
          <ac:spMkLst>
            <pc:docMk/>
            <pc:sldMk cId="2607408479" sldId="283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593AF49F-6B88-4837-B8C9-FB50949AA8BF}" dt="2020-05-19T15:55:18.083" v="388" actId="478"/>
          <ac:spMkLst>
            <pc:docMk/>
            <pc:sldMk cId="2607408479" sldId="283"/>
            <ac:spMk id="9" creationId="{14D9844C-5270-4BAA-BED8-19D07DA36255}"/>
          </ac:spMkLst>
        </pc:spChg>
        <pc:spChg chg="add mod">
          <ac:chgData name="Antonio Osamu Katagiri Tanaka" userId="2c28225e-d492-4964-8551-1b0a3c65dda0" providerId="ADAL" clId="{593AF49F-6B88-4837-B8C9-FB50949AA8BF}" dt="2020-05-19T16:11:54.148" v="647" actId="404"/>
          <ac:spMkLst>
            <pc:docMk/>
            <pc:sldMk cId="2607408479" sldId="283"/>
            <ac:spMk id="14" creationId="{E891F93D-BB3A-4631-8364-47B0DA83DB74}"/>
          </ac:spMkLst>
        </pc:spChg>
        <pc:spChg chg="add del mod">
          <ac:chgData name="Antonio Osamu Katagiri Tanaka" userId="2c28225e-d492-4964-8551-1b0a3c65dda0" providerId="ADAL" clId="{593AF49F-6B88-4837-B8C9-FB50949AA8BF}" dt="2020-05-19T16:09:23.470" v="622" actId="478"/>
          <ac:spMkLst>
            <pc:docMk/>
            <pc:sldMk cId="2607408479" sldId="283"/>
            <ac:spMk id="19" creationId="{19819BFD-B97A-4735-B594-8292FAFD50AA}"/>
          </ac:spMkLst>
        </pc:spChg>
        <pc:spChg chg="del">
          <ac:chgData name="Antonio Osamu Katagiri Tanaka" userId="2c28225e-d492-4964-8551-1b0a3c65dda0" providerId="ADAL" clId="{593AF49F-6B88-4837-B8C9-FB50949AA8BF}" dt="2020-05-19T15:55:18.083" v="388" actId="478"/>
          <ac:spMkLst>
            <pc:docMk/>
            <pc:sldMk cId="2607408479" sldId="283"/>
            <ac:spMk id="20" creationId="{941B4F18-3E94-45C3-91C1-D7B356692580}"/>
          </ac:spMkLst>
        </pc:spChg>
        <pc:spChg chg="del">
          <ac:chgData name="Antonio Osamu Katagiri Tanaka" userId="2c28225e-d492-4964-8551-1b0a3c65dda0" providerId="ADAL" clId="{593AF49F-6B88-4837-B8C9-FB50949AA8BF}" dt="2020-05-19T15:55:18.083" v="388" actId="478"/>
          <ac:spMkLst>
            <pc:docMk/>
            <pc:sldMk cId="2607408479" sldId="283"/>
            <ac:spMk id="21" creationId="{A4C79F49-4F32-471B-88C1-FF9160B8C804}"/>
          </ac:spMkLst>
        </pc:spChg>
        <pc:spChg chg="add mod">
          <ac:chgData name="Antonio Osamu Katagiri Tanaka" userId="2c28225e-d492-4964-8551-1b0a3c65dda0" providerId="ADAL" clId="{593AF49F-6B88-4837-B8C9-FB50949AA8BF}" dt="2020-05-19T16:09:42.044" v="626" actId="1076"/>
          <ac:spMkLst>
            <pc:docMk/>
            <pc:sldMk cId="2607408479" sldId="283"/>
            <ac:spMk id="22" creationId="{9637FE98-9C1E-4FB1-B7E5-5DD0C9D2297F}"/>
          </ac:spMkLst>
        </pc:spChg>
        <pc:spChg chg="add mod">
          <ac:chgData name="Antonio Osamu Katagiri Tanaka" userId="2c28225e-d492-4964-8551-1b0a3c65dda0" providerId="ADAL" clId="{593AF49F-6B88-4837-B8C9-FB50949AA8BF}" dt="2020-05-19T16:10:34.982" v="637" actId="1076"/>
          <ac:spMkLst>
            <pc:docMk/>
            <pc:sldMk cId="2607408479" sldId="283"/>
            <ac:spMk id="23" creationId="{0E2917B5-33B8-4226-9EC5-D3E6612A0A81}"/>
          </ac:spMkLst>
        </pc:spChg>
        <pc:spChg chg="add mod">
          <ac:chgData name="Antonio Osamu Katagiri Tanaka" userId="2c28225e-d492-4964-8551-1b0a3c65dda0" providerId="ADAL" clId="{593AF49F-6B88-4837-B8C9-FB50949AA8BF}" dt="2020-05-19T16:22:09.844" v="714" actId="20577"/>
          <ac:spMkLst>
            <pc:docMk/>
            <pc:sldMk cId="2607408479" sldId="283"/>
            <ac:spMk id="24" creationId="{3EDC81A4-2C57-4A51-9596-D41F2A7F8902}"/>
          </ac:spMkLst>
        </pc:spChg>
        <pc:spChg chg="add mod">
          <ac:chgData name="Antonio Osamu Katagiri Tanaka" userId="2c28225e-d492-4964-8551-1b0a3c65dda0" providerId="ADAL" clId="{593AF49F-6B88-4837-B8C9-FB50949AA8BF}" dt="2020-05-19T16:22:01.198" v="693" actId="20577"/>
          <ac:spMkLst>
            <pc:docMk/>
            <pc:sldMk cId="2607408479" sldId="283"/>
            <ac:spMk id="25" creationId="{BF926ECB-57DD-4209-9BC1-B5226B140D54}"/>
          </ac:spMkLst>
        </pc:spChg>
        <pc:spChg chg="add mod">
          <ac:chgData name="Antonio Osamu Katagiri Tanaka" userId="2c28225e-d492-4964-8551-1b0a3c65dda0" providerId="ADAL" clId="{593AF49F-6B88-4837-B8C9-FB50949AA8BF}" dt="2020-05-19T16:30:00.951" v="725" actId="1076"/>
          <ac:spMkLst>
            <pc:docMk/>
            <pc:sldMk cId="2607408479" sldId="283"/>
            <ac:spMk id="26" creationId="{1D836E0A-0E46-4709-8697-74F39324C0EC}"/>
          </ac:spMkLst>
        </pc:spChg>
        <pc:picChg chg="add del mod">
          <ac:chgData name="Antonio Osamu Katagiri Tanaka" userId="2c28225e-d492-4964-8551-1b0a3c65dda0" providerId="ADAL" clId="{593AF49F-6B88-4837-B8C9-FB50949AA8BF}" dt="2020-05-19T16:13:01.806" v="648" actId="478"/>
          <ac:picMkLst>
            <pc:docMk/>
            <pc:sldMk cId="2607408479" sldId="283"/>
            <ac:picMk id="5" creationId="{859310C5-8508-46C3-BA50-BA579E4E072F}"/>
          </ac:picMkLst>
        </pc:picChg>
        <pc:picChg chg="add del mod modCrop">
          <ac:chgData name="Antonio Osamu Katagiri Tanaka" userId="2c28225e-d492-4964-8551-1b0a3c65dda0" providerId="ADAL" clId="{593AF49F-6B88-4837-B8C9-FB50949AA8BF}" dt="2020-05-19T15:57:24.948" v="412" actId="478"/>
          <ac:picMkLst>
            <pc:docMk/>
            <pc:sldMk cId="2607408479" sldId="283"/>
            <ac:picMk id="8" creationId="{4AFCF532-DC8C-4A94-9532-E9859DA30C0C}"/>
          </ac:picMkLst>
        </pc:picChg>
        <pc:picChg chg="add del mod modCrop">
          <ac:chgData name="Antonio Osamu Katagiri Tanaka" userId="2c28225e-d492-4964-8551-1b0a3c65dda0" providerId="ADAL" clId="{593AF49F-6B88-4837-B8C9-FB50949AA8BF}" dt="2020-05-19T16:13:20.622" v="651" actId="21"/>
          <ac:picMkLst>
            <pc:docMk/>
            <pc:sldMk cId="2607408479" sldId="283"/>
            <ac:picMk id="11" creationId="{D9DBD815-000F-402F-8674-D277677E470D}"/>
          </ac:picMkLst>
        </pc:picChg>
        <pc:picChg chg="del">
          <ac:chgData name="Antonio Osamu Katagiri Tanaka" userId="2c28225e-d492-4964-8551-1b0a3c65dda0" providerId="ADAL" clId="{593AF49F-6B88-4837-B8C9-FB50949AA8BF}" dt="2020-05-19T15:55:18.083" v="388" actId="478"/>
          <ac:picMkLst>
            <pc:docMk/>
            <pc:sldMk cId="2607408479" sldId="283"/>
            <ac:picMk id="12" creationId="{107120BF-725D-40ED-8E46-BEDFB6141670}"/>
          </ac:picMkLst>
        </pc:picChg>
        <pc:picChg chg="add del mod">
          <ac:chgData name="Antonio Osamu Katagiri Tanaka" userId="2c28225e-d492-4964-8551-1b0a3c65dda0" providerId="ADAL" clId="{593AF49F-6B88-4837-B8C9-FB50949AA8BF}" dt="2020-05-19T16:09:23.470" v="622" actId="478"/>
          <ac:picMkLst>
            <pc:docMk/>
            <pc:sldMk cId="2607408479" sldId="283"/>
            <ac:picMk id="13" creationId="{BDFC9160-3F55-48DD-92A7-EFB6C4EC7ECC}"/>
          </ac:picMkLst>
        </pc:picChg>
        <pc:picChg chg="del">
          <ac:chgData name="Antonio Osamu Katagiri Tanaka" userId="2c28225e-d492-4964-8551-1b0a3c65dda0" providerId="ADAL" clId="{593AF49F-6B88-4837-B8C9-FB50949AA8BF}" dt="2020-05-19T15:55:18.083" v="388" actId="478"/>
          <ac:picMkLst>
            <pc:docMk/>
            <pc:sldMk cId="2607408479" sldId="283"/>
            <ac:picMk id="15" creationId="{852450A6-C4B6-4D93-A9D7-5F9C5F000EA5}"/>
          </ac:picMkLst>
        </pc:picChg>
        <pc:picChg chg="add mod">
          <ac:chgData name="Antonio Osamu Katagiri Tanaka" userId="2c28225e-d492-4964-8551-1b0a3c65dda0" providerId="ADAL" clId="{593AF49F-6B88-4837-B8C9-FB50949AA8BF}" dt="2020-05-19T16:13:05.069" v="650" actId="1076"/>
          <ac:picMkLst>
            <pc:docMk/>
            <pc:sldMk cId="2607408479" sldId="283"/>
            <ac:picMk id="16" creationId="{210229BA-6DAC-4745-AE56-3D94627C2FFB}"/>
          </ac:picMkLst>
        </pc:picChg>
        <pc:picChg chg="add mod">
          <ac:chgData name="Antonio Osamu Katagiri Tanaka" userId="2c28225e-d492-4964-8551-1b0a3c65dda0" providerId="ADAL" clId="{593AF49F-6B88-4837-B8C9-FB50949AA8BF}" dt="2020-05-19T16:13:44.506" v="653" actId="1076"/>
          <ac:picMkLst>
            <pc:docMk/>
            <pc:sldMk cId="2607408479" sldId="283"/>
            <ac:picMk id="17" creationId="{0F44FBA6-1E35-43FD-83B0-D135895E82AA}"/>
          </ac:picMkLst>
        </pc:picChg>
        <pc:picChg chg="del">
          <ac:chgData name="Antonio Osamu Katagiri Tanaka" userId="2c28225e-d492-4964-8551-1b0a3c65dda0" providerId="ADAL" clId="{593AF49F-6B88-4837-B8C9-FB50949AA8BF}" dt="2020-05-19T15:55:18.083" v="388" actId="478"/>
          <ac:picMkLst>
            <pc:docMk/>
            <pc:sldMk cId="2607408479" sldId="283"/>
            <ac:picMk id="18" creationId="{23A34426-6FA1-4333-8426-1228BB90E64F}"/>
          </ac:picMkLst>
        </pc:picChg>
      </pc:sldChg>
      <pc:sldChg chg="addSp delSp modSp add mod ord modNotesTx">
        <pc:chgData name="Antonio Osamu Katagiri Tanaka" userId="2c28225e-d492-4964-8551-1b0a3c65dda0" providerId="ADAL" clId="{593AF49F-6B88-4837-B8C9-FB50949AA8BF}" dt="2020-05-19T16:19:35.869" v="680" actId="1076"/>
        <pc:sldMkLst>
          <pc:docMk/>
          <pc:sldMk cId="974519338" sldId="284"/>
        </pc:sldMkLst>
        <pc:spChg chg="add mod">
          <ac:chgData name="Antonio Osamu Katagiri Tanaka" userId="2c28225e-d492-4964-8551-1b0a3c65dda0" providerId="ADAL" clId="{593AF49F-6B88-4837-B8C9-FB50949AA8BF}" dt="2020-05-19T16:19:35.869" v="680" actId="1076"/>
          <ac:spMkLst>
            <pc:docMk/>
            <pc:sldMk cId="974519338" sldId="284"/>
            <ac:spMk id="4" creationId="{2D1A2E2D-5B60-468E-88DE-B1168C05C386}"/>
          </ac:spMkLst>
        </pc:spChg>
        <pc:spChg chg="mod">
          <ac:chgData name="Antonio Osamu Katagiri Tanaka" userId="2c28225e-d492-4964-8551-1b0a3c65dda0" providerId="ADAL" clId="{593AF49F-6B88-4837-B8C9-FB50949AA8BF}" dt="2020-05-19T16:01:42.564" v="465" actId="20577"/>
          <ac:spMkLst>
            <pc:docMk/>
            <pc:sldMk cId="974519338" sldId="284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593AF49F-6B88-4837-B8C9-FB50949AA8BF}" dt="2020-05-19T16:05:24.719" v="545" actId="1076"/>
          <ac:spMkLst>
            <pc:docMk/>
            <pc:sldMk cId="974519338" sldId="284"/>
            <ac:spMk id="12" creationId="{CB18CAC4-7E96-44D4-85B6-35F0B1834329}"/>
          </ac:spMkLst>
        </pc:spChg>
        <pc:spChg chg="add mod">
          <ac:chgData name="Antonio Osamu Katagiri Tanaka" userId="2c28225e-d492-4964-8551-1b0a3c65dda0" providerId="ADAL" clId="{593AF49F-6B88-4837-B8C9-FB50949AA8BF}" dt="2020-05-19T16:05:24.719" v="545" actId="1076"/>
          <ac:spMkLst>
            <pc:docMk/>
            <pc:sldMk cId="974519338" sldId="284"/>
            <ac:spMk id="14" creationId="{6C5769EC-67D6-43DF-8949-6F7B8F006C5C}"/>
          </ac:spMkLst>
        </pc:spChg>
        <pc:spChg chg="add mod">
          <ac:chgData name="Antonio Osamu Katagiri Tanaka" userId="2c28225e-d492-4964-8551-1b0a3c65dda0" providerId="ADAL" clId="{593AF49F-6B88-4837-B8C9-FB50949AA8BF}" dt="2020-05-19T16:07:04.750" v="558" actId="14100"/>
          <ac:spMkLst>
            <pc:docMk/>
            <pc:sldMk cId="974519338" sldId="284"/>
            <ac:spMk id="15" creationId="{6AD5965C-8D8E-4C30-850A-901D340E9E4A}"/>
          </ac:spMkLst>
        </pc:spChg>
        <pc:spChg chg="mod">
          <ac:chgData name="Antonio Osamu Katagiri Tanaka" userId="2c28225e-d492-4964-8551-1b0a3c65dda0" providerId="ADAL" clId="{593AF49F-6B88-4837-B8C9-FB50949AA8BF}" dt="2020-05-19T16:05:24.719" v="545" actId="1076"/>
          <ac:spMkLst>
            <pc:docMk/>
            <pc:sldMk cId="974519338" sldId="284"/>
            <ac:spMk id="19" creationId="{19819BFD-B97A-4735-B594-8292FAFD50AA}"/>
          </ac:spMkLst>
        </pc:spChg>
        <pc:spChg chg="del">
          <ac:chgData name="Antonio Osamu Katagiri Tanaka" userId="2c28225e-d492-4964-8551-1b0a3c65dda0" providerId="ADAL" clId="{593AF49F-6B88-4837-B8C9-FB50949AA8BF}" dt="2020-05-19T16:01:49.246" v="466" actId="478"/>
          <ac:spMkLst>
            <pc:docMk/>
            <pc:sldMk cId="974519338" sldId="284"/>
            <ac:spMk id="22" creationId="{9637FE98-9C1E-4FB1-B7E5-5DD0C9D2297F}"/>
          </ac:spMkLst>
        </pc:spChg>
        <pc:spChg chg="del">
          <ac:chgData name="Antonio Osamu Katagiri Tanaka" userId="2c28225e-d492-4964-8551-1b0a3c65dda0" providerId="ADAL" clId="{593AF49F-6B88-4837-B8C9-FB50949AA8BF}" dt="2020-05-19T16:01:49.246" v="466" actId="478"/>
          <ac:spMkLst>
            <pc:docMk/>
            <pc:sldMk cId="974519338" sldId="284"/>
            <ac:spMk id="23" creationId="{0E2917B5-33B8-4226-9EC5-D3E6612A0A81}"/>
          </ac:spMkLst>
        </pc:spChg>
        <pc:grpChg chg="add mod">
          <ac:chgData name="Antonio Osamu Katagiri Tanaka" userId="2c28225e-d492-4964-8551-1b0a3c65dda0" providerId="ADAL" clId="{593AF49F-6B88-4837-B8C9-FB50949AA8BF}" dt="2020-05-19T16:05:24.719" v="545" actId="1076"/>
          <ac:grpSpMkLst>
            <pc:docMk/>
            <pc:sldMk cId="974519338" sldId="284"/>
            <ac:grpSpMk id="3" creationId="{D2EC230F-23B9-47EC-B05F-4241DECA159C}"/>
          </ac:grpSpMkLst>
        </pc:grpChg>
        <pc:picChg chg="del">
          <ac:chgData name="Antonio Osamu Katagiri Tanaka" userId="2c28225e-d492-4964-8551-1b0a3c65dda0" providerId="ADAL" clId="{593AF49F-6B88-4837-B8C9-FB50949AA8BF}" dt="2020-05-19T16:01:49.246" v="466" actId="478"/>
          <ac:picMkLst>
            <pc:docMk/>
            <pc:sldMk cId="974519338" sldId="284"/>
            <ac:picMk id="5" creationId="{859310C5-8508-46C3-BA50-BA579E4E072F}"/>
          </ac:picMkLst>
        </pc:picChg>
        <pc:picChg chg="add mod modCrop">
          <ac:chgData name="Antonio Osamu Katagiri Tanaka" userId="2c28225e-d492-4964-8551-1b0a3c65dda0" providerId="ADAL" clId="{593AF49F-6B88-4837-B8C9-FB50949AA8BF}" dt="2020-05-19T16:03:12.584" v="500" actId="164"/>
          <ac:picMkLst>
            <pc:docMk/>
            <pc:sldMk cId="974519338" sldId="284"/>
            <ac:picMk id="10" creationId="{6B6558F7-FD3C-4C9D-AABF-3991E47244AF}"/>
          </ac:picMkLst>
        </pc:picChg>
        <pc:picChg chg="del">
          <ac:chgData name="Antonio Osamu Katagiri Tanaka" userId="2c28225e-d492-4964-8551-1b0a3c65dda0" providerId="ADAL" clId="{593AF49F-6B88-4837-B8C9-FB50949AA8BF}" dt="2020-05-19T16:01:49.246" v="466" actId="478"/>
          <ac:picMkLst>
            <pc:docMk/>
            <pc:sldMk cId="974519338" sldId="284"/>
            <ac:picMk id="11" creationId="{D9DBD815-000F-402F-8674-D277677E470D}"/>
          </ac:picMkLst>
        </pc:picChg>
        <pc:picChg chg="mod modCrop">
          <ac:chgData name="Antonio Osamu Katagiri Tanaka" userId="2c28225e-d492-4964-8551-1b0a3c65dda0" providerId="ADAL" clId="{593AF49F-6B88-4837-B8C9-FB50949AA8BF}" dt="2020-05-19T16:03:12.584" v="500" actId="164"/>
          <ac:picMkLst>
            <pc:docMk/>
            <pc:sldMk cId="974519338" sldId="284"/>
            <ac:picMk id="13" creationId="{BDFC9160-3F55-48DD-92A7-EFB6C4EC7ECC}"/>
          </ac:picMkLst>
        </pc:pic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D:1367cm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corresponds to the disorder structure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G:1606cm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stretching motion of the sp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-hybridized carbon-carbon bond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69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endParaRPr lang="en-GB" sz="20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19 May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1299DA1-6931-4A76-9847-79A20C10E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77" y="2330480"/>
            <a:ext cx="8789089" cy="18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E5F28-72C6-497C-96DA-F4E1396926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928" y="846297"/>
            <a:ext cx="4737385" cy="51654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Enhancement of the electrochemical properties of SU-8 based 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895542"/>
            <a:ext cx="1124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Increasing the graphitization and molecular alignment in a polymer precursor </a:t>
            </a:r>
            <a:r>
              <a:rPr lang="en-GB" sz="2400" dirty="0">
                <a:solidFill>
                  <a:schemeClr val="accent4"/>
                </a:solidFill>
                <a:latin typeface="Arial Nova Light" panose="020B0304020202020204" pitchFamily="34" charset="0"/>
              </a:rPr>
              <a:t>with electrohydrodynamic forces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(aka. electrospinning) [1]</a:t>
            </a:r>
          </a:p>
          <a:p>
            <a:endParaRPr lang="en-GB" sz="2400" b="1" dirty="0">
              <a:solidFill>
                <a:schemeClr val="accent4"/>
              </a:solidFill>
              <a:latin typeface="Arial Nova Light" panose="020B03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shrinkage and elongation of suspended SU-8 fibers during </a:t>
            </a:r>
            <a:r>
              <a:rPr lang="en-GB" sz="2400" dirty="0">
                <a:solidFill>
                  <a:schemeClr val="accent4"/>
                </a:solidFill>
                <a:latin typeface="Arial Nova Light" panose="020B0304020202020204" pitchFamily="34" charset="0"/>
              </a:rPr>
              <a:t>pyrolysis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enhances the resulting electrical properties [2]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87F03-8A66-4C36-988F-DE83A833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34" y="3944504"/>
            <a:ext cx="440055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B17EC-C513-4C7E-8AC2-D15C329F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4268059"/>
            <a:ext cx="3115110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0F1DF-67A6-4277-9562-119A799E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139" y="3588026"/>
            <a:ext cx="2743583" cy="2381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B6614D-D432-4C8E-81D7-5E30707FB53F}"/>
              </a:ext>
            </a:extLst>
          </p:cNvPr>
          <p:cNvSpPr/>
          <p:nvPr/>
        </p:nvSpPr>
        <p:spPr>
          <a:xfrm>
            <a:off x="7742378" y="4723915"/>
            <a:ext cx="841096" cy="60156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1818-F1F1-4362-A31D-D64EC1688576}"/>
              </a:ext>
            </a:extLst>
          </p:cNvPr>
          <p:cNvSpPr/>
          <p:nvPr/>
        </p:nvSpPr>
        <p:spPr>
          <a:xfrm>
            <a:off x="9189138" y="3588026"/>
            <a:ext cx="2743583" cy="238158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BEF802-14EB-40DD-B5E9-E899BB92A47D}"/>
              </a:ext>
            </a:extLst>
          </p:cNvPr>
          <p:cNvCxnSpPr/>
          <p:nvPr/>
        </p:nvCxnSpPr>
        <p:spPr>
          <a:xfrm flipV="1">
            <a:off x="8583474" y="3588026"/>
            <a:ext cx="605664" cy="113588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178F9D-5B9D-4E7E-B240-4C889981E13B}"/>
              </a:ext>
            </a:extLst>
          </p:cNvPr>
          <p:cNvCxnSpPr>
            <a:cxnSpLocks/>
          </p:cNvCxnSpPr>
          <p:nvPr/>
        </p:nvCxnSpPr>
        <p:spPr>
          <a:xfrm>
            <a:off x="8583473" y="5325481"/>
            <a:ext cx="605664" cy="64412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E329A-BBBC-4354-BAA1-A9ACD4A324FC}"/>
              </a:ext>
            </a:extLst>
          </p:cNvPr>
          <p:cNvSpPr/>
          <p:nvPr/>
        </p:nvSpPr>
        <p:spPr>
          <a:xfrm>
            <a:off x="949040" y="6396335"/>
            <a:ext cx="10724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M. Ghazinejad, S. Holmberg, O.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Pilloni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L.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Oropeza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-Ramos, M.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Madou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Graphitizing Non-graphitizable Carbons by Stress-induced Routes, Sci. Rep. 7 (2017) 16551. https://doi.org/10.1038/s41598-017-16424-z.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[2] G. Canton, T. Do, L.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Kulinsky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Madou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Improved conductivity of suspended carbon fibers through integration of C-MEMS and Electro-Mechanical Spinning technologies, Carbon N. Y. 71 (2014) 338–342. https://doi.org/10.1016/j.carbon.2014.01.009.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pic>
        <p:nvPicPr>
          <p:cNvPr id="15" name="image2.png">
            <a:extLst>
              <a:ext uri="{FF2B5EF4-FFF2-40B4-BE49-F238E27FC236}">
                <a16:creationId xmlns:a16="http://schemas.microsoft.com/office/drawing/2014/main" id="{852450A6-C4B6-4D93-A9D7-5F9C5F000E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46" y="1690688"/>
            <a:ext cx="8079093" cy="36363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70E040-1DEC-4877-A876-1245CF70A182}"/>
              </a:ext>
            </a:extLst>
          </p:cNvPr>
          <p:cNvSpPr/>
          <p:nvPr/>
        </p:nvSpPr>
        <p:spPr>
          <a:xfrm>
            <a:off x="9916040" y="5327003"/>
            <a:ext cx="225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20KN for 30min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9844C-5270-4BAA-BED8-19D07DA36255}"/>
              </a:ext>
            </a:extLst>
          </p:cNvPr>
          <p:cNvSpPr/>
          <p:nvPr/>
        </p:nvSpPr>
        <p:spPr>
          <a:xfrm>
            <a:off x="8332549" y="1179191"/>
            <a:ext cx="1694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75°C for 4h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7120BF-725D-40ED-8E46-BEDFB614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0" y="3004772"/>
            <a:ext cx="3114206" cy="2322231"/>
          </a:xfrm>
          <a:prstGeom prst="rect">
            <a:avLst/>
          </a:prstGeom>
        </p:spPr>
      </p:pic>
      <p:pic>
        <p:nvPicPr>
          <p:cNvPr id="18" name="image2.png">
            <a:extLst>
              <a:ext uri="{FF2B5EF4-FFF2-40B4-BE49-F238E27FC236}">
                <a16:creationId xmlns:a16="http://schemas.microsoft.com/office/drawing/2014/main" id="{23A34426-6FA1-4333-8426-1228BB90E64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77" b="88213"/>
          <a:stretch/>
        </p:blipFill>
        <p:spPr>
          <a:xfrm>
            <a:off x="949041" y="1690688"/>
            <a:ext cx="3114206" cy="13140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1B4F18-3E94-45C3-91C1-D7B356692580}"/>
              </a:ext>
            </a:extLst>
          </p:cNvPr>
          <p:cNvSpPr/>
          <p:nvPr/>
        </p:nvSpPr>
        <p:spPr>
          <a:xfrm>
            <a:off x="1025507" y="2592300"/>
            <a:ext cx="3062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Arial Nova Light" panose="020B0304020202020204" pitchFamily="34" charset="0"/>
              </a:rPr>
              <a:t>under N2 atmosphere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C79F49-4F32-471B-88C1-FF9160B8C804}"/>
              </a:ext>
            </a:extLst>
          </p:cNvPr>
          <p:cNvSpPr/>
          <p:nvPr/>
        </p:nvSpPr>
        <p:spPr>
          <a:xfrm>
            <a:off x="8416668" y="5327003"/>
            <a:ext cx="14191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for 50sec</a:t>
            </a:r>
            <a:b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(300W)</a:t>
            </a:r>
          </a:p>
        </p:txBody>
      </p:sp>
    </p:spTree>
    <p:extLst>
      <p:ext uri="{BB962C8B-B14F-4D97-AF65-F5344CB8AC3E}">
        <p14:creationId xmlns:p14="http://schemas.microsoft.com/office/powerpoint/2010/main" val="239544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Characterization: Raman Spec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19BFD-B97A-4735-B594-8292FAFD50AA}"/>
              </a:ext>
            </a:extLst>
          </p:cNvPr>
          <p:cNvSpPr/>
          <p:nvPr/>
        </p:nvSpPr>
        <p:spPr>
          <a:xfrm rot="16200000">
            <a:off x="1764764" y="3990472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C230F-23B9-47EC-B05F-4241DECA159C}"/>
              </a:ext>
            </a:extLst>
          </p:cNvPr>
          <p:cNvGrpSpPr/>
          <p:nvPr/>
        </p:nvGrpSpPr>
        <p:grpSpPr>
          <a:xfrm>
            <a:off x="1340712" y="2160074"/>
            <a:ext cx="10332732" cy="3473314"/>
            <a:chOff x="1364914" y="3751718"/>
            <a:chExt cx="7664844" cy="25765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FC9160-3F55-48DD-92A7-EFB6C4EC7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39"/>
            <a:stretch/>
          </p:blipFill>
          <p:spPr>
            <a:xfrm>
              <a:off x="5197336" y="3751718"/>
              <a:ext cx="3832422" cy="25765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6558F7-FD3C-4C9D-AABF-3991E4724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138"/>
            <a:stretch/>
          </p:blipFill>
          <p:spPr>
            <a:xfrm>
              <a:off x="1364914" y="3751718"/>
              <a:ext cx="3832422" cy="257651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8CAC4-7E96-44D4-85B6-35F0B1834329}"/>
              </a:ext>
            </a:extLst>
          </p:cNvPr>
          <p:cNvSpPr/>
          <p:nvPr/>
        </p:nvSpPr>
        <p:spPr>
          <a:xfrm>
            <a:off x="1340712" y="1698409"/>
            <a:ext cx="2222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Control Sample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769EC-67D6-43DF-8949-6F7B8F006C5C}"/>
              </a:ext>
            </a:extLst>
          </p:cNvPr>
          <p:cNvSpPr/>
          <p:nvPr/>
        </p:nvSpPr>
        <p:spPr>
          <a:xfrm>
            <a:off x="6507078" y="1690688"/>
            <a:ext cx="2941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Compressed Sample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5965C-8D8E-4C30-850A-901D340E9E4A}"/>
              </a:ext>
            </a:extLst>
          </p:cNvPr>
          <p:cNvSpPr/>
          <p:nvPr/>
        </p:nvSpPr>
        <p:spPr>
          <a:xfrm>
            <a:off x="1339653" y="5641109"/>
            <a:ext cx="10333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higher the D to G ratio is related to the lower alignment of graphitic planes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A2E2D-5B60-468E-88DE-B1168C05C386}"/>
              </a:ext>
            </a:extLst>
          </p:cNvPr>
          <p:cNvSpPr/>
          <p:nvPr/>
        </p:nvSpPr>
        <p:spPr>
          <a:xfrm>
            <a:off x="949040" y="6519445"/>
            <a:ext cx="10724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Y.M. Hassan, 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Caviglia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Hemanth, D.M.A. Mackenzie, T.S.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Alstrøm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D.H. Petersen, S.S. Keller, High temperature SU-8 pyrolysis for fabrication of carbon electrodes, J. Anal. Appl. Pyrolysis. 125 (2017) 91–99. https://doi.org/10.1016/j.jaap.2017.04.015.</a:t>
            </a:r>
          </a:p>
        </p:txBody>
      </p:sp>
    </p:spTree>
    <p:extLst>
      <p:ext uri="{BB962C8B-B14F-4D97-AF65-F5344CB8AC3E}">
        <p14:creationId xmlns:p14="http://schemas.microsoft.com/office/powerpoint/2010/main" val="97451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37FE98-9C1E-4FB1-B7E5-5DD0C9D2297F}"/>
              </a:ext>
            </a:extLst>
          </p:cNvPr>
          <p:cNvSpPr/>
          <p:nvPr/>
        </p:nvSpPr>
        <p:spPr>
          <a:xfrm>
            <a:off x="1107507" y="1690688"/>
            <a:ext cx="2143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4-wire Kelvin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2917B5-33B8-4226-9EC5-D3E6612A0A81}"/>
              </a:ext>
            </a:extLst>
          </p:cNvPr>
          <p:cNvSpPr/>
          <p:nvPr/>
        </p:nvSpPr>
        <p:spPr>
          <a:xfrm>
            <a:off x="6580135" y="1690688"/>
            <a:ext cx="2603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X-ray diffraction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1F93D-BB3A-4631-8364-47B0DA83DB74}"/>
              </a:ext>
            </a:extLst>
          </p:cNvPr>
          <p:cNvSpPr/>
          <p:nvPr/>
        </p:nvSpPr>
        <p:spPr>
          <a:xfrm>
            <a:off x="6580135" y="5476873"/>
            <a:ext cx="5611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broad band at 22° and 55 are related to (002) plane and (100) plane respectively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0229BA-6DAC-4745-AE56-3D94627C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07" y="2213908"/>
            <a:ext cx="4991100" cy="3267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44FBA6-1E35-43FD-83B0-D135895E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35" y="2219649"/>
            <a:ext cx="4991100" cy="32480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DC81A4-2C57-4A51-9596-D41F2A7F8902}"/>
              </a:ext>
            </a:extLst>
          </p:cNvPr>
          <p:cNvSpPr/>
          <p:nvPr/>
        </p:nvSpPr>
        <p:spPr>
          <a:xfrm>
            <a:off x="7155933" y="4505325"/>
            <a:ext cx="1545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Arial Nova Light" panose="020B0304020202020204" pitchFamily="34" charset="0"/>
              </a:rPr>
              <a:t>Control Sample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926ECB-57DD-4209-9BC1-B5226B140D54}"/>
              </a:ext>
            </a:extLst>
          </p:cNvPr>
          <p:cNvSpPr/>
          <p:nvPr/>
        </p:nvSpPr>
        <p:spPr>
          <a:xfrm>
            <a:off x="9386067" y="3259723"/>
            <a:ext cx="2027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Arial Nova Light" panose="020B0304020202020204" pitchFamily="34" charset="0"/>
              </a:rPr>
              <a:t>Compressed 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6E0A-0E46-4709-8697-74F39324C0EC}"/>
              </a:ext>
            </a:extLst>
          </p:cNvPr>
          <p:cNvSpPr/>
          <p:nvPr/>
        </p:nvSpPr>
        <p:spPr>
          <a:xfrm>
            <a:off x="949040" y="6642555"/>
            <a:ext cx="107244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Mamidi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Kakunuri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C.S. Sharma, Fabrication of SU-8 Derived Three-Dimensional Carbon Microelectrodes as High Capacity Anodes for Lithium-Ion Batteries, ECS Trans. 85 (2018) 21–27. https://doi.org/10.1149/08501.0021ecst.</a:t>
            </a:r>
          </a:p>
        </p:txBody>
      </p:sp>
    </p:spTree>
    <p:extLst>
      <p:ext uri="{BB962C8B-B14F-4D97-AF65-F5344CB8AC3E}">
        <p14:creationId xmlns:p14="http://schemas.microsoft.com/office/powerpoint/2010/main" val="260740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431</Words>
  <Application>Microsoft Office PowerPoint</Application>
  <PresentationFormat>Widescreen</PresentationFormat>
  <Paragraphs>52</Paragraphs>
  <Slides>10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Consolas</vt:lpstr>
      <vt:lpstr>Office Theme</vt:lpstr>
      <vt:lpstr>PowerPoint Presentation</vt:lpstr>
      <vt:lpstr>Agenda</vt:lpstr>
      <vt:lpstr>Enhancement of the electrochemical properties of SU-8 based structures</vt:lpstr>
      <vt:lpstr>Methods</vt:lpstr>
      <vt:lpstr>Characterization: Raman Spec</vt:lpstr>
      <vt:lpstr>Characterization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2020-05-19T16:30:06Z</dcterms:modified>
</cp:coreProperties>
</file>