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sldIdLst>
    <p:sldId id="256" r:id="rId2"/>
    <p:sldId id="284" r:id="rId3"/>
    <p:sldId id="285" r:id="rId4"/>
    <p:sldId id="282" r:id="rId5"/>
    <p:sldId id="276" r:id="rId6"/>
    <p:sldId id="269"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Slides" id="{C3FB3F32-FB21-4AE8-89EF-70B7F2C28BB8}">
          <p14:sldIdLst>
            <p14:sldId id="256"/>
          </p14:sldIdLst>
        </p14:section>
        <p14:section name="Presentation Body" id="{032748CF-34D4-4F00-AA86-51FC83977DA0}">
          <p14:sldIdLst>
            <p14:sldId id="284"/>
            <p14:sldId id="285"/>
            <p14:sldId id="282"/>
            <p14:sldId id="276"/>
          </p14:sldIdLst>
        </p14:section>
        <p14:section name="Closing Slides" id="{E80DB28E-CAD9-4B95-9FE2-9292BCFE48B7}">
          <p14:sldIdLst>
            <p14:sldId id="269"/>
          </p14:sldIdLst>
        </p14:section>
        <p14:section name="Side Slides" id="{1C99C5B6-3640-4323-B416-8D531FACFE49}">
          <p14:sldIdLst>
            <p14:sldId id="263"/>
          </p14:sldIdLst>
        </p14:section>
      </p14:sectionLst>
    </p:ext>
    <p:ext uri="{EFAFB233-063F-42B5-8137-9DF3F51BA10A}">
      <p15:sldGuideLst xmlns:p15="http://schemas.microsoft.com/office/powerpoint/2012/main">
        <p15:guide id="1" orient="horz" pos="2137" userDrawn="1">
          <p15:clr>
            <a:srgbClr val="A4A3A4"/>
          </p15:clr>
        </p15:guide>
        <p15:guide id="2" pos="413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onio Osamu Katagiri Tanaka" initials="AOKT" lastIdx="1" clrIdx="0">
    <p:extLst>
      <p:ext uri="{19B8F6BF-5375-455C-9EA6-DF929625EA0E}">
        <p15:presenceInfo xmlns:p15="http://schemas.microsoft.com/office/powerpoint/2012/main" userId="Antonio Osamu Katagiri Tanak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436939-5DEA-A61A-B6DA-B3EBA6433A08}" v="48" dt="2020-07-07T17:14:00.243"/>
    <p1510:client id="{1E83AF17-B86E-4C19-9585-AD3B0B02D326}" v="369" dt="2020-07-07T15:42:30.818"/>
    <p1510:client id="{537A1ECF-6847-CC0B-8CD1-6EAC8C52B1E1}" v="12" dt="2020-07-07T16:52:22.733"/>
    <p1510:client id="{5628C7C1-F47A-2936-E531-8186F3A2B7F1}" v="10" dt="2020-07-07T16:15:36.059"/>
    <p1510:client id="{640C0C0F-CC60-43B7-9EA7-204785F2864C}" v="1226" dt="2020-07-07T04:55:23.666"/>
    <p1510:client id="{C87E4ABE-1CA8-E0E9-2EE9-4D7FAE3D67D2}" v="4" dt="2020-07-07T19:23:37.3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37"/>
        <p:guide pos="4135"/>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47e46a85d04db472c28c4aeb3bb64066e5c98df06a20401cfe8bdeac802351a8::" providerId="AD" clId="Web-{640C0C0F-CC60-43B7-9EA7-204785F2864C}"/>
    <pc:docChg chg="modSld">
      <pc:chgData name="Guest User" userId="S::urn:spo:anon#47e46a85d04db472c28c4aeb3bb64066e5c98df06a20401cfe8bdeac802351a8::" providerId="AD" clId="Web-{640C0C0F-CC60-43B7-9EA7-204785F2864C}" dt="2020-07-07T04:55:23.666" v="1217" actId="20577"/>
      <pc:docMkLst>
        <pc:docMk/>
      </pc:docMkLst>
      <pc:sldChg chg="modSp">
        <pc:chgData name="Guest User" userId="S::urn:spo:anon#47e46a85d04db472c28c4aeb3bb64066e5c98df06a20401cfe8bdeac802351a8::" providerId="AD" clId="Web-{640C0C0F-CC60-43B7-9EA7-204785F2864C}" dt="2020-07-07T04:23:42.997" v="756" actId="20577"/>
        <pc:sldMkLst>
          <pc:docMk/>
          <pc:sldMk cId="708711930" sldId="276"/>
        </pc:sldMkLst>
        <pc:spChg chg="mod">
          <ac:chgData name="Guest User" userId="S::urn:spo:anon#47e46a85d04db472c28c4aeb3bb64066e5c98df06a20401cfe8bdeac802351a8::" providerId="AD" clId="Web-{640C0C0F-CC60-43B7-9EA7-204785F2864C}" dt="2020-07-07T04:23:42.997" v="756" actId="20577"/>
          <ac:spMkLst>
            <pc:docMk/>
            <pc:sldMk cId="708711930" sldId="276"/>
            <ac:spMk id="7" creationId="{43F915F1-9C90-4B6E-AA0B-C9F4FCF704FA}"/>
          </ac:spMkLst>
        </pc:spChg>
      </pc:sldChg>
      <pc:sldChg chg="addSp modSp">
        <pc:chgData name="Guest User" userId="S::urn:spo:anon#47e46a85d04db472c28c4aeb3bb64066e5c98df06a20401cfe8bdeac802351a8::" providerId="AD" clId="Web-{640C0C0F-CC60-43B7-9EA7-204785F2864C}" dt="2020-07-07T04:42:32.109" v="1070" actId="20577"/>
        <pc:sldMkLst>
          <pc:docMk/>
          <pc:sldMk cId="2400443886" sldId="282"/>
        </pc:sldMkLst>
        <pc:spChg chg="add mod">
          <ac:chgData name="Guest User" userId="S::urn:spo:anon#47e46a85d04db472c28c4aeb3bb64066e5c98df06a20401cfe8bdeac802351a8::" providerId="AD" clId="Web-{640C0C0F-CC60-43B7-9EA7-204785F2864C}" dt="2020-07-07T04:38:55.909" v="991" actId="1076"/>
          <ac:spMkLst>
            <pc:docMk/>
            <pc:sldMk cId="2400443886" sldId="282"/>
            <ac:spMk id="7" creationId="{60E157AC-7BB5-4366-9262-E2638604C140}"/>
          </ac:spMkLst>
        </pc:spChg>
        <pc:spChg chg="mod">
          <ac:chgData name="Guest User" userId="S::urn:spo:anon#47e46a85d04db472c28c4aeb3bb64066e5c98df06a20401cfe8bdeac802351a8::" providerId="AD" clId="Web-{640C0C0F-CC60-43B7-9EA7-204785F2864C}" dt="2020-07-07T04:42:32.109" v="1070" actId="20577"/>
          <ac:spMkLst>
            <pc:docMk/>
            <pc:sldMk cId="2400443886" sldId="282"/>
            <ac:spMk id="8" creationId="{9B5CFC4D-3DDF-451F-A89A-41EAEE17AC8E}"/>
          </ac:spMkLst>
        </pc:spChg>
        <pc:picChg chg="add mod">
          <ac:chgData name="Guest User" userId="S::urn:spo:anon#47e46a85d04db472c28c4aeb3bb64066e5c98df06a20401cfe8bdeac802351a8::" providerId="AD" clId="Web-{640C0C0F-CC60-43B7-9EA7-204785F2864C}" dt="2020-07-07T04:37:54.984" v="873" actId="1076"/>
          <ac:picMkLst>
            <pc:docMk/>
            <pc:sldMk cId="2400443886" sldId="282"/>
            <ac:picMk id="4" creationId="{66DB106F-FD6A-4232-A7C5-5F3ABDED31F0}"/>
          </ac:picMkLst>
        </pc:picChg>
      </pc:sldChg>
      <pc:sldChg chg="addSp modSp">
        <pc:chgData name="Guest User" userId="S::urn:spo:anon#47e46a85d04db472c28c4aeb3bb64066e5c98df06a20401cfe8bdeac802351a8::" providerId="AD" clId="Web-{640C0C0F-CC60-43B7-9EA7-204785F2864C}" dt="2020-07-07T04:32:28.199" v="866" actId="20577"/>
        <pc:sldMkLst>
          <pc:docMk/>
          <pc:sldMk cId="3318103689" sldId="284"/>
        </pc:sldMkLst>
        <pc:spChg chg="add mod">
          <ac:chgData name="Guest User" userId="S::urn:spo:anon#47e46a85d04db472c28c4aeb3bb64066e5c98df06a20401cfe8bdeac802351a8::" providerId="AD" clId="Web-{640C0C0F-CC60-43B7-9EA7-204785F2864C}" dt="2020-07-07T04:32:28.199" v="866" actId="20577"/>
          <ac:spMkLst>
            <pc:docMk/>
            <pc:sldMk cId="3318103689" sldId="284"/>
            <ac:spMk id="4" creationId="{6AE71113-7603-4258-9A83-0BFAC09331E2}"/>
          </ac:spMkLst>
        </pc:spChg>
        <pc:spChg chg="mod">
          <ac:chgData name="Guest User" userId="S::urn:spo:anon#47e46a85d04db472c28c4aeb3bb64066e5c98df06a20401cfe8bdeac802351a8::" providerId="AD" clId="Web-{640C0C0F-CC60-43B7-9EA7-204785F2864C}" dt="2020-07-07T04:10:01.530" v="0" actId="14100"/>
          <ac:spMkLst>
            <pc:docMk/>
            <pc:sldMk cId="3318103689" sldId="284"/>
            <ac:spMk id="14" creationId="{B1FDEF3E-1872-41D3-A841-FBE14801F476}"/>
          </ac:spMkLst>
        </pc:spChg>
      </pc:sldChg>
      <pc:sldChg chg="addSp modSp">
        <pc:chgData name="Guest User" userId="S::urn:spo:anon#47e46a85d04db472c28c4aeb3bb64066e5c98df06a20401cfe8bdeac802351a8::" providerId="AD" clId="Web-{640C0C0F-CC60-43B7-9EA7-204785F2864C}" dt="2020-07-07T04:55:22.651" v="1215" actId="20577"/>
        <pc:sldMkLst>
          <pc:docMk/>
          <pc:sldMk cId="1940175811" sldId="285"/>
        </pc:sldMkLst>
        <pc:spChg chg="add mod">
          <ac:chgData name="Guest User" userId="S::urn:spo:anon#47e46a85d04db472c28c4aeb3bb64066e5c98df06a20401cfe8bdeac802351a8::" providerId="AD" clId="Web-{640C0C0F-CC60-43B7-9EA7-204785F2864C}" dt="2020-07-07T04:55:22.651" v="1215" actId="20577"/>
          <ac:spMkLst>
            <pc:docMk/>
            <pc:sldMk cId="1940175811" sldId="285"/>
            <ac:spMk id="4" creationId="{537BD168-0E46-4D2A-9C66-EFB42E41BB07}"/>
          </ac:spMkLst>
        </pc:spChg>
      </pc:sldChg>
    </pc:docChg>
  </pc:docChgLst>
  <pc:docChgLst>
    <pc:chgData name="Antonio Osamu Katagiri Tanaka" userId="2c28225e-d492-4964-8551-1b0a3c65dda0" providerId="ADAL" clId="{A1255C39-2EFB-4D15-B143-B65097792378}"/>
    <pc:docChg chg="undo custSel addSld delSld modSld">
      <pc:chgData name="Antonio Osamu Katagiri Tanaka" userId="2c28225e-d492-4964-8551-1b0a3c65dda0" providerId="ADAL" clId="{A1255C39-2EFB-4D15-B143-B65097792378}" dt="2019-03-29T13:16:25.522" v="350" actId="20577"/>
      <pc:docMkLst>
        <pc:docMk/>
      </pc:docMkLst>
      <pc:sldChg chg="modSp">
        <pc:chgData name="Antonio Osamu Katagiri Tanaka" userId="2c28225e-d492-4964-8551-1b0a3c65dda0" providerId="ADAL" clId="{A1255C39-2EFB-4D15-B143-B65097792378}" dt="2019-03-28T22:22:21.819" v="38" actId="20577"/>
        <pc:sldMkLst>
          <pc:docMk/>
          <pc:sldMk cId="3401248549" sldId="256"/>
        </pc:sldMkLst>
        <pc:spChg chg="mod">
          <ac:chgData name="Antonio Osamu Katagiri Tanaka" userId="2c28225e-d492-4964-8551-1b0a3c65dda0" providerId="ADAL" clId="{A1255C39-2EFB-4D15-B143-B65097792378}" dt="2019-03-28T22:22:21.819" v="38" actId="20577"/>
          <ac:spMkLst>
            <pc:docMk/>
            <pc:sldMk cId="3401248549" sldId="256"/>
            <ac:spMk id="7" creationId="{8D0BEDFD-CE79-4A45-9ADE-72FBEA303FCC}"/>
          </ac:spMkLst>
        </pc:spChg>
      </pc:sldChg>
      <pc:sldChg chg="modSp addCm delCm">
        <pc:chgData name="Antonio Osamu Katagiri Tanaka" userId="2c28225e-d492-4964-8551-1b0a3c65dda0" providerId="ADAL" clId="{A1255C39-2EFB-4D15-B143-B65097792378}" dt="2019-03-29T13:16:25.522" v="350" actId="20577"/>
        <pc:sldMkLst>
          <pc:docMk/>
          <pc:sldMk cId="1105756717" sldId="257"/>
        </pc:sldMkLst>
        <pc:spChg chg="mod">
          <ac:chgData name="Antonio Osamu Katagiri Tanaka" userId="2c28225e-d492-4964-8551-1b0a3c65dda0" providerId="ADAL" clId="{A1255C39-2EFB-4D15-B143-B65097792378}" dt="2019-03-28T22:24:17.071" v="98" actId="790"/>
          <ac:spMkLst>
            <pc:docMk/>
            <pc:sldMk cId="1105756717" sldId="257"/>
            <ac:spMk id="2" creationId="{6B4CD107-D7DB-4A9B-AA15-4038D49BB7C0}"/>
          </ac:spMkLst>
        </pc:spChg>
        <pc:spChg chg="mod">
          <ac:chgData name="Antonio Osamu Katagiri Tanaka" userId="2c28225e-d492-4964-8551-1b0a3c65dda0" providerId="ADAL" clId="{A1255C39-2EFB-4D15-B143-B65097792378}" dt="2019-03-29T13:16:25.522" v="350" actId="20577"/>
          <ac:spMkLst>
            <pc:docMk/>
            <pc:sldMk cId="1105756717" sldId="257"/>
            <ac:spMk id="3" creationId="{6E971A9A-8031-4781-96A0-B9A5656935B5}"/>
          </ac:spMkLst>
        </pc:spChg>
      </pc:sldChg>
      <pc:sldChg chg="addSp delSp modSp">
        <pc:chgData name="Antonio Osamu Katagiri Tanaka" userId="2c28225e-d492-4964-8551-1b0a3c65dda0" providerId="ADAL" clId="{A1255C39-2EFB-4D15-B143-B65097792378}" dt="2019-03-28T23:56:37.673" v="212" actId="113"/>
        <pc:sldMkLst>
          <pc:docMk/>
          <pc:sldMk cId="4056039362" sldId="260"/>
        </pc:sldMkLst>
        <pc:spChg chg="del">
          <ac:chgData name="Antonio Osamu Katagiri Tanaka" userId="2c28225e-d492-4964-8551-1b0a3c65dda0" providerId="ADAL" clId="{A1255C39-2EFB-4D15-B143-B65097792378}" dt="2019-03-28T23:48:09.150" v="129" actId="478"/>
          <ac:spMkLst>
            <pc:docMk/>
            <pc:sldMk cId="4056039362" sldId="260"/>
            <ac:spMk id="2" creationId="{6B4CD107-D7DB-4A9B-AA15-4038D49BB7C0}"/>
          </ac:spMkLst>
        </pc:spChg>
        <pc:spChg chg="del">
          <ac:chgData name="Antonio Osamu Katagiri Tanaka" userId="2c28225e-d492-4964-8551-1b0a3c65dda0" providerId="ADAL" clId="{A1255C39-2EFB-4D15-B143-B65097792378}" dt="2019-03-28T23:48:09.150" v="129" actId="478"/>
          <ac:spMkLst>
            <pc:docMk/>
            <pc:sldMk cId="4056039362" sldId="260"/>
            <ac:spMk id="3" creationId="{6E971A9A-8031-4781-96A0-B9A5656935B5}"/>
          </ac:spMkLst>
        </pc:spChg>
        <pc:spChg chg="add mod">
          <ac:chgData name="Antonio Osamu Katagiri Tanaka" userId="2c28225e-d492-4964-8551-1b0a3c65dda0" providerId="ADAL" clId="{A1255C39-2EFB-4D15-B143-B65097792378}" dt="2019-03-28T23:50:57.963" v="160" actId="14100"/>
          <ac:spMkLst>
            <pc:docMk/>
            <pc:sldMk cId="4056039362" sldId="260"/>
            <ac:spMk id="6" creationId="{438892A2-F58C-479B-93B3-BDD2A80D348B}"/>
          </ac:spMkLst>
        </pc:spChg>
        <pc:spChg chg="add del">
          <ac:chgData name="Antonio Osamu Katagiri Tanaka" userId="2c28225e-d492-4964-8551-1b0a3c65dda0" providerId="ADAL" clId="{A1255C39-2EFB-4D15-B143-B65097792378}" dt="2019-03-28T23:48:28.310" v="146" actId="478"/>
          <ac:spMkLst>
            <pc:docMk/>
            <pc:sldMk cId="4056039362" sldId="260"/>
            <ac:spMk id="7" creationId="{EF6DB918-A567-432C-9553-B291EBCD9916}"/>
          </ac:spMkLst>
        </pc:spChg>
        <pc:spChg chg="add del mod">
          <ac:chgData name="Antonio Osamu Katagiri Tanaka" userId="2c28225e-d492-4964-8551-1b0a3c65dda0" providerId="ADAL" clId="{A1255C39-2EFB-4D15-B143-B65097792378}" dt="2019-03-28T23:48:31.374" v="147" actId="478"/>
          <ac:spMkLst>
            <pc:docMk/>
            <pc:sldMk cId="4056039362" sldId="260"/>
            <ac:spMk id="9" creationId="{1E2B6CCF-ADC6-4398-BBBE-8A3899B1F60D}"/>
          </ac:spMkLst>
        </pc:spChg>
        <pc:spChg chg="add del mod">
          <ac:chgData name="Antonio Osamu Katagiri Tanaka" userId="2c28225e-d492-4964-8551-1b0a3c65dda0" providerId="ADAL" clId="{A1255C39-2EFB-4D15-B143-B65097792378}" dt="2019-03-28T23:49:31.279" v="152" actId="478"/>
          <ac:spMkLst>
            <pc:docMk/>
            <pc:sldMk cId="4056039362" sldId="260"/>
            <ac:spMk id="10" creationId="{76E5AA51-769F-464D-B9B3-B06DC2DB3974}"/>
          </ac:spMkLst>
        </pc:spChg>
        <pc:spChg chg="add del mod">
          <ac:chgData name="Antonio Osamu Katagiri Tanaka" userId="2c28225e-d492-4964-8551-1b0a3c65dda0" providerId="ADAL" clId="{A1255C39-2EFB-4D15-B143-B65097792378}" dt="2019-03-28T23:49:33.812" v="153" actId="478"/>
          <ac:spMkLst>
            <pc:docMk/>
            <pc:sldMk cId="4056039362" sldId="260"/>
            <ac:spMk id="12" creationId="{687A944B-A58D-42D4-A5FB-9C5AEDA23012}"/>
          </ac:spMkLst>
        </pc:spChg>
        <pc:spChg chg="add mod">
          <ac:chgData name="Antonio Osamu Katagiri Tanaka" userId="2c28225e-d492-4964-8551-1b0a3c65dda0" providerId="ADAL" clId="{A1255C39-2EFB-4D15-B143-B65097792378}" dt="2019-03-28T23:56:37.673" v="212" actId="113"/>
          <ac:spMkLst>
            <pc:docMk/>
            <pc:sldMk cId="4056039362" sldId="260"/>
            <ac:spMk id="14" creationId="{B1FDEF3E-1872-41D3-A841-FBE14801F476}"/>
          </ac:spMkLst>
        </pc:spChg>
        <pc:picChg chg="add del mod">
          <ac:chgData name="Antonio Osamu Katagiri Tanaka" userId="2c28225e-d492-4964-8551-1b0a3c65dda0" providerId="ADAL" clId="{A1255C39-2EFB-4D15-B143-B65097792378}" dt="2019-03-28T23:50:01.886" v="156" actId="478"/>
          <ac:picMkLst>
            <pc:docMk/>
            <pc:sldMk cId="4056039362" sldId="260"/>
            <ac:picMk id="5" creationId="{977539DB-7CD6-458F-9C2E-830FC458ECDD}"/>
          </ac:picMkLst>
        </pc:picChg>
        <pc:picChg chg="add mod">
          <ac:chgData name="Antonio Osamu Katagiri Tanaka" userId="2c28225e-d492-4964-8551-1b0a3c65dda0" providerId="ADAL" clId="{A1255C39-2EFB-4D15-B143-B65097792378}" dt="2019-03-28T23:53:58.543" v="189" actId="1036"/>
          <ac:picMkLst>
            <pc:docMk/>
            <pc:sldMk cId="4056039362" sldId="260"/>
            <ac:picMk id="13" creationId="{8578D0BD-CD2C-44B1-976E-1029D186D2DF}"/>
          </ac:picMkLst>
        </pc:picChg>
      </pc:sldChg>
    </pc:docChg>
  </pc:docChgLst>
  <pc:docChgLst>
    <pc:chgData name="Guest User" userId="S::urn:spo:anon#47e46a85d04db472c28c4aeb3bb64066e5c98df06a20401cfe8bdeac802351a8::" providerId="AD" clId="Web-{0C436939-5DEA-A61A-B6DA-B3EBA6433A08}"/>
    <pc:docChg chg="modSld">
      <pc:chgData name="Guest User" userId="S::urn:spo:anon#47e46a85d04db472c28c4aeb3bb64066e5c98df06a20401cfe8bdeac802351a8::" providerId="AD" clId="Web-{0C436939-5DEA-A61A-B6DA-B3EBA6433A08}" dt="2020-07-07T17:13:58.618" v="45" actId="20577"/>
      <pc:docMkLst>
        <pc:docMk/>
      </pc:docMkLst>
      <pc:sldChg chg="modSp">
        <pc:chgData name="Guest User" userId="S::urn:spo:anon#47e46a85d04db472c28c4aeb3bb64066e5c98df06a20401cfe8bdeac802351a8::" providerId="AD" clId="Web-{0C436939-5DEA-A61A-B6DA-B3EBA6433A08}" dt="2020-07-07T17:13:58.618" v="44" actId="20577"/>
        <pc:sldMkLst>
          <pc:docMk/>
          <pc:sldMk cId="708711930" sldId="276"/>
        </pc:sldMkLst>
        <pc:spChg chg="mod">
          <ac:chgData name="Guest User" userId="S::urn:spo:anon#47e46a85d04db472c28c4aeb3bb64066e5c98df06a20401cfe8bdeac802351a8::" providerId="AD" clId="Web-{0C436939-5DEA-A61A-B6DA-B3EBA6433A08}" dt="2020-07-07T17:13:58.618" v="44" actId="20577"/>
          <ac:spMkLst>
            <pc:docMk/>
            <pc:sldMk cId="708711930" sldId="276"/>
            <ac:spMk id="7" creationId="{43F915F1-9C90-4B6E-AA0B-C9F4FCF704FA}"/>
          </ac:spMkLst>
        </pc:spChg>
      </pc:sldChg>
      <pc:sldChg chg="modSp">
        <pc:chgData name="Guest User" userId="S::urn:spo:anon#47e46a85d04db472c28c4aeb3bb64066e5c98df06a20401cfe8bdeac802351a8::" providerId="AD" clId="Web-{0C436939-5DEA-A61A-B6DA-B3EBA6433A08}" dt="2020-07-07T17:02:58.810" v="20" actId="20577"/>
        <pc:sldMkLst>
          <pc:docMk/>
          <pc:sldMk cId="3318103689" sldId="284"/>
        </pc:sldMkLst>
        <pc:spChg chg="mod">
          <ac:chgData name="Guest User" userId="S::urn:spo:anon#47e46a85d04db472c28c4aeb3bb64066e5c98df06a20401cfe8bdeac802351a8::" providerId="AD" clId="Web-{0C436939-5DEA-A61A-B6DA-B3EBA6433A08}" dt="2020-07-07T17:02:58.810" v="20" actId="20577"/>
          <ac:spMkLst>
            <pc:docMk/>
            <pc:sldMk cId="3318103689" sldId="284"/>
            <ac:spMk id="4" creationId="{6AE71113-7603-4258-9A83-0BFAC09331E2}"/>
          </ac:spMkLst>
        </pc:spChg>
      </pc:sldChg>
    </pc:docChg>
  </pc:docChgLst>
  <pc:docChgLst>
    <pc:chgData name="Antonio Osamu Katagiri Tanaka" userId="2c28225e-d492-4964-8551-1b0a3c65dda0" providerId="ADAL" clId="{C59DF1F7-432E-4893-B28C-5D3B004F8374}"/>
    <pc:docChg chg="undo redo custSel addSld delSld modSld sldOrd delSection modSection">
      <pc:chgData name="Antonio Osamu Katagiri Tanaka" userId="2c28225e-d492-4964-8551-1b0a3c65dda0" providerId="ADAL" clId="{C59DF1F7-432E-4893-B28C-5D3B004F8374}" dt="2019-03-31T14:59:20.878" v="389" actId="20577"/>
      <pc:docMkLst>
        <pc:docMk/>
      </pc:docMkLst>
      <pc:sldChg chg="modSp">
        <pc:chgData name="Antonio Osamu Katagiri Tanaka" userId="2c28225e-d492-4964-8551-1b0a3c65dda0" providerId="ADAL" clId="{C59DF1F7-432E-4893-B28C-5D3B004F8374}" dt="2019-03-30T15:24:08.167" v="64" actId="1440"/>
        <pc:sldMkLst>
          <pc:docMk/>
          <pc:sldMk cId="4056039362" sldId="260"/>
        </pc:sldMkLst>
        <pc:picChg chg="mod">
          <ac:chgData name="Antonio Osamu Katagiri Tanaka" userId="2c28225e-d492-4964-8551-1b0a3c65dda0" providerId="ADAL" clId="{C59DF1F7-432E-4893-B28C-5D3B004F8374}" dt="2019-03-30T15:24:08.167" v="64" actId="1440"/>
          <ac:picMkLst>
            <pc:docMk/>
            <pc:sldMk cId="4056039362" sldId="260"/>
            <ac:picMk id="13" creationId="{8578D0BD-CD2C-44B1-976E-1029D186D2DF}"/>
          </ac:picMkLst>
        </pc:picChg>
      </pc:sldChg>
      <pc:sldChg chg="ord">
        <pc:chgData name="Antonio Osamu Katagiri Tanaka" userId="2c28225e-d492-4964-8551-1b0a3c65dda0" providerId="ADAL" clId="{C59DF1F7-432E-4893-B28C-5D3B004F8374}" dt="2019-03-30T14:49:00.456" v="1"/>
        <pc:sldMkLst>
          <pc:docMk/>
          <pc:sldMk cId="3604131991" sldId="263"/>
        </pc:sldMkLst>
      </pc:sldChg>
      <pc:sldChg chg="addSp delSp modSp add">
        <pc:chgData name="Antonio Osamu Katagiri Tanaka" userId="2c28225e-d492-4964-8551-1b0a3c65dda0" providerId="ADAL" clId="{C59DF1F7-432E-4893-B28C-5D3B004F8374}" dt="2019-03-30T15:01:17.755" v="32"/>
        <pc:sldMkLst>
          <pc:docMk/>
          <pc:sldMk cId="4246728971" sldId="269"/>
        </pc:sldMkLst>
        <pc:spChg chg="add del mod">
          <ac:chgData name="Antonio Osamu Katagiri Tanaka" userId="2c28225e-d492-4964-8551-1b0a3c65dda0" providerId="ADAL" clId="{C59DF1F7-432E-4893-B28C-5D3B004F8374}" dt="2019-03-30T14:52:53.260" v="6" actId="478"/>
          <ac:spMkLst>
            <pc:docMk/>
            <pc:sldMk cId="4246728971" sldId="269"/>
            <ac:spMk id="3" creationId="{BFCEFFC5-7335-4486-8818-2B397870E222}"/>
          </ac:spMkLst>
        </pc:spChg>
        <pc:spChg chg="del">
          <ac:chgData name="Antonio Osamu Katagiri Tanaka" userId="2c28225e-d492-4964-8551-1b0a3c65dda0" providerId="ADAL" clId="{C59DF1F7-432E-4893-B28C-5D3B004F8374}" dt="2019-03-30T14:52:51.721" v="5" actId="478"/>
          <ac:spMkLst>
            <pc:docMk/>
            <pc:sldMk cId="4246728971" sldId="269"/>
            <ac:spMk id="4" creationId="{F9ED8BE6-F7AC-4FD8-8FA8-8C683A7C2F62}"/>
          </ac:spMkLst>
        </pc:spChg>
        <pc:spChg chg="del">
          <ac:chgData name="Antonio Osamu Katagiri Tanaka" userId="2c28225e-d492-4964-8551-1b0a3c65dda0" providerId="ADAL" clId="{C59DF1F7-432E-4893-B28C-5D3B004F8374}" dt="2019-03-30T14:52:55.923" v="7" actId="478"/>
          <ac:spMkLst>
            <pc:docMk/>
            <pc:sldMk cId="4246728971" sldId="269"/>
            <ac:spMk id="6" creationId="{058630E6-31AF-4451-B084-C9809D0DA4E8}"/>
          </ac:spMkLst>
        </pc:spChg>
        <pc:spChg chg="add del mod">
          <ac:chgData name="Antonio Osamu Katagiri Tanaka" userId="2c28225e-d492-4964-8551-1b0a3c65dda0" providerId="ADAL" clId="{C59DF1F7-432E-4893-B28C-5D3B004F8374}" dt="2019-03-30T14:52:58.396" v="8" actId="478"/>
          <ac:spMkLst>
            <pc:docMk/>
            <pc:sldMk cId="4246728971" sldId="269"/>
            <ac:spMk id="7" creationId="{EFB1FD18-9FB8-4EC8-A186-B4E23A6745CA}"/>
          </ac:spMkLst>
        </pc:spChg>
        <pc:spChg chg="add mod">
          <ac:chgData name="Antonio Osamu Katagiri Tanaka" userId="2c28225e-d492-4964-8551-1b0a3c65dda0" providerId="ADAL" clId="{C59DF1F7-432E-4893-B28C-5D3B004F8374}" dt="2019-03-30T14:57:55.916" v="28" actId="403"/>
          <ac:spMkLst>
            <pc:docMk/>
            <pc:sldMk cId="4246728971" sldId="269"/>
            <ac:spMk id="9" creationId="{907DD878-B76C-4FC5-9BC3-86C7C3DB3BDA}"/>
          </ac:spMkLst>
        </pc:spChg>
        <pc:picChg chg="add mod">
          <ac:chgData name="Antonio Osamu Katagiri Tanaka" userId="2c28225e-d492-4964-8551-1b0a3c65dda0" providerId="ADAL" clId="{C59DF1F7-432E-4893-B28C-5D3B004F8374}" dt="2019-03-30T15:01:17.755" v="32"/>
          <ac:picMkLst>
            <pc:docMk/>
            <pc:sldMk cId="4246728971" sldId="269"/>
            <ac:picMk id="1026" creationId="{62C86081-2859-45C8-BAE6-D2CC488FFFF6}"/>
          </ac:picMkLst>
        </pc:picChg>
      </pc:sldChg>
    </pc:docChg>
  </pc:docChgLst>
  <pc:docChgLst>
    <pc:chgData name="Guest User" userId="S::urn:spo:anon#47e46a85d04db472c28c4aeb3bb64066e5c98df06a20401cfe8bdeac802351a8::" providerId="AD" clId="Web-{5628C7C1-F47A-2936-E531-8186F3A2B7F1}"/>
    <pc:docChg chg="modSld">
      <pc:chgData name="Guest User" userId="S::urn:spo:anon#47e46a85d04db472c28c4aeb3bb64066e5c98df06a20401cfe8bdeac802351a8::" providerId="AD" clId="Web-{5628C7C1-F47A-2936-E531-8186F3A2B7F1}" dt="2020-07-07T16:15:36.059" v="9" actId="20577"/>
      <pc:docMkLst>
        <pc:docMk/>
      </pc:docMkLst>
      <pc:sldChg chg="modSp">
        <pc:chgData name="Guest User" userId="S::urn:spo:anon#47e46a85d04db472c28c4aeb3bb64066e5c98df06a20401cfe8bdeac802351a8::" providerId="AD" clId="Web-{5628C7C1-F47A-2936-E531-8186F3A2B7F1}" dt="2020-07-07T16:15:36.059" v="8" actId="20577"/>
        <pc:sldMkLst>
          <pc:docMk/>
          <pc:sldMk cId="3318103689" sldId="284"/>
        </pc:sldMkLst>
        <pc:spChg chg="mod">
          <ac:chgData name="Guest User" userId="S::urn:spo:anon#47e46a85d04db472c28c4aeb3bb64066e5c98df06a20401cfe8bdeac802351a8::" providerId="AD" clId="Web-{5628C7C1-F47A-2936-E531-8186F3A2B7F1}" dt="2020-07-07T16:15:36.059" v="8" actId="20577"/>
          <ac:spMkLst>
            <pc:docMk/>
            <pc:sldMk cId="3318103689" sldId="284"/>
            <ac:spMk id="4" creationId="{6AE71113-7603-4258-9A83-0BFAC09331E2}"/>
          </ac:spMkLst>
        </pc:spChg>
      </pc:sldChg>
    </pc:docChg>
  </pc:docChgLst>
  <pc:docChgLst>
    <pc:chgData name="Guest User" userId="S::urn:spo:anon#47e46a85d04db472c28c4aeb3bb64066e5c98df06a20401cfe8bdeac802351a8::" providerId="AD" clId="Web-{537A1ECF-6847-CC0B-8CD1-6EAC8C52B1E1}"/>
    <pc:docChg chg="modSld">
      <pc:chgData name="Guest User" userId="S::urn:spo:anon#47e46a85d04db472c28c4aeb3bb64066e5c98df06a20401cfe8bdeac802351a8::" providerId="AD" clId="Web-{537A1ECF-6847-CC0B-8CD1-6EAC8C52B1E1}" dt="2020-07-07T16:52:22.733" v="10" actId="20577"/>
      <pc:docMkLst>
        <pc:docMk/>
      </pc:docMkLst>
      <pc:sldChg chg="modSp mod modShow">
        <pc:chgData name="Guest User" userId="S::urn:spo:anon#47e46a85d04db472c28c4aeb3bb64066e5c98df06a20401cfe8bdeac802351a8::" providerId="AD" clId="Web-{537A1ECF-6847-CC0B-8CD1-6EAC8C52B1E1}" dt="2020-07-07T16:52:22.717" v="9" actId="20577"/>
        <pc:sldMkLst>
          <pc:docMk/>
          <pc:sldMk cId="708711930" sldId="276"/>
        </pc:sldMkLst>
        <pc:spChg chg="mod">
          <ac:chgData name="Guest User" userId="S::urn:spo:anon#47e46a85d04db472c28c4aeb3bb64066e5c98df06a20401cfe8bdeac802351a8::" providerId="AD" clId="Web-{537A1ECF-6847-CC0B-8CD1-6EAC8C52B1E1}" dt="2020-07-07T16:52:22.717" v="9" actId="20577"/>
          <ac:spMkLst>
            <pc:docMk/>
            <pc:sldMk cId="708711930" sldId="276"/>
            <ac:spMk id="7" creationId="{43F915F1-9C90-4B6E-AA0B-C9F4FCF704FA}"/>
          </ac:spMkLst>
        </pc:spChg>
      </pc:sldChg>
    </pc:docChg>
  </pc:docChgLst>
  <pc:docChgLst>
    <pc:chgData name="Antonio Osamu Katagiri Tanaka" userId="S::a01212611@itesm.mx::2c28225e-d492-4964-8551-1b0a3c65dda0" providerId="AD" clId="Web-{C87E4ABE-1CA8-E0E9-2EE9-4D7FAE3D67D2}"/>
    <pc:docChg chg="delSld modSection">
      <pc:chgData name="Antonio Osamu Katagiri Tanaka" userId="S::a01212611@itesm.mx::2c28225e-d492-4964-8551-1b0a3c65dda0" providerId="AD" clId="Web-{C87E4ABE-1CA8-E0E9-2EE9-4D7FAE3D67D2}" dt="2020-07-07T19:23:37.348" v="3"/>
      <pc:docMkLst>
        <pc:docMk/>
      </pc:docMkLst>
      <pc:sldChg chg="del">
        <pc:chgData name="Antonio Osamu Katagiri Tanaka" userId="S::a01212611@itesm.mx::2c28225e-d492-4964-8551-1b0a3c65dda0" providerId="AD" clId="Web-{C87E4ABE-1CA8-E0E9-2EE9-4D7FAE3D67D2}" dt="2020-07-07T19:23:37.348" v="3"/>
        <pc:sldMkLst>
          <pc:docMk/>
          <pc:sldMk cId="1105756717" sldId="257"/>
        </pc:sldMkLst>
      </pc:sldChg>
      <pc:sldChg chg="del">
        <pc:chgData name="Antonio Osamu Katagiri Tanaka" userId="S::a01212611@itesm.mx::2c28225e-d492-4964-8551-1b0a3c65dda0" providerId="AD" clId="Web-{C87E4ABE-1CA8-E0E9-2EE9-4D7FAE3D67D2}" dt="2020-07-07T19:23:32.458" v="0"/>
        <pc:sldMkLst>
          <pc:docMk/>
          <pc:sldMk cId="2232161063" sldId="281"/>
        </pc:sldMkLst>
      </pc:sldChg>
      <pc:sldChg chg="del">
        <pc:chgData name="Antonio Osamu Katagiri Tanaka" userId="S::a01212611@itesm.mx::2c28225e-d492-4964-8551-1b0a3c65dda0" providerId="AD" clId="Web-{C87E4ABE-1CA8-E0E9-2EE9-4D7FAE3D67D2}" dt="2020-07-07T19:23:32.458" v="1"/>
        <pc:sldMkLst>
          <pc:docMk/>
          <pc:sldMk cId="2428507866" sldId="283"/>
        </pc:sldMkLst>
      </pc:sldChg>
      <pc:sldChg chg="del">
        <pc:chgData name="Antonio Osamu Katagiri Tanaka" userId="S::a01212611@itesm.mx::2c28225e-d492-4964-8551-1b0a3c65dda0" providerId="AD" clId="Web-{C87E4ABE-1CA8-E0E9-2EE9-4D7FAE3D67D2}" dt="2020-07-07T19:23:32.458" v="2"/>
        <pc:sldMkLst>
          <pc:docMk/>
          <pc:sldMk cId="3844643083" sldId="286"/>
        </pc:sldMkLst>
      </pc:sldChg>
    </pc:docChg>
  </pc:docChgLst>
  <pc:docChgLst>
    <pc:chgData name="Antonio Osamu Katagiri Tanaka" userId="2c28225e-d492-4964-8551-1b0a3c65dda0" providerId="ADAL" clId="{BA091A27-582A-4D6D-8346-D5CF8624059C}"/>
    <pc:docChg chg="undo custSel addSld delSld modSld sldOrd">
      <pc:chgData name="Antonio Osamu Katagiri Tanaka" userId="2c28225e-d492-4964-8551-1b0a3c65dda0" providerId="ADAL" clId="{BA091A27-582A-4D6D-8346-D5CF8624059C}" dt="2019-03-29T18:11:35.461" v="1535" actId="20577"/>
      <pc:docMkLst>
        <pc:docMk/>
      </pc:docMkLst>
      <pc:sldChg chg="modSp">
        <pc:chgData name="Antonio Osamu Katagiri Tanaka" userId="2c28225e-d492-4964-8551-1b0a3c65dda0" providerId="ADAL" clId="{BA091A27-582A-4D6D-8346-D5CF8624059C}" dt="2019-03-29T17:31:38.150" v="1287" actId="20577"/>
        <pc:sldMkLst>
          <pc:docMk/>
          <pc:sldMk cId="1105756717" sldId="257"/>
        </pc:sldMkLst>
        <pc:spChg chg="mod">
          <ac:chgData name="Antonio Osamu Katagiri Tanaka" userId="2c28225e-d492-4964-8551-1b0a3c65dda0" providerId="ADAL" clId="{BA091A27-582A-4D6D-8346-D5CF8624059C}" dt="2019-03-29T17:31:38.150" v="1287" actId="20577"/>
          <ac:spMkLst>
            <pc:docMk/>
            <pc:sldMk cId="1105756717" sldId="257"/>
            <ac:spMk id="3" creationId="{6E971A9A-8031-4781-96A0-B9A5656935B5}"/>
          </ac:spMkLst>
        </pc:spChg>
      </pc:sldChg>
      <pc:sldChg chg="modSp add ord">
        <pc:chgData name="Antonio Osamu Katagiri Tanaka" userId="2c28225e-d492-4964-8551-1b0a3c65dda0" providerId="ADAL" clId="{BA091A27-582A-4D6D-8346-D5CF8624059C}" dt="2019-03-29T17:30:36.770" v="1284"/>
        <pc:sldMkLst>
          <pc:docMk/>
          <pc:sldMk cId="3604131991" sldId="263"/>
        </pc:sldMkLst>
        <pc:spChg chg="mod">
          <ac:chgData name="Antonio Osamu Katagiri Tanaka" userId="2c28225e-d492-4964-8551-1b0a3c65dda0" providerId="ADAL" clId="{BA091A27-582A-4D6D-8346-D5CF8624059C}" dt="2019-03-29T15:52:32.017" v="518" actId="20577"/>
          <ac:spMkLst>
            <pc:docMk/>
            <pc:sldMk cId="3604131991" sldId="263"/>
            <ac:spMk id="4" creationId="{F9ED8BE6-F7AC-4FD8-8FA8-8C683A7C2F62}"/>
          </ac:spMkLst>
        </pc:spChg>
        <pc:spChg chg="mod">
          <ac:chgData name="Antonio Osamu Katagiri Tanaka" userId="2c28225e-d492-4964-8551-1b0a3c65dda0" providerId="ADAL" clId="{BA091A27-582A-4D6D-8346-D5CF8624059C}" dt="2019-03-29T15:53:27.381" v="528" actId="11"/>
          <ac:spMkLst>
            <pc:docMk/>
            <pc:sldMk cId="3604131991" sldId="263"/>
            <ac:spMk id="6" creationId="{058630E6-31AF-4451-B084-C9809D0DA4E8}"/>
          </ac:spMkLst>
        </pc:spChg>
      </pc:sldChg>
    </pc:docChg>
  </pc:docChgLst>
  <pc:docChgLst>
    <pc:chgData name="Antonio Osamu Katagiri Tanaka" userId="2c28225e-d492-4964-8551-1b0a3c65dda0" providerId="ADAL" clId="{1E83AF17-B86E-4C19-9585-AD3B0B02D326}"/>
    <pc:docChg chg="undo redo custSel addSld delSld modSld delSection modSection">
      <pc:chgData name="Antonio Osamu Katagiri Tanaka" userId="2c28225e-d492-4964-8551-1b0a3c65dda0" providerId="ADAL" clId="{1E83AF17-B86E-4C19-9585-AD3B0B02D326}" dt="2020-07-07T15:59:50.875" v="891" actId="20577"/>
      <pc:docMkLst>
        <pc:docMk/>
      </pc:docMkLst>
      <pc:sldChg chg="modSp mod">
        <pc:chgData name="Antonio Osamu Katagiri Tanaka" userId="2c28225e-d492-4964-8551-1b0a3c65dda0" providerId="ADAL" clId="{1E83AF17-B86E-4C19-9585-AD3B0B02D326}" dt="2020-07-07T04:14:24.790" v="356" actId="20577"/>
        <pc:sldMkLst>
          <pc:docMk/>
          <pc:sldMk cId="3401248549" sldId="256"/>
        </pc:sldMkLst>
        <pc:spChg chg="mod">
          <ac:chgData name="Antonio Osamu Katagiri Tanaka" userId="2c28225e-d492-4964-8551-1b0a3c65dda0" providerId="ADAL" clId="{1E83AF17-B86E-4C19-9585-AD3B0B02D326}" dt="2020-07-07T04:14:24.790" v="356" actId="20577"/>
          <ac:spMkLst>
            <pc:docMk/>
            <pc:sldMk cId="3401248549" sldId="256"/>
            <ac:spMk id="6" creationId="{3EB028BF-0783-48AF-AB96-57CC5B2CBEAF}"/>
          </ac:spMkLst>
        </pc:spChg>
        <pc:spChg chg="mod">
          <ac:chgData name="Antonio Osamu Katagiri Tanaka" userId="2c28225e-d492-4964-8551-1b0a3c65dda0" providerId="ADAL" clId="{1E83AF17-B86E-4C19-9585-AD3B0B02D326}" dt="2020-07-07T02:12:39.529" v="133" actId="27636"/>
          <ac:spMkLst>
            <pc:docMk/>
            <pc:sldMk cId="3401248549" sldId="256"/>
            <ac:spMk id="7" creationId="{8D0BEDFD-CE79-4A45-9ADE-72FBEA303FCC}"/>
          </ac:spMkLst>
        </pc:spChg>
      </pc:sldChg>
      <pc:sldChg chg="modTransition">
        <pc:chgData name="Antonio Osamu Katagiri Tanaka" userId="2c28225e-d492-4964-8551-1b0a3c65dda0" providerId="ADAL" clId="{1E83AF17-B86E-4C19-9585-AD3B0B02D326}" dt="2020-07-07T02:05:54.457" v="0"/>
        <pc:sldMkLst>
          <pc:docMk/>
          <pc:sldMk cId="1105756717" sldId="257"/>
        </pc:sldMkLst>
      </pc:sldChg>
      <pc:sldChg chg="addSp delSp modSp del mod">
        <pc:chgData name="Antonio Osamu Katagiri Tanaka" userId="2c28225e-d492-4964-8551-1b0a3c65dda0" providerId="ADAL" clId="{1E83AF17-B86E-4C19-9585-AD3B0B02D326}" dt="2020-07-07T15:43:22.883" v="806" actId="2696"/>
        <pc:sldMkLst>
          <pc:docMk/>
          <pc:sldMk cId="4056039362" sldId="260"/>
        </pc:sldMkLst>
        <pc:spChg chg="add del mod">
          <ac:chgData name="Antonio Osamu Katagiri Tanaka" userId="2c28225e-d492-4964-8551-1b0a3c65dda0" providerId="ADAL" clId="{1E83AF17-B86E-4C19-9585-AD3B0B02D326}" dt="2020-07-07T02:07:41.385" v="16" actId="478"/>
          <ac:spMkLst>
            <pc:docMk/>
            <pc:sldMk cId="4056039362" sldId="260"/>
            <ac:spMk id="5" creationId="{1E8A25B9-FF0A-4DAB-9332-167118CD1D85}"/>
          </ac:spMkLst>
        </pc:spChg>
        <pc:spChg chg="del">
          <ac:chgData name="Antonio Osamu Katagiri Tanaka" userId="2c28225e-d492-4964-8551-1b0a3c65dda0" providerId="ADAL" clId="{1E83AF17-B86E-4C19-9585-AD3B0B02D326}" dt="2020-07-07T02:07:38.087" v="15" actId="478"/>
          <ac:spMkLst>
            <pc:docMk/>
            <pc:sldMk cId="4056039362" sldId="260"/>
            <ac:spMk id="6" creationId="{438892A2-F58C-479B-93B3-BDD2A80D348B}"/>
          </ac:spMkLst>
        </pc:spChg>
        <pc:spChg chg="del">
          <ac:chgData name="Antonio Osamu Katagiri Tanaka" userId="2c28225e-d492-4964-8551-1b0a3c65dda0" providerId="ADAL" clId="{1E83AF17-B86E-4C19-9585-AD3B0B02D326}" dt="2020-07-07T02:07:45.322" v="17" actId="478"/>
          <ac:spMkLst>
            <pc:docMk/>
            <pc:sldMk cId="4056039362" sldId="260"/>
            <ac:spMk id="14" creationId="{B1FDEF3E-1872-41D3-A841-FBE14801F476}"/>
          </ac:spMkLst>
        </pc:spChg>
        <pc:picChg chg="add del">
          <ac:chgData name="Antonio Osamu Katagiri Tanaka" userId="2c28225e-d492-4964-8551-1b0a3c65dda0" providerId="ADAL" clId="{1E83AF17-B86E-4C19-9585-AD3B0B02D326}" dt="2020-07-07T02:07:19.278" v="11" actId="478"/>
          <ac:picMkLst>
            <pc:docMk/>
            <pc:sldMk cId="4056039362" sldId="260"/>
            <ac:picMk id="3" creationId="{46A42C4A-FE35-4032-8F0E-CA17A96C74A4}"/>
          </ac:picMkLst>
        </pc:picChg>
        <pc:picChg chg="add del mod">
          <ac:chgData name="Antonio Osamu Katagiri Tanaka" userId="2c28225e-d492-4964-8551-1b0a3c65dda0" providerId="ADAL" clId="{1E83AF17-B86E-4C19-9585-AD3B0B02D326}" dt="2020-07-07T04:08:26.832" v="333" actId="478"/>
          <ac:picMkLst>
            <pc:docMk/>
            <pc:sldMk cId="4056039362" sldId="260"/>
            <ac:picMk id="7" creationId="{AA3506BA-1F5D-4E41-BD57-F192AED14F01}"/>
          </ac:picMkLst>
        </pc:picChg>
        <pc:picChg chg="add del mod">
          <ac:chgData name="Antonio Osamu Katagiri Tanaka" userId="2c28225e-d492-4964-8551-1b0a3c65dda0" providerId="ADAL" clId="{1E83AF17-B86E-4C19-9585-AD3B0B02D326}" dt="2020-07-07T15:42:28.874" v="796" actId="21"/>
          <ac:picMkLst>
            <pc:docMk/>
            <pc:sldMk cId="4056039362" sldId="260"/>
            <ac:picMk id="8" creationId="{8BF7DE3A-48A8-41AA-B953-E3743C1289A6}"/>
          </ac:picMkLst>
        </pc:picChg>
      </pc:sldChg>
      <pc:sldChg chg="addSp delSp modSp mod modTransition">
        <pc:chgData name="Antonio Osamu Katagiri Tanaka" userId="2c28225e-d492-4964-8551-1b0a3c65dda0" providerId="ADAL" clId="{1E83AF17-B86E-4C19-9585-AD3B0B02D326}" dt="2020-07-07T15:41:57.718" v="793"/>
        <pc:sldMkLst>
          <pc:docMk/>
          <pc:sldMk cId="3604131991" sldId="263"/>
        </pc:sldMkLst>
        <pc:spChg chg="mod">
          <ac:chgData name="Antonio Osamu Katagiri Tanaka" userId="2c28225e-d492-4964-8551-1b0a3c65dda0" providerId="ADAL" clId="{1E83AF17-B86E-4C19-9585-AD3B0B02D326}" dt="2020-07-07T15:39:31.274" v="776" actId="20577"/>
          <ac:spMkLst>
            <pc:docMk/>
            <pc:sldMk cId="3604131991" sldId="263"/>
            <ac:spMk id="4" creationId="{F9ED8BE6-F7AC-4FD8-8FA8-8C683A7C2F62}"/>
          </ac:spMkLst>
        </pc:spChg>
        <pc:spChg chg="add del mod">
          <ac:chgData name="Antonio Osamu Katagiri Tanaka" userId="2c28225e-d492-4964-8551-1b0a3c65dda0" providerId="ADAL" clId="{1E83AF17-B86E-4C19-9585-AD3B0B02D326}" dt="2020-07-07T15:39:50.804" v="780" actId="478"/>
          <ac:spMkLst>
            <pc:docMk/>
            <pc:sldMk cId="3604131991" sldId="263"/>
            <ac:spMk id="5" creationId="{620A8504-2AAE-455B-96C4-1DD983AAF26B}"/>
          </ac:spMkLst>
        </pc:spChg>
        <pc:spChg chg="del mod">
          <ac:chgData name="Antonio Osamu Katagiri Tanaka" userId="2c28225e-d492-4964-8551-1b0a3c65dda0" providerId="ADAL" clId="{1E83AF17-B86E-4C19-9585-AD3B0B02D326}" dt="2020-07-07T15:39:55.636" v="781" actId="478"/>
          <ac:spMkLst>
            <pc:docMk/>
            <pc:sldMk cId="3604131991" sldId="263"/>
            <ac:spMk id="6" creationId="{058630E6-31AF-4451-B084-C9809D0DA4E8}"/>
          </ac:spMkLst>
        </pc:spChg>
        <pc:spChg chg="add mod">
          <ac:chgData name="Antonio Osamu Katagiri Tanaka" userId="2c28225e-d492-4964-8551-1b0a3c65dda0" providerId="ADAL" clId="{1E83AF17-B86E-4C19-9585-AD3B0B02D326}" dt="2020-07-07T15:40:16.167" v="783" actId="1076"/>
          <ac:spMkLst>
            <pc:docMk/>
            <pc:sldMk cId="3604131991" sldId="263"/>
            <ac:spMk id="7" creationId="{DC16B005-1ADF-4E5C-8351-3B7EE2DC2CDF}"/>
          </ac:spMkLst>
        </pc:spChg>
        <pc:spChg chg="add del mod">
          <ac:chgData name="Antonio Osamu Katagiri Tanaka" userId="2c28225e-d492-4964-8551-1b0a3c65dda0" providerId="ADAL" clId="{1E83AF17-B86E-4C19-9585-AD3B0B02D326}" dt="2020-07-07T15:40:00.141" v="782" actId="478"/>
          <ac:spMkLst>
            <pc:docMk/>
            <pc:sldMk cId="3604131991" sldId="263"/>
            <ac:spMk id="10" creationId="{2BA90E01-9B9A-460E-8863-8D8DF79CE147}"/>
          </ac:spMkLst>
        </pc:spChg>
        <pc:spChg chg="add mod">
          <ac:chgData name="Antonio Osamu Katagiri Tanaka" userId="2c28225e-d492-4964-8551-1b0a3c65dda0" providerId="ADAL" clId="{1E83AF17-B86E-4C19-9585-AD3B0B02D326}" dt="2020-07-07T15:40:24.918" v="784"/>
          <ac:spMkLst>
            <pc:docMk/>
            <pc:sldMk cId="3604131991" sldId="263"/>
            <ac:spMk id="11" creationId="{6B52A53A-A0E7-4261-BB89-B91EF1D2795C}"/>
          </ac:spMkLst>
        </pc:spChg>
        <pc:spChg chg="add mod">
          <ac:chgData name="Antonio Osamu Katagiri Tanaka" userId="2c28225e-d492-4964-8551-1b0a3c65dda0" providerId="ADAL" clId="{1E83AF17-B86E-4C19-9585-AD3B0B02D326}" dt="2020-07-07T15:41:41.248" v="792"/>
          <ac:spMkLst>
            <pc:docMk/>
            <pc:sldMk cId="3604131991" sldId="263"/>
            <ac:spMk id="12" creationId="{F79CDD68-C513-49E6-9213-638F3FCF8BA3}"/>
          </ac:spMkLst>
        </pc:spChg>
        <pc:picChg chg="add mod">
          <ac:chgData name="Antonio Osamu Katagiri Tanaka" userId="2c28225e-d492-4964-8551-1b0a3c65dda0" providerId="ADAL" clId="{1E83AF17-B86E-4C19-9585-AD3B0B02D326}" dt="2020-07-07T15:40:45.237" v="788" actId="1076"/>
          <ac:picMkLst>
            <pc:docMk/>
            <pc:sldMk cId="3604131991" sldId="263"/>
            <ac:picMk id="8" creationId="{897E0D2F-37CF-46CC-A3C7-B6CBF966DCDD}"/>
          </ac:picMkLst>
        </pc:picChg>
        <pc:picChg chg="add mod">
          <ac:chgData name="Antonio Osamu Katagiri Tanaka" userId="2c28225e-d492-4964-8551-1b0a3c65dda0" providerId="ADAL" clId="{1E83AF17-B86E-4C19-9585-AD3B0B02D326}" dt="2020-07-07T15:40:39.959" v="786" actId="14100"/>
          <ac:picMkLst>
            <pc:docMk/>
            <pc:sldMk cId="3604131991" sldId="263"/>
            <ac:picMk id="9" creationId="{56C8B16B-D0BB-4084-AEEE-D8063A107B65}"/>
          </ac:picMkLst>
        </pc:picChg>
      </pc:sldChg>
      <pc:sldChg chg="modTransition">
        <pc:chgData name="Antonio Osamu Katagiri Tanaka" userId="2c28225e-d492-4964-8551-1b0a3c65dda0" providerId="ADAL" clId="{1E83AF17-B86E-4C19-9585-AD3B0B02D326}" dt="2020-07-07T15:41:59.816" v="794"/>
        <pc:sldMkLst>
          <pc:docMk/>
          <pc:sldMk cId="4246728971" sldId="269"/>
        </pc:sldMkLst>
      </pc:sldChg>
      <pc:sldChg chg="modSp mod modTransition">
        <pc:chgData name="Antonio Osamu Katagiri Tanaka" userId="2c28225e-d492-4964-8551-1b0a3c65dda0" providerId="ADAL" clId="{1E83AF17-B86E-4C19-9585-AD3B0B02D326}" dt="2020-07-07T15:38:55.540" v="773" actId="33524"/>
        <pc:sldMkLst>
          <pc:docMk/>
          <pc:sldMk cId="708711930" sldId="276"/>
        </pc:sldMkLst>
        <pc:spChg chg="mod">
          <ac:chgData name="Antonio Osamu Katagiri Tanaka" userId="2c28225e-d492-4964-8551-1b0a3c65dda0" providerId="ADAL" clId="{1E83AF17-B86E-4C19-9585-AD3B0B02D326}" dt="2020-07-07T15:38:55.540" v="773" actId="33524"/>
          <ac:spMkLst>
            <pc:docMk/>
            <pc:sldMk cId="708711930" sldId="276"/>
            <ac:spMk id="7" creationId="{43F915F1-9C90-4B6E-AA0B-C9F4FCF704FA}"/>
          </ac:spMkLst>
        </pc:spChg>
      </pc:sldChg>
      <pc:sldChg chg="modTransition">
        <pc:chgData name="Antonio Osamu Katagiri Tanaka" userId="2c28225e-d492-4964-8551-1b0a3c65dda0" providerId="ADAL" clId="{1E83AF17-B86E-4C19-9585-AD3B0B02D326}" dt="2020-07-07T02:13:17.762" v="137"/>
        <pc:sldMkLst>
          <pc:docMk/>
          <pc:sldMk cId="2232161063" sldId="281"/>
        </pc:sldMkLst>
      </pc:sldChg>
      <pc:sldChg chg="addSp delSp modSp add mod">
        <pc:chgData name="Antonio Osamu Katagiri Tanaka" userId="2c28225e-d492-4964-8551-1b0a3c65dda0" providerId="ADAL" clId="{1E83AF17-B86E-4C19-9585-AD3B0B02D326}" dt="2020-07-07T15:45:59.078" v="807" actId="1076"/>
        <pc:sldMkLst>
          <pc:docMk/>
          <pc:sldMk cId="2400443886" sldId="282"/>
        </pc:sldMkLst>
        <pc:spChg chg="add mod">
          <ac:chgData name="Antonio Osamu Katagiri Tanaka" userId="2c28225e-d492-4964-8551-1b0a3c65dda0" providerId="ADAL" clId="{1E83AF17-B86E-4C19-9585-AD3B0B02D326}" dt="2020-07-07T04:40:50.057" v="444" actId="1076"/>
          <ac:spMkLst>
            <pc:docMk/>
            <pc:sldMk cId="2400443886" sldId="282"/>
            <ac:spMk id="3" creationId="{55DCEE6A-554B-4669-B3C5-FCF378150DA8}"/>
          </ac:spMkLst>
        </pc:spChg>
        <pc:spChg chg="mod">
          <ac:chgData name="Antonio Osamu Katagiri Tanaka" userId="2c28225e-d492-4964-8551-1b0a3c65dda0" providerId="ADAL" clId="{1E83AF17-B86E-4C19-9585-AD3B0B02D326}" dt="2020-07-07T04:35:56.169" v="360" actId="6549"/>
          <ac:spMkLst>
            <pc:docMk/>
            <pc:sldMk cId="2400443886" sldId="282"/>
            <ac:spMk id="6" creationId="{438892A2-F58C-479B-93B3-BDD2A80D348B}"/>
          </ac:spMkLst>
        </pc:spChg>
        <pc:spChg chg="mod">
          <ac:chgData name="Antonio Osamu Katagiri Tanaka" userId="2c28225e-d492-4964-8551-1b0a3c65dda0" providerId="ADAL" clId="{1E83AF17-B86E-4C19-9585-AD3B0B02D326}" dt="2020-07-07T15:34:58.532" v="735" actId="1076"/>
          <ac:spMkLst>
            <pc:docMk/>
            <pc:sldMk cId="2400443886" sldId="282"/>
            <ac:spMk id="7" creationId="{60E157AC-7BB5-4366-9262-E2638604C140}"/>
          </ac:spMkLst>
        </pc:spChg>
        <pc:spChg chg="add mod">
          <ac:chgData name="Antonio Osamu Katagiri Tanaka" userId="2c28225e-d492-4964-8551-1b0a3c65dda0" providerId="ADAL" clId="{1E83AF17-B86E-4C19-9585-AD3B0B02D326}" dt="2020-07-07T15:45:59.078" v="807" actId="1076"/>
          <ac:spMkLst>
            <pc:docMk/>
            <pc:sldMk cId="2400443886" sldId="282"/>
            <ac:spMk id="8" creationId="{9B5CFC4D-3DDF-451F-A89A-41EAEE17AC8E}"/>
          </ac:spMkLst>
        </pc:spChg>
        <pc:spChg chg="add mod">
          <ac:chgData name="Antonio Osamu Katagiri Tanaka" userId="2c28225e-d492-4964-8551-1b0a3c65dda0" providerId="ADAL" clId="{1E83AF17-B86E-4C19-9585-AD3B0B02D326}" dt="2020-07-07T05:39:48.642" v="643" actId="14100"/>
          <ac:spMkLst>
            <pc:docMk/>
            <pc:sldMk cId="2400443886" sldId="282"/>
            <ac:spMk id="10" creationId="{25D08A44-BC2B-4725-BF0E-90D5A85596CE}"/>
          </ac:spMkLst>
        </pc:spChg>
        <pc:spChg chg="add mod">
          <ac:chgData name="Antonio Osamu Katagiri Tanaka" userId="2c28225e-d492-4964-8551-1b0a3c65dda0" providerId="ADAL" clId="{1E83AF17-B86E-4C19-9585-AD3B0B02D326}" dt="2020-07-07T04:45:58.589" v="474" actId="20577"/>
          <ac:spMkLst>
            <pc:docMk/>
            <pc:sldMk cId="2400443886" sldId="282"/>
            <ac:spMk id="11" creationId="{279EC777-F48A-4560-9C43-084ACC344457}"/>
          </ac:spMkLst>
        </pc:spChg>
        <pc:spChg chg="add mod">
          <ac:chgData name="Antonio Osamu Katagiri Tanaka" userId="2c28225e-d492-4964-8551-1b0a3c65dda0" providerId="ADAL" clId="{1E83AF17-B86E-4C19-9585-AD3B0B02D326}" dt="2020-07-07T04:46:43.612" v="478" actId="20577"/>
          <ac:spMkLst>
            <pc:docMk/>
            <pc:sldMk cId="2400443886" sldId="282"/>
            <ac:spMk id="12" creationId="{149A98A7-1DF0-46C5-9245-93FCDB191599}"/>
          </ac:spMkLst>
        </pc:spChg>
        <pc:spChg chg="add mod">
          <ac:chgData name="Antonio Osamu Katagiri Tanaka" userId="2c28225e-d492-4964-8551-1b0a3c65dda0" providerId="ADAL" clId="{1E83AF17-B86E-4C19-9585-AD3B0B02D326}" dt="2020-07-07T04:47:26.492" v="484" actId="20577"/>
          <ac:spMkLst>
            <pc:docMk/>
            <pc:sldMk cId="2400443886" sldId="282"/>
            <ac:spMk id="13" creationId="{F6C08AD8-8982-4743-9D00-28F7D846E9D8}"/>
          </ac:spMkLst>
        </pc:spChg>
        <pc:spChg chg="del mod">
          <ac:chgData name="Antonio Osamu Katagiri Tanaka" userId="2c28225e-d492-4964-8551-1b0a3c65dda0" providerId="ADAL" clId="{1E83AF17-B86E-4C19-9585-AD3B0B02D326}" dt="2020-07-07T04:09:39.271" v="353" actId="478"/>
          <ac:spMkLst>
            <pc:docMk/>
            <pc:sldMk cId="2400443886" sldId="282"/>
            <ac:spMk id="14" creationId="{B1FDEF3E-1872-41D3-A841-FBE14801F476}"/>
          </ac:spMkLst>
        </pc:spChg>
        <pc:spChg chg="add mod">
          <ac:chgData name="Antonio Osamu Katagiri Tanaka" userId="2c28225e-d492-4964-8551-1b0a3c65dda0" providerId="ADAL" clId="{1E83AF17-B86E-4C19-9585-AD3B0B02D326}" dt="2020-07-07T04:48:16.191" v="493" actId="20577"/>
          <ac:spMkLst>
            <pc:docMk/>
            <pc:sldMk cId="2400443886" sldId="282"/>
            <ac:spMk id="15" creationId="{C7B8277B-B298-4DF0-BF90-0B8DD13AAD82}"/>
          </ac:spMkLst>
        </pc:spChg>
        <pc:spChg chg="add del mod">
          <ac:chgData name="Antonio Osamu Katagiri Tanaka" userId="2c28225e-d492-4964-8551-1b0a3c65dda0" providerId="ADAL" clId="{1E83AF17-B86E-4C19-9585-AD3B0B02D326}" dt="2020-07-07T05:38:54.985" v="642" actId="478"/>
          <ac:spMkLst>
            <pc:docMk/>
            <pc:sldMk cId="2400443886" sldId="282"/>
            <ac:spMk id="16" creationId="{47578EC9-ECEB-4DF0-96E8-388F74EC0637}"/>
          </ac:spMkLst>
        </pc:spChg>
        <pc:picChg chg="mod">
          <ac:chgData name="Antonio Osamu Katagiri Tanaka" userId="2c28225e-d492-4964-8551-1b0a3c65dda0" providerId="ADAL" clId="{1E83AF17-B86E-4C19-9585-AD3B0B02D326}" dt="2020-07-07T15:34:58.532" v="735" actId="1076"/>
          <ac:picMkLst>
            <pc:docMk/>
            <pc:sldMk cId="2400443886" sldId="282"/>
            <ac:picMk id="4" creationId="{66DB106F-FD6A-4232-A7C5-5F3ABDED31F0}"/>
          </ac:picMkLst>
        </pc:picChg>
        <pc:picChg chg="add mod">
          <ac:chgData name="Antonio Osamu Katagiri Tanaka" userId="2c28225e-d492-4964-8551-1b0a3c65dda0" providerId="ADAL" clId="{1E83AF17-B86E-4C19-9585-AD3B0B02D326}" dt="2020-07-07T04:40:54.412" v="445" actId="1076"/>
          <ac:picMkLst>
            <pc:docMk/>
            <pc:sldMk cId="2400443886" sldId="282"/>
            <ac:picMk id="5" creationId="{D4225DBE-FAE4-486C-9C52-012B20AC80BA}"/>
          </ac:picMkLst>
        </pc:picChg>
        <pc:picChg chg="del">
          <ac:chgData name="Antonio Osamu Katagiri Tanaka" userId="2c28225e-d492-4964-8551-1b0a3c65dda0" providerId="ADAL" clId="{1E83AF17-B86E-4C19-9585-AD3B0B02D326}" dt="2020-07-07T02:07:50.290" v="18" actId="478"/>
          <ac:picMkLst>
            <pc:docMk/>
            <pc:sldMk cId="2400443886" sldId="282"/>
            <ac:picMk id="7" creationId="{AA3506BA-1F5D-4E41-BD57-F192AED14F01}"/>
          </ac:picMkLst>
        </pc:picChg>
        <pc:picChg chg="add del mod">
          <ac:chgData name="Antonio Osamu Katagiri Tanaka" userId="2c28225e-d492-4964-8551-1b0a3c65dda0" providerId="ADAL" clId="{1E83AF17-B86E-4C19-9585-AD3B0B02D326}" dt="2020-07-07T15:35:20.200" v="736" actId="21"/>
          <ac:picMkLst>
            <pc:docMk/>
            <pc:sldMk cId="2400443886" sldId="282"/>
            <ac:picMk id="9" creationId="{D04AC40E-013F-4E36-99D7-49687627795A}"/>
          </ac:picMkLst>
        </pc:picChg>
      </pc:sldChg>
      <pc:sldChg chg="addSp delSp modSp add del mod">
        <pc:chgData name="Antonio Osamu Katagiri Tanaka" userId="2c28225e-d492-4964-8551-1b0a3c65dda0" providerId="ADAL" clId="{1E83AF17-B86E-4C19-9585-AD3B0B02D326}" dt="2020-07-07T02:07:23.148" v="13" actId="47"/>
        <pc:sldMkLst>
          <pc:docMk/>
          <pc:sldMk cId="3461466976" sldId="282"/>
        </pc:sldMkLst>
        <pc:spChg chg="add del mod">
          <ac:chgData name="Antonio Osamu Katagiri Tanaka" userId="2c28225e-d492-4964-8551-1b0a3c65dda0" providerId="ADAL" clId="{1E83AF17-B86E-4C19-9585-AD3B0B02D326}" dt="2020-07-07T02:06:20.446" v="5" actId="478"/>
          <ac:spMkLst>
            <pc:docMk/>
            <pc:sldMk cId="3461466976" sldId="282"/>
            <ac:spMk id="5" creationId="{C455B01F-C054-484D-AFFB-D9DD8F4382DE}"/>
          </ac:spMkLst>
        </pc:spChg>
        <pc:spChg chg="del">
          <ac:chgData name="Antonio Osamu Katagiri Tanaka" userId="2c28225e-d492-4964-8551-1b0a3c65dda0" providerId="ADAL" clId="{1E83AF17-B86E-4C19-9585-AD3B0B02D326}" dt="2020-07-07T02:06:17.552" v="4" actId="478"/>
          <ac:spMkLst>
            <pc:docMk/>
            <pc:sldMk cId="3461466976" sldId="282"/>
            <ac:spMk id="6" creationId="{438892A2-F58C-479B-93B3-BDD2A80D348B}"/>
          </ac:spMkLst>
        </pc:spChg>
        <pc:spChg chg="del">
          <ac:chgData name="Antonio Osamu Katagiri Tanaka" userId="2c28225e-d492-4964-8551-1b0a3c65dda0" providerId="ADAL" clId="{1E83AF17-B86E-4C19-9585-AD3B0B02D326}" dt="2020-07-07T02:06:17.552" v="4" actId="478"/>
          <ac:spMkLst>
            <pc:docMk/>
            <pc:sldMk cId="3461466976" sldId="282"/>
            <ac:spMk id="14" creationId="{B1FDEF3E-1872-41D3-A841-FBE14801F476}"/>
          </ac:spMkLst>
        </pc:spChg>
        <pc:picChg chg="del mod">
          <ac:chgData name="Antonio Osamu Katagiri Tanaka" userId="2c28225e-d492-4964-8551-1b0a3c65dda0" providerId="ADAL" clId="{1E83AF17-B86E-4C19-9585-AD3B0B02D326}" dt="2020-07-07T02:07:15.958" v="10" actId="21"/>
          <ac:picMkLst>
            <pc:docMk/>
            <pc:sldMk cId="3461466976" sldId="282"/>
            <ac:picMk id="3" creationId="{46A42C4A-FE35-4032-8F0E-CA17A96C74A4}"/>
          </ac:picMkLst>
        </pc:picChg>
      </pc:sldChg>
      <pc:sldChg chg="add modTransition">
        <pc:chgData name="Antonio Osamu Katagiri Tanaka" userId="2c28225e-d492-4964-8551-1b0a3c65dda0" providerId="ADAL" clId="{1E83AF17-B86E-4C19-9585-AD3B0B02D326}" dt="2020-07-07T02:13:36.118" v="139"/>
        <pc:sldMkLst>
          <pc:docMk/>
          <pc:sldMk cId="2428507866" sldId="283"/>
        </pc:sldMkLst>
      </pc:sldChg>
      <pc:sldChg chg="addSp delSp modSp add mod">
        <pc:chgData name="Antonio Osamu Katagiri Tanaka" userId="2c28225e-d492-4964-8551-1b0a3c65dda0" providerId="ADAL" clId="{1E83AF17-B86E-4C19-9585-AD3B0B02D326}" dt="2020-07-07T15:59:50.875" v="891" actId="20577"/>
        <pc:sldMkLst>
          <pc:docMk/>
          <pc:sldMk cId="3318103689" sldId="284"/>
        </pc:sldMkLst>
        <pc:spChg chg="mod">
          <ac:chgData name="Antonio Osamu Katagiri Tanaka" userId="2c28225e-d492-4964-8551-1b0a3c65dda0" providerId="ADAL" clId="{1E83AF17-B86E-4C19-9585-AD3B0B02D326}" dt="2020-07-07T04:15:16.742" v="357"/>
          <ac:spMkLst>
            <pc:docMk/>
            <pc:sldMk cId="3318103689" sldId="284"/>
            <ac:spMk id="3" creationId="{55DCEE6A-554B-4669-B3C5-FCF378150DA8}"/>
          </ac:spMkLst>
        </pc:spChg>
        <pc:spChg chg="mod">
          <ac:chgData name="Antonio Osamu Katagiri Tanaka" userId="2c28225e-d492-4964-8551-1b0a3c65dda0" providerId="ADAL" clId="{1E83AF17-B86E-4C19-9585-AD3B0B02D326}" dt="2020-07-07T15:59:50.875" v="891" actId="20577"/>
          <ac:spMkLst>
            <pc:docMk/>
            <pc:sldMk cId="3318103689" sldId="284"/>
            <ac:spMk id="4" creationId="{6AE71113-7603-4258-9A83-0BFAC09331E2}"/>
          </ac:spMkLst>
        </pc:spChg>
        <pc:spChg chg="mod">
          <ac:chgData name="Antonio Osamu Katagiri Tanaka" userId="2c28225e-d492-4964-8551-1b0a3c65dda0" providerId="ADAL" clId="{1E83AF17-B86E-4C19-9585-AD3B0B02D326}" dt="2020-07-07T03:48:05.156" v="250" actId="20577"/>
          <ac:spMkLst>
            <pc:docMk/>
            <pc:sldMk cId="3318103689" sldId="284"/>
            <ac:spMk id="6" creationId="{438892A2-F58C-479B-93B3-BDD2A80D348B}"/>
          </ac:spMkLst>
        </pc:spChg>
        <pc:spChg chg="del">
          <ac:chgData name="Antonio Osamu Katagiri Tanaka" userId="2c28225e-d492-4964-8551-1b0a3c65dda0" providerId="ADAL" clId="{1E83AF17-B86E-4C19-9585-AD3B0B02D326}" dt="2020-07-07T05:32:36.611" v="511" actId="478"/>
          <ac:spMkLst>
            <pc:docMk/>
            <pc:sldMk cId="3318103689" sldId="284"/>
            <ac:spMk id="14" creationId="{B1FDEF3E-1872-41D3-A841-FBE14801F476}"/>
          </ac:spMkLst>
        </pc:spChg>
        <pc:picChg chg="add mod">
          <ac:chgData name="Antonio Osamu Katagiri Tanaka" userId="2c28225e-d492-4964-8551-1b0a3c65dda0" providerId="ADAL" clId="{1E83AF17-B86E-4C19-9585-AD3B0B02D326}" dt="2020-07-07T15:43:03.275" v="804" actId="1076"/>
          <ac:picMkLst>
            <pc:docMk/>
            <pc:sldMk cId="3318103689" sldId="284"/>
            <ac:picMk id="7" creationId="{FFB13116-AB1C-49B0-90D5-1E3B9B5296BA}"/>
          </ac:picMkLst>
        </pc:picChg>
      </pc:sldChg>
      <pc:sldChg chg="addSp delSp modSp add mod">
        <pc:chgData name="Antonio Osamu Katagiri Tanaka" userId="2c28225e-d492-4964-8551-1b0a3c65dda0" providerId="ADAL" clId="{1E83AF17-B86E-4C19-9585-AD3B0B02D326}" dt="2020-07-07T15:42:16.232" v="795" actId="1076"/>
        <pc:sldMkLst>
          <pc:docMk/>
          <pc:sldMk cId="1940175811" sldId="285"/>
        </pc:sldMkLst>
        <pc:spChg chg="mod">
          <ac:chgData name="Antonio Osamu Katagiri Tanaka" userId="2c28225e-d492-4964-8551-1b0a3c65dda0" providerId="ADAL" clId="{1E83AF17-B86E-4C19-9585-AD3B0B02D326}" dt="2020-07-07T04:15:24.781" v="358"/>
          <ac:spMkLst>
            <pc:docMk/>
            <pc:sldMk cId="1940175811" sldId="285"/>
            <ac:spMk id="3" creationId="{55DCEE6A-554B-4669-B3C5-FCF378150DA8}"/>
          </ac:spMkLst>
        </pc:spChg>
        <pc:spChg chg="mod">
          <ac:chgData name="Antonio Osamu Katagiri Tanaka" userId="2c28225e-d492-4964-8551-1b0a3c65dda0" providerId="ADAL" clId="{1E83AF17-B86E-4C19-9585-AD3B0B02D326}" dt="2020-07-07T15:37:09.775" v="761" actId="20577"/>
          <ac:spMkLst>
            <pc:docMk/>
            <pc:sldMk cId="1940175811" sldId="285"/>
            <ac:spMk id="4" creationId="{537BD168-0E46-4D2A-9C66-EFB42E41BB07}"/>
          </ac:spMkLst>
        </pc:spChg>
        <pc:spChg chg="mod">
          <ac:chgData name="Antonio Osamu Katagiri Tanaka" userId="2c28225e-d492-4964-8551-1b0a3c65dda0" providerId="ADAL" clId="{1E83AF17-B86E-4C19-9585-AD3B0B02D326}" dt="2020-07-07T03:48:38.586" v="290" actId="20577"/>
          <ac:spMkLst>
            <pc:docMk/>
            <pc:sldMk cId="1940175811" sldId="285"/>
            <ac:spMk id="6" creationId="{438892A2-F58C-479B-93B3-BDD2A80D348B}"/>
          </ac:spMkLst>
        </pc:spChg>
        <pc:spChg chg="del">
          <ac:chgData name="Antonio Osamu Katagiri Tanaka" userId="2c28225e-d492-4964-8551-1b0a3c65dda0" providerId="ADAL" clId="{1E83AF17-B86E-4C19-9585-AD3B0B02D326}" dt="2020-07-07T05:32:33.334" v="510" actId="478"/>
          <ac:spMkLst>
            <pc:docMk/>
            <pc:sldMk cId="1940175811" sldId="285"/>
            <ac:spMk id="14" creationId="{B1FDEF3E-1872-41D3-A841-FBE14801F476}"/>
          </ac:spMkLst>
        </pc:spChg>
        <pc:picChg chg="add mod">
          <ac:chgData name="Antonio Osamu Katagiri Tanaka" userId="2c28225e-d492-4964-8551-1b0a3c65dda0" providerId="ADAL" clId="{1E83AF17-B86E-4C19-9585-AD3B0B02D326}" dt="2020-07-07T15:42:16.232" v="795" actId="1076"/>
          <ac:picMkLst>
            <pc:docMk/>
            <pc:sldMk cId="1940175811" sldId="285"/>
            <ac:picMk id="7" creationId="{A8143575-7374-4A09-A08D-54305300D144}"/>
          </ac:picMkLst>
        </pc:picChg>
      </pc:sldChg>
      <pc:sldChg chg="add">
        <pc:chgData name="Antonio Osamu Katagiri Tanaka" userId="2c28225e-d492-4964-8551-1b0a3c65dda0" providerId="ADAL" clId="{1E83AF17-B86E-4C19-9585-AD3B0B02D326}" dt="2020-07-07T15:39:15.958" v="774"/>
        <pc:sldMkLst>
          <pc:docMk/>
          <pc:sldMk cId="3844643083" sldId="286"/>
        </pc:sldMkLst>
      </pc:sldChg>
    </pc:docChg>
  </pc:docChgLst>
  <pc:docChgLst>
    <pc:chgData name="Antonio Osamu Katagiri Tanaka" userId="2c28225e-d492-4964-8551-1b0a3c65dda0" providerId="ADAL" clId="{329B512D-3474-403B-B217-DE713D6D5C19}"/>
    <pc:docChg chg="undo custSel addSld delSld modSld sldOrd modSection">
      <pc:chgData name="Antonio Osamu Katagiri Tanaka" userId="2c28225e-d492-4964-8551-1b0a3c65dda0" providerId="ADAL" clId="{329B512D-3474-403B-B217-DE713D6D5C19}" dt="2019-04-04T15:50:31.505" v="1986" actId="20577"/>
      <pc:docMkLst>
        <pc:docMk/>
      </pc:docMkLst>
      <pc:sldChg chg="addSp">
        <pc:chgData name="Antonio Osamu Katagiri Tanaka" userId="2c28225e-d492-4964-8551-1b0a3c65dda0" providerId="ADAL" clId="{329B512D-3474-403B-B217-DE713D6D5C19}" dt="2019-03-31T15:07:38.520" v="0" actId="9405"/>
        <pc:sldMkLst>
          <pc:docMk/>
          <pc:sldMk cId="3401248549" sldId="256"/>
        </pc:sldMkLst>
        <pc:inkChg chg="add">
          <ac:chgData name="Antonio Osamu Katagiri Tanaka" userId="2c28225e-d492-4964-8551-1b0a3c65dda0" providerId="ADAL" clId="{329B512D-3474-403B-B217-DE713D6D5C19}" dt="2019-03-31T15:07:38.520" v="0" actId="9405"/>
          <ac:inkMkLst>
            <pc:docMk/>
            <pc:sldMk cId="3401248549" sldId="256"/>
            <ac:inkMk id="2" creationId="{E00210A8-2E97-46D2-AE68-867D9198F33C}"/>
          </ac:inkMkLst>
        </pc:inkChg>
      </pc:sldChg>
      <pc:sldChg chg="modSp">
        <pc:chgData name="Antonio Osamu Katagiri Tanaka" userId="2c28225e-d492-4964-8551-1b0a3c65dda0" providerId="ADAL" clId="{329B512D-3474-403B-B217-DE713D6D5C19}" dt="2019-04-04T15:50:31.505" v="1986" actId="20577"/>
        <pc:sldMkLst>
          <pc:docMk/>
          <pc:sldMk cId="1105756717" sldId="257"/>
        </pc:sldMkLst>
        <pc:spChg chg="mod">
          <ac:chgData name="Antonio Osamu Katagiri Tanaka" userId="2c28225e-d492-4964-8551-1b0a3c65dda0" providerId="ADAL" clId="{329B512D-3474-403B-B217-DE713D6D5C19}" dt="2019-04-04T15:50:31.505" v="1986" actId="20577"/>
          <ac:spMkLst>
            <pc:docMk/>
            <pc:sldMk cId="1105756717" sldId="257"/>
            <ac:spMk id="3" creationId="{6E971A9A-8031-4781-96A0-B9A5656935B5}"/>
          </ac:spMkLst>
        </pc:spChg>
      </pc:sldChg>
      <pc:sldChg chg="addSp delSp modSp">
        <pc:chgData name="Antonio Osamu Katagiri Tanaka" userId="2c28225e-d492-4964-8551-1b0a3c65dda0" providerId="ADAL" clId="{329B512D-3474-403B-B217-DE713D6D5C19}" dt="2019-04-04T14:27:37.615" v="1984" actId="115"/>
        <pc:sldMkLst>
          <pc:docMk/>
          <pc:sldMk cId="3604131991" sldId="263"/>
        </pc:sldMkLst>
        <pc:spChg chg="mod">
          <ac:chgData name="Antonio Osamu Katagiri Tanaka" userId="2c28225e-d492-4964-8551-1b0a3c65dda0" providerId="ADAL" clId="{329B512D-3474-403B-B217-DE713D6D5C19}" dt="2019-04-04T14:27:37.615" v="1984" actId="115"/>
          <ac:spMkLst>
            <pc:docMk/>
            <pc:sldMk cId="3604131991" sldId="263"/>
            <ac:spMk id="6" creationId="{058630E6-31AF-4451-B084-C9809D0DA4E8}"/>
          </ac:spMkLst>
        </pc:spChg>
        <pc:inkChg chg="add del">
          <ac:chgData name="Antonio Osamu Katagiri Tanaka" userId="2c28225e-d492-4964-8551-1b0a3c65dda0" providerId="ADAL" clId="{329B512D-3474-403B-B217-DE713D6D5C19}" dt="2019-04-04T14:27:28.979" v="1982" actId="9405"/>
          <ac:inkMkLst>
            <pc:docMk/>
            <pc:sldMk cId="3604131991" sldId="263"/>
            <ac:inkMk id="2" creationId="{969D952D-714C-43B0-A513-C6B4AE47428D}"/>
          </ac:inkMkLst>
        </pc:inkChg>
        <pc:inkChg chg="add del">
          <ac:chgData name="Antonio Osamu Katagiri Tanaka" userId="2c28225e-d492-4964-8551-1b0a3c65dda0" providerId="ADAL" clId="{329B512D-3474-403B-B217-DE713D6D5C19}" dt="2019-04-04T14:27:28.045" v="1981" actId="9405"/>
          <ac:inkMkLst>
            <pc:docMk/>
            <pc:sldMk cId="3604131991" sldId="263"/>
            <ac:inkMk id="3" creationId="{FE05DE7C-4281-4120-83A0-C423CBD124A8}"/>
          </ac:inkMkLst>
        </pc:inkChg>
        <pc:inkChg chg="add del">
          <ac:chgData name="Antonio Osamu Katagiri Tanaka" userId="2c28225e-d492-4964-8551-1b0a3c65dda0" providerId="ADAL" clId="{329B512D-3474-403B-B217-DE713D6D5C19}" dt="2019-04-04T14:27:27.649" v="1980" actId="9405"/>
          <ac:inkMkLst>
            <pc:docMk/>
            <pc:sldMk cId="3604131991" sldId="263"/>
            <ac:inkMk id="5" creationId="{BB6A19F7-AA98-477A-A47F-B32552340760}"/>
          </ac:inkMkLst>
        </pc:inkChg>
      </pc:sldChg>
      <pc:sldChg chg="addSp delSp modSp add modNotesTx">
        <pc:chgData name="Antonio Osamu Katagiri Tanaka" userId="2c28225e-d492-4964-8551-1b0a3c65dda0" providerId="ADAL" clId="{329B512D-3474-403B-B217-DE713D6D5C19}" dt="2019-04-04T13:21:57.223" v="1920" actId="20577"/>
        <pc:sldMkLst>
          <pc:docMk/>
          <pc:sldMk cId="708711930" sldId="276"/>
        </pc:sldMkLst>
        <pc:spChg chg="mod">
          <ac:chgData name="Antonio Osamu Katagiri Tanaka" userId="2c28225e-d492-4964-8551-1b0a3c65dda0" providerId="ADAL" clId="{329B512D-3474-403B-B217-DE713D6D5C19}" dt="2019-04-04T04:34:54.745" v="1145" actId="20577"/>
          <ac:spMkLst>
            <pc:docMk/>
            <pc:sldMk cId="708711930" sldId="276"/>
            <ac:spMk id="4" creationId="{F9ED8BE6-F7AC-4FD8-8FA8-8C683A7C2F62}"/>
          </ac:spMkLst>
        </pc:spChg>
        <pc:spChg chg="add mod">
          <ac:chgData name="Antonio Osamu Katagiri Tanaka" userId="2c28225e-d492-4964-8551-1b0a3c65dda0" providerId="ADAL" clId="{329B512D-3474-403B-B217-DE713D6D5C19}" dt="2019-04-04T13:21:57.223" v="1920" actId="20577"/>
          <ac:spMkLst>
            <pc:docMk/>
            <pc:sldMk cId="708711930" sldId="276"/>
            <ac:spMk id="7" creationId="{43F915F1-9C90-4B6E-AA0B-C9F4FCF704FA}"/>
          </ac:spMkLst>
        </pc:spChg>
        <pc:picChg chg="add del mod">
          <ac:chgData name="Antonio Osamu Katagiri Tanaka" userId="2c28225e-d492-4964-8551-1b0a3c65dda0" providerId="ADAL" clId="{329B512D-3474-403B-B217-DE713D6D5C19}" dt="2019-04-04T05:13:15.197" v="1321" actId="478"/>
          <ac:picMkLst>
            <pc:docMk/>
            <pc:sldMk cId="708711930" sldId="276"/>
            <ac:picMk id="5" creationId="{A98AA8FA-E2A8-490A-BE93-C2DB37F95CB5}"/>
          </ac:picMkLst>
        </pc:picChg>
      </pc:sldChg>
      <pc:sldChg chg="addSp delSp add">
        <pc:chgData name="Antonio Osamu Katagiri Tanaka" userId="2c28225e-d492-4964-8551-1b0a3c65dda0" providerId="ADAL" clId="{329B512D-3474-403B-B217-DE713D6D5C19}" dt="2019-04-04T14:17:54.544" v="1976" actId="9405"/>
        <pc:sldMkLst>
          <pc:docMk/>
          <pc:sldMk cId="2232161063" sldId="281"/>
        </pc:sldMkLst>
        <pc:spChg chg="del">
          <ac:chgData name="Antonio Osamu Katagiri Tanaka" userId="2c28225e-d492-4964-8551-1b0a3c65dda0" providerId="ADAL" clId="{329B512D-3474-403B-B217-DE713D6D5C19}" dt="2019-04-04T14:16:15.620" v="1950" actId="478"/>
          <ac:spMkLst>
            <pc:docMk/>
            <pc:sldMk cId="2232161063" sldId="281"/>
            <ac:spMk id="2" creationId="{4C4F355D-C485-4947-B93D-D35B7AA9E70B}"/>
          </ac:spMkLst>
        </pc:spChg>
        <pc:spChg chg="del">
          <ac:chgData name="Antonio Osamu Katagiri Tanaka" userId="2c28225e-d492-4964-8551-1b0a3c65dda0" providerId="ADAL" clId="{329B512D-3474-403B-B217-DE713D6D5C19}" dt="2019-04-04T14:16:15.620" v="1950" actId="478"/>
          <ac:spMkLst>
            <pc:docMk/>
            <pc:sldMk cId="2232161063" sldId="281"/>
            <ac:spMk id="3" creationId="{CEFF394F-286F-4E9E-91A4-CDDC3F9A8031}"/>
          </ac:spMkLst>
        </pc:spChg>
        <pc:inkChg chg="add del">
          <ac:chgData name="Antonio Osamu Katagiri Tanaka" userId="2c28225e-d492-4964-8551-1b0a3c65dda0" providerId="ADAL" clId="{329B512D-3474-403B-B217-DE713D6D5C19}" dt="2019-04-04T14:16:38.510" v="1954" actId="9405"/>
          <ac:inkMkLst>
            <pc:docMk/>
            <pc:sldMk cId="2232161063" sldId="281"/>
            <ac:inkMk id="4" creationId="{F48662FE-D5D2-4B7F-8DA7-0CF64BB16546}"/>
          </ac:inkMkLst>
        </pc:inkChg>
        <pc:inkChg chg="add del">
          <ac:chgData name="Antonio Osamu Katagiri Tanaka" userId="2c28225e-d492-4964-8551-1b0a3c65dda0" providerId="ADAL" clId="{329B512D-3474-403B-B217-DE713D6D5C19}" dt="2019-04-04T14:16:38.154" v="1953" actId="9405"/>
          <ac:inkMkLst>
            <pc:docMk/>
            <pc:sldMk cId="2232161063" sldId="281"/>
            <ac:inkMk id="5" creationId="{4ABF39D1-C7B9-4BA2-B542-4048A038320F}"/>
          </ac:inkMkLst>
        </pc:inkChg>
        <pc:inkChg chg="add del">
          <ac:chgData name="Antonio Osamu Katagiri Tanaka" userId="2c28225e-d492-4964-8551-1b0a3c65dda0" providerId="ADAL" clId="{329B512D-3474-403B-B217-DE713D6D5C19}" dt="2019-04-04T14:16:47.175" v="1958" actId="9405"/>
          <ac:inkMkLst>
            <pc:docMk/>
            <pc:sldMk cId="2232161063" sldId="281"/>
            <ac:inkMk id="6" creationId="{5B1B56C8-70C9-4730-8643-79E88310667C}"/>
          </ac:inkMkLst>
        </pc:inkChg>
        <pc:inkChg chg="add del">
          <ac:chgData name="Antonio Osamu Katagiri Tanaka" userId="2c28225e-d492-4964-8551-1b0a3c65dda0" providerId="ADAL" clId="{329B512D-3474-403B-B217-DE713D6D5C19}" dt="2019-04-04T14:16:46.724" v="1957" actId="9405"/>
          <ac:inkMkLst>
            <pc:docMk/>
            <pc:sldMk cId="2232161063" sldId="281"/>
            <ac:inkMk id="7" creationId="{24C5F770-68B4-4D42-B489-41A511F861BD}"/>
          </ac:inkMkLst>
        </pc:inkChg>
        <pc:inkChg chg="add del">
          <ac:chgData name="Antonio Osamu Katagiri Tanaka" userId="2c28225e-d492-4964-8551-1b0a3c65dda0" providerId="ADAL" clId="{329B512D-3474-403B-B217-DE713D6D5C19}" dt="2019-04-04T14:17:20.271" v="1975" actId="9405"/>
          <ac:inkMkLst>
            <pc:docMk/>
            <pc:sldMk cId="2232161063" sldId="281"/>
            <ac:inkMk id="8" creationId="{39B76950-E0E3-487C-9E7C-22E8EC186848}"/>
          </ac:inkMkLst>
        </pc:inkChg>
        <pc:inkChg chg="add del">
          <ac:chgData name="Antonio Osamu Katagiri Tanaka" userId="2c28225e-d492-4964-8551-1b0a3c65dda0" providerId="ADAL" clId="{329B512D-3474-403B-B217-DE713D6D5C19}" dt="2019-04-04T14:17:20.012" v="1974" actId="9405"/>
          <ac:inkMkLst>
            <pc:docMk/>
            <pc:sldMk cId="2232161063" sldId="281"/>
            <ac:inkMk id="9" creationId="{3CEC4F54-38E1-4934-8B8C-FFE12692C698}"/>
          </ac:inkMkLst>
        </pc:inkChg>
        <pc:inkChg chg="add del">
          <ac:chgData name="Antonio Osamu Katagiri Tanaka" userId="2c28225e-d492-4964-8551-1b0a3c65dda0" providerId="ADAL" clId="{329B512D-3474-403B-B217-DE713D6D5C19}" dt="2019-04-04T14:17:09.245" v="1963"/>
          <ac:inkMkLst>
            <pc:docMk/>
            <pc:sldMk cId="2232161063" sldId="281"/>
            <ac:inkMk id="10" creationId="{0DBEE789-6623-4AB2-ADC5-98E430E1CBAF}"/>
          </ac:inkMkLst>
        </pc:inkChg>
        <pc:inkChg chg="add del">
          <ac:chgData name="Antonio Osamu Katagiri Tanaka" userId="2c28225e-d492-4964-8551-1b0a3c65dda0" providerId="ADAL" clId="{329B512D-3474-403B-B217-DE713D6D5C19}" dt="2019-04-04T14:17:19.713" v="1973" actId="9405"/>
          <ac:inkMkLst>
            <pc:docMk/>
            <pc:sldMk cId="2232161063" sldId="281"/>
            <ac:inkMk id="11" creationId="{DFC9F2CA-5285-4A5C-9F5B-2525D84FA85B}"/>
          </ac:inkMkLst>
        </pc:inkChg>
        <pc:inkChg chg="add del">
          <ac:chgData name="Antonio Osamu Katagiri Tanaka" userId="2c28225e-d492-4964-8551-1b0a3c65dda0" providerId="ADAL" clId="{329B512D-3474-403B-B217-DE713D6D5C19}" dt="2019-04-04T14:17:11.940" v="1965"/>
          <ac:inkMkLst>
            <pc:docMk/>
            <pc:sldMk cId="2232161063" sldId="281"/>
            <ac:inkMk id="12" creationId="{70729EB8-D999-44DE-BD4B-AC2656488D0D}"/>
          </ac:inkMkLst>
        </pc:inkChg>
        <pc:inkChg chg="add del">
          <ac:chgData name="Antonio Osamu Katagiri Tanaka" userId="2c28225e-d492-4964-8551-1b0a3c65dda0" providerId="ADAL" clId="{329B512D-3474-403B-B217-DE713D6D5C19}" dt="2019-04-04T14:17:19.448" v="1972" actId="9405"/>
          <ac:inkMkLst>
            <pc:docMk/>
            <pc:sldMk cId="2232161063" sldId="281"/>
            <ac:inkMk id="13" creationId="{B5E4568C-A122-4752-BFD4-D01AB9477A90}"/>
          </ac:inkMkLst>
        </pc:inkChg>
        <pc:inkChg chg="add del">
          <ac:chgData name="Antonio Osamu Katagiri Tanaka" userId="2c28225e-d492-4964-8551-1b0a3c65dda0" providerId="ADAL" clId="{329B512D-3474-403B-B217-DE713D6D5C19}" dt="2019-04-04T14:17:14.340" v="1967"/>
          <ac:inkMkLst>
            <pc:docMk/>
            <pc:sldMk cId="2232161063" sldId="281"/>
            <ac:inkMk id="14" creationId="{B7C371AD-F542-4243-992B-83DE8682F6E8}"/>
          </ac:inkMkLst>
        </pc:inkChg>
        <pc:inkChg chg="add del">
          <ac:chgData name="Antonio Osamu Katagiri Tanaka" userId="2c28225e-d492-4964-8551-1b0a3c65dda0" providerId="ADAL" clId="{329B512D-3474-403B-B217-DE713D6D5C19}" dt="2019-04-04T14:17:19.102" v="1971" actId="9405"/>
          <ac:inkMkLst>
            <pc:docMk/>
            <pc:sldMk cId="2232161063" sldId="281"/>
            <ac:inkMk id="15" creationId="{CFB02AAB-6668-48F3-B426-4D9D0CC71014}"/>
          </ac:inkMkLst>
        </pc:inkChg>
        <pc:inkChg chg="add del">
          <ac:chgData name="Antonio Osamu Katagiri Tanaka" userId="2c28225e-d492-4964-8551-1b0a3c65dda0" providerId="ADAL" clId="{329B512D-3474-403B-B217-DE713D6D5C19}" dt="2019-04-04T14:17:17.351" v="1969"/>
          <ac:inkMkLst>
            <pc:docMk/>
            <pc:sldMk cId="2232161063" sldId="281"/>
            <ac:inkMk id="16" creationId="{F958836C-F4E8-4AF9-BD66-055A4B6A0328}"/>
          </ac:inkMkLst>
        </pc:inkChg>
        <pc:inkChg chg="add del">
          <ac:chgData name="Antonio Osamu Katagiri Tanaka" userId="2c28225e-d492-4964-8551-1b0a3c65dda0" providerId="ADAL" clId="{329B512D-3474-403B-B217-DE713D6D5C19}" dt="2019-04-04T14:17:18.869" v="1970" actId="9405"/>
          <ac:inkMkLst>
            <pc:docMk/>
            <pc:sldMk cId="2232161063" sldId="281"/>
            <ac:inkMk id="17" creationId="{381EC61D-F6A6-4D31-8DC8-0FDB22BF7969}"/>
          </ac:inkMkLst>
        </pc:inkChg>
        <pc:inkChg chg="add">
          <ac:chgData name="Antonio Osamu Katagiri Tanaka" userId="2c28225e-d492-4964-8551-1b0a3c65dda0" providerId="ADAL" clId="{329B512D-3474-403B-B217-DE713D6D5C19}" dt="2019-04-04T14:17:17.351" v="1969"/>
          <ac:inkMkLst>
            <pc:docMk/>
            <pc:sldMk cId="2232161063" sldId="281"/>
            <ac:inkMk id="18" creationId="{A82FD42E-7762-4781-B54C-6FC99285B972}"/>
          </ac:inkMkLst>
        </pc:inkChg>
        <pc:inkChg chg="add">
          <ac:chgData name="Antonio Osamu Katagiri Tanaka" userId="2c28225e-d492-4964-8551-1b0a3c65dda0" providerId="ADAL" clId="{329B512D-3474-403B-B217-DE713D6D5C19}" dt="2019-04-04T14:17:54.544" v="1976" actId="9405"/>
          <ac:inkMkLst>
            <pc:docMk/>
            <pc:sldMk cId="2232161063" sldId="281"/>
            <ac:inkMk id="19" creationId="{BAA549A7-2830-4ED6-A802-0791908B8068}"/>
          </ac:inkMkLst>
        </pc:inkChg>
      </pc:sldChg>
    </pc:docChg>
  </pc:docChgLst>
  <pc:docChgLst>
    <pc:chgData name="Antonio Osamu Katagiri Tanaka" userId="2c28225e-d492-4964-8551-1b0a3c65dda0" providerId="ADAL" clId="{E8966260-3096-4054-A5E0-0A91A10A6CF4}"/>
    <pc:docChg chg="custSel delSld modSld modSection">
      <pc:chgData name="Antonio Osamu Katagiri Tanaka" userId="2c28225e-d492-4964-8551-1b0a3c65dda0" providerId="ADAL" clId="{E8966260-3096-4054-A5E0-0A91A10A6CF4}" dt="2019-05-05T18:21:47.650" v="183" actId="1076"/>
      <pc:docMkLst>
        <pc:docMk/>
      </pc:docMkLst>
      <pc:sldChg chg="modSp">
        <pc:chgData name="Antonio Osamu Katagiri Tanaka" userId="2c28225e-d492-4964-8551-1b0a3c65dda0" providerId="ADAL" clId="{E8966260-3096-4054-A5E0-0A91A10A6CF4}" dt="2019-05-05T18:15:43.052" v="43" actId="20577"/>
        <pc:sldMkLst>
          <pc:docMk/>
          <pc:sldMk cId="3401248549" sldId="256"/>
        </pc:sldMkLst>
        <pc:spChg chg="mod">
          <ac:chgData name="Antonio Osamu Katagiri Tanaka" userId="2c28225e-d492-4964-8551-1b0a3c65dda0" providerId="ADAL" clId="{E8966260-3096-4054-A5E0-0A91A10A6CF4}" dt="2019-05-05T18:15:05.242" v="6" actId="20577"/>
          <ac:spMkLst>
            <pc:docMk/>
            <pc:sldMk cId="3401248549" sldId="256"/>
            <ac:spMk id="6" creationId="{3EB028BF-0783-48AF-AB96-57CC5B2CBEAF}"/>
          </ac:spMkLst>
        </pc:spChg>
        <pc:spChg chg="mod">
          <ac:chgData name="Antonio Osamu Katagiri Tanaka" userId="2c28225e-d492-4964-8551-1b0a3c65dda0" providerId="ADAL" clId="{E8966260-3096-4054-A5E0-0A91A10A6CF4}" dt="2019-05-05T18:15:43.052" v="43" actId="20577"/>
          <ac:spMkLst>
            <pc:docMk/>
            <pc:sldMk cId="3401248549" sldId="256"/>
            <ac:spMk id="7" creationId="{8D0BEDFD-CE79-4A45-9ADE-72FBEA303FCC}"/>
          </ac:spMkLst>
        </pc:spChg>
      </pc:sldChg>
      <pc:sldChg chg="modSp">
        <pc:chgData name="Antonio Osamu Katagiri Tanaka" userId="2c28225e-d492-4964-8551-1b0a3c65dda0" providerId="ADAL" clId="{E8966260-3096-4054-A5E0-0A91A10A6CF4}" dt="2019-05-05T18:17:03.441" v="65" actId="20577"/>
        <pc:sldMkLst>
          <pc:docMk/>
          <pc:sldMk cId="1105756717" sldId="257"/>
        </pc:sldMkLst>
        <pc:spChg chg="mod">
          <ac:chgData name="Antonio Osamu Katagiri Tanaka" userId="2c28225e-d492-4964-8551-1b0a3c65dda0" providerId="ADAL" clId="{E8966260-3096-4054-A5E0-0A91A10A6CF4}" dt="2019-05-05T18:17:03.441" v="65" actId="20577"/>
          <ac:spMkLst>
            <pc:docMk/>
            <pc:sldMk cId="1105756717" sldId="257"/>
            <ac:spMk id="3" creationId="{6E971A9A-8031-4781-96A0-B9A5656935B5}"/>
          </ac:spMkLst>
        </pc:spChg>
      </pc:sldChg>
      <pc:sldChg chg="del">
        <pc:chgData name="Antonio Osamu Katagiri Tanaka" userId="2c28225e-d492-4964-8551-1b0a3c65dda0" providerId="ADAL" clId="{E8966260-3096-4054-A5E0-0A91A10A6CF4}" dt="2019-05-05T18:18:49.783" v="109" actId="2696"/>
        <pc:sldMkLst>
          <pc:docMk/>
          <pc:sldMk cId="1147480841" sldId="258"/>
        </pc:sldMkLst>
      </pc:sldChg>
      <pc:sldChg chg="delSp modSp">
        <pc:chgData name="Antonio Osamu Katagiri Tanaka" userId="2c28225e-d492-4964-8551-1b0a3c65dda0" providerId="ADAL" clId="{E8966260-3096-4054-A5E0-0A91A10A6CF4}" dt="2019-05-05T18:18:19.783" v="108" actId="478"/>
        <pc:sldMkLst>
          <pc:docMk/>
          <pc:sldMk cId="4056039362" sldId="260"/>
        </pc:sldMkLst>
        <pc:spChg chg="mod">
          <ac:chgData name="Antonio Osamu Katagiri Tanaka" userId="2c28225e-d492-4964-8551-1b0a3c65dda0" providerId="ADAL" clId="{E8966260-3096-4054-A5E0-0A91A10A6CF4}" dt="2019-05-05T18:17:53.631" v="80" actId="20577"/>
          <ac:spMkLst>
            <pc:docMk/>
            <pc:sldMk cId="4056039362" sldId="260"/>
            <ac:spMk id="6" creationId="{438892A2-F58C-479B-93B3-BDD2A80D348B}"/>
          </ac:spMkLst>
        </pc:spChg>
        <pc:spChg chg="mod">
          <ac:chgData name="Antonio Osamu Katagiri Tanaka" userId="2c28225e-d492-4964-8551-1b0a3c65dda0" providerId="ADAL" clId="{E8966260-3096-4054-A5E0-0A91A10A6CF4}" dt="2019-05-05T18:18:16.618" v="107" actId="20577"/>
          <ac:spMkLst>
            <pc:docMk/>
            <pc:sldMk cId="4056039362" sldId="260"/>
            <ac:spMk id="14" creationId="{B1FDEF3E-1872-41D3-A841-FBE14801F476}"/>
          </ac:spMkLst>
        </pc:spChg>
        <pc:picChg chg="del">
          <ac:chgData name="Antonio Osamu Katagiri Tanaka" userId="2c28225e-d492-4964-8551-1b0a3c65dda0" providerId="ADAL" clId="{E8966260-3096-4054-A5E0-0A91A10A6CF4}" dt="2019-05-05T18:18:19.783" v="108" actId="478"/>
          <ac:picMkLst>
            <pc:docMk/>
            <pc:sldMk cId="4056039362" sldId="260"/>
            <ac:picMk id="13" creationId="{8578D0BD-CD2C-44B1-976E-1029D186D2DF}"/>
          </ac:picMkLst>
        </pc:picChg>
      </pc:sldChg>
      <pc:sldChg chg="del">
        <pc:chgData name="Antonio Osamu Katagiri Tanaka" userId="2c28225e-d492-4964-8551-1b0a3c65dda0" providerId="ADAL" clId="{E8966260-3096-4054-A5E0-0A91A10A6CF4}" dt="2019-05-05T18:19:07.219" v="110" actId="2696"/>
        <pc:sldMkLst>
          <pc:docMk/>
          <pc:sldMk cId="2503017019" sldId="261"/>
        </pc:sldMkLst>
      </pc:sldChg>
      <pc:sldChg chg="del">
        <pc:chgData name="Antonio Osamu Katagiri Tanaka" userId="2c28225e-d492-4964-8551-1b0a3c65dda0" providerId="ADAL" clId="{E8966260-3096-4054-A5E0-0A91A10A6CF4}" dt="2019-05-05T18:20:04.225" v="154" actId="2696"/>
        <pc:sldMkLst>
          <pc:docMk/>
          <pc:sldMk cId="3893641512" sldId="262"/>
        </pc:sldMkLst>
      </pc:sldChg>
      <pc:sldChg chg="modSp">
        <pc:chgData name="Antonio Osamu Katagiri Tanaka" userId="2c28225e-d492-4964-8551-1b0a3c65dda0" providerId="ADAL" clId="{E8966260-3096-4054-A5E0-0A91A10A6CF4}" dt="2019-05-05T18:20:20.845" v="178" actId="20577"/>
        <pc:sldMkLst>
          <pc:docMk/>
          <pc:sldMk cId="3604131991" sldId="263"/>
        </pc:sldMkLst>
        <pc:spChg chg="mod">
          <ac:chgData name="Antonio Osamu Katagiri Tanaka" userId="2c28225e-d492-4964-8551-1b0a3c65dda0" providerId="ADAL" clId="{E8966260-3096-4054-A5E0-0A91A10A6CF4}" dt="2019-05-05T18:20:20.845" v="178" actId="20577"/>
          <ac:spMkLst>
            <pc:docMk/>
            <pc:sldMk cId="3604131991" sldId="263"/>
            <ac:spMk id="6" creationId="{058630E6-31AF-4451-B084-C9809D0DA4E8}"/>
          </ac:spMkLst>
        </pc:spChg>
      </pc:sldChg>
      <pc:sldChg chg="del">
        <pc:chgData name="Antonio Osamu Katagiri Tanaka" userId="2c28225e-d492-4964-8551-1b0a3c65dda0" providerId="ADAL" clId="{E8966260-3096-4054-A5E0-0A91A10A6CF4}" dt="2019-05-05T18:19:07.234" v="111" actId="2696"/>
        <pc:sldMkLst>
          <pc:docMk/>
          <pc:sldMk cId="2598307304" sldId="264"/>
        </pc:sldMkLst>
      </pc:sldChg>
      <pc:sldChg chg="del">
        <pc:chgData name="Antonio Osamu Katagiri Tanaka" userId="2c28225e-d492-4964-8551-1b0a3c65dda0" providerId="ADAL" clId="{E8966260-3096-4054-A5E0-0A91A10A6CF4}" dt="2019-05-05T18:20:04.300" v="156" actId="2696"/>
        <pc:sldMkLst>
          <pc:docMk/>
          <pc:sldMk cId="1380703515" sldId="265"/>
        </pc:sldMkLst>
      </pc:sldChg>
      <pc:sldChg chg="del">
        <pc:chgData name="Antonio Osamu Katagiri Tanaka" userId="2c28225e-d492-4964-8551-1b0a3c65dda0" providerId="ADAL" clId="{E8966260-3096-4054-A5E0-0A91A10A6CF4}" dt="2019-05-05T18:20:04.217" v="149" actId="2696"/>
        <pc:sldMkLst>
          <pc:docMk/>
          <pc:sldMk cId="3341228731" sldId="266"/>
        </pc:sldMkLst>
      </pc:sldChg>
      <pc:sldChg chg="del">
        <pc:chgData name="Antonio Osamu Katagiri Tanaka" userId="2c28225e-d492-4964-8551-1b0a3c65dda0" providerId="ADAL" clId="{E8966260-3096-4054-A5E0-0A91A10A6CF4}" dt="2019-05-05T18:20:04.214" v="147" actId="2696"/>
        <pc:sldMkLst>
          <pc:docMk/>
          <pc:sldMk cId="4191868023" sldId="267"/>
        </pc:sldMkLst>
      </pc:sldChg>
      <pc:sldChg chg="del">
        <pc:chgData name="Antonio Osamu Katagiri Tanaka" userId="2c28225e-d492-4964-8551-1b0a3c65dda0" providerId="ADAL" clId="{E8966260-3096-4054-A5E0-0A91A10A6CF4}" dt="2019-05-05T18:19:07.290" v="112" actId="2696"/>
        <pc:sldMkLst>
          <pc:docMk/>
          <pc:sldMk cId="3853310930" sldId="268"/>
        </pc:sldMkLst>
      </pc:sldChg>
      <pc:sldChg chg="addSp delSp modSp">
        <pc:chgData name="Antonio Osamu Katagiri Tanaka" userId="2c28225e-d492-4964-8551-1b0a3c65dda0" providerId="ADAL" clId="{E8966260-3096-4054-A5E0-0A91A10A6CF4}" dt="2019-05-05T18:21:47.650" v="183" actId="1076"/>
        <pc:sldMkLst>
          <pc:docMk/>
          <pc:sldMk cId="4246728971" sldId="269"/>
        </pc:sldMkLst>
        <pc:picChg chg="add mod">
          <ac:chgData name="Antonio Osamu Katagiri Tanaka" userId="2c28225e-d492-4964-8551-1b0a3c65dda0" providerId="ADAL" clId="{E8966260-3096-4054-A5E0-0A91A10A6CF4}" dt="2019-05-05T18:21:47.650" v="183" actId="1076"/>
          <ac:picMkLst>
            <pc:docMk/>
            <pc:sldMk cId="4246728971" sldId="269"/>
            <ac:picMk id="2" creationId="{A3958ADD-11D2-4A36-B683-42F04B78B769}"/>
          </ac:picMkLst>
        </pc:picChg>
        <pc:picChg chg="del">
          <ac:chgData name="Antonio Osamu Katagiri Tanaka" userId="2c28225e-d492-4964-8551-1b0a3c65dda0" providerId="ADAL" clId="{E8966260-3096-4054-A5E0-0A91A10A6CF4}" dt="2019-05-05T18:21:41.213" v="180" actId="478"/>
          <ac:picMkLst>
            <pc:docMk/>
            <pc:sldMk cId="4246728971" sldId="269"/>
            <ac:picMk id="1026" creationId="{62C86081-2859-45C8-BAE6-D2CC488FFFF6}"/>
          </ac:picMkLst>
        </pc:picChg>
      </pc:sldChg>
      <pc:sldChg chg="del">
        <pc:chgData name="Antonio Osamu Katagiri Tanaka" userId="2c28225e-d492-4964-8551-1b0a3c65dda0" providerId="ADAL" clId="{E8966260-3096-4054-A5E0-0A91A10A6CF4}" dt="2019-05-05T18:19:07.332" v="113" actId="2696"/>
        <pc:sldMkLst>
          <pc:docMk/>
          <pc:sldMk cId="3718396701" sldId="270"/>
        </pc:sldMkLst>
      </pc:sldChg>
      <pc:sldChg chg="del">
        <pc:chgData name="Antonio Osamu Katagiri Tanaka" userId="2c28225e-d492-4964-8551-1b0a3c65dda0" providerId="ADAL" clId="{E8966260-3096-4054-A5E0-0A91A10A6CF4}" dt="2019-05-05T18:19:07.474" v="115" actId="2696"/>
        <pc:sldMkLst>
          <pc:docMk/>
          <pc:sldMk cId="1388157750" sldId="271"/>
        </pc:sldMkLst>
      </pc:sldChg>
      <pc:sldChg chg="del">
        <pc:chgData name="Antonio Osamu Katagiri Tanaka" userId="2c28225e-d492-4964-8551-1b0a3c65dda0" providerId="ADAL" clId="{E8966260-3096-4054-A5E0-0A91A10A6CF4}" dt="2019-05-05T18:19:07.488" v="116" actId="2696"/>
        <pc:sldMkLst>
          <pc:docMk/>
          <pc:sldMk cId="3743568195" sldId="272"/>
        </pc:sldMkLst>
      </pc:sldChg>
      <pc:sldChg chg="del">
        <pc:chgData name="Antonio Osamu Katagiri Tanaka" userId="2c28225e-d492-4964-8551-1b0a3c65dda0" providerId="ADAL" clId="{E8966260-3096-4054-A5E0-0A91A10A6CF4}" dt="2019-05-05T18:20:04.228" v="155" actId="2696"/>
        <pc:sldMkLst>
          <pc:docMk/>
          <pc:sldMk cId="3231993023" sldId="273"/>
        </pc:sldMkLst>
      </pc:sldChg>
      <pc:sldChg chg="del">
        <pc:chgData name="Antonio Osamu Katagiri Tanaka" userId="2c28225e-d492-4964-8551-1b0a3c65dda0" providerId="ADAL" clId="{E8966260-3096-4054-A5E0-0A91A10A6CF4}" dt="2019-05-05T18:19:07.457" v="114" actId="2696"/>
        <pc:sldMkLst>
          <pc:docMk/>
          <pc:sldMk cId="4180764040" sldId="274"/>
        </pc:sldMkLst>
      </pc:sldChg>
      <pc:sldChg chg="del">
        <pc:chgData name="Antonio Osamu Katagiri Tanaka" userId="2c28225e-d492-4964-8551-1b0a3c65dda0" providerId="ADAL" clId="{E8966260-3096-4054-A5E0-0A91A10A6CF4}" dt="2019-05-05T18:20:04.224" v="153" actId="2696"/>
        <pc:sldMkLst>
          <pc:docMk/>
          <pc:sldMk cId="1610641762" sldId="275"/>
        </pc:sldMkLst>
      </pc:sldChg>
      <pc:sldChg chg="modSp">
        <pc:chgData name="Antonio Osamu Katagiri Tanaka" userId="2c28225e-d492-4964-8551-1b0a3c65dda0" providerId="ADAL" clId="{E8966260-3096-4054-A5E0-0A91A10A6CF4}" dt="2019-05-05T18:19:48.704" v="146" actId="20577"/>
        <pc:sldMkLst>
          <pc:docMk/>
          <pc:sldMk cId="708711930" sldId="276"/>
        </pc:sldMkLst>
        <pc:spChg chg="mod">
          <ac:chgData name="Antonio Osamu Katagiri Tanaka" userId="2c28225e-d492-4964-8551-1b0a3c65dda0" providerId="ADAL" clId="{E8966260-3096-4054-A5E0-0A91A10A6CF4}" dt="2019-05-05T18:19:48.704" v="146" actId="20577"/>
          <ac:spMkLst>
            <pc:docMk/>
            <pc:sldMk cId="708711930" sldId="276"/>
            <ac:spMk id="7" creationId="{43F915F1-9C90-4B6E-AA0B-C9F4FCF704FA}"/>
          </ac:spMkLst>
        </pc:spChg>
      </pc:sldChg>
      <pc:sldChg chg="del">
        <pc:chgData name="Antonio Osamu Katagiri Tanaka" userId="2c28225e-d492-4964-8551-1b0a3c65dda0" providerId="ADAL" clId="{E8966260-3096-4054-A5E0-0A91A10A6CF4}" dt="2019-05-05T18:20:04.219" v="150" actId="2696"/>
        <pc:sldMkLst>
          <pc:docMk/>
          <pc:sldMk cId="4081235605" sldId="277"/>
        </pc:sldMkLst>
      </pc:sldChg>
      <pc:sldChg chg="del">
        <pc:chgData name="Antonio Osamu Katagiri Tanaka" userId="2c28225e-d492-4964-8551-1b0a3c65dda0" providerId="ADAL" clId="{E8966260-3096-4054-A5E0-0A91A10A6CF4}" dt="2019-05-05T18:20:04.220" v="151" actId="2696"/>
        <pc:sldMkLst>
          <pc:docMk/>
          <pc:sldMk cId="3364986435" sldId="278"/>
        </pc:sldMkLst>
      </pc:sldChg>
      <pc:sldChg chg="del">
        <pc:chgData name="Antonio Osamu Katagiri Tanaka" userId="2c28225e-d492-4964-8551-1b0a3c65dda0" providerId="ADAL" clId="{E8966260-3096-4054-A5E0-0A91A10A6CF4}" dt="2019-05-05T18:20:04.221" v="152" actId="2696"/>
        <pc:sldMkLst>
          <pc:docMk/>
          <pc:sldMk cId="2164953142" sldId="279"/>
        </pc:sldMkLst>
      </pc:sldChg>
      <pc:sldChg chg="del">
        <pc:chgData name="Antonio Osamu Katagiri Tanaka" userId="2c28225e-d492-4964-8551-1b0a3c65dda0" providerId="ADAL" clId="{E8966260-3096-4054-A5E0-0A91A10A6CF4}" dt="2019-05-05T18:20:04.216" v="148" actId="2696"/>
        <pc:sldMkLst>
          <pc:docMk/>
          <pc:sldMk cId="3680588873" sldId="280"/>
        </pc:sldMkLst>
      </pc:sldChg>
    </pc:docChg>
  </pc:docChgLst>
  <pc:docChgLst>
    <pc:chgData name="Antonio Osamu Katagiri Tanaka" userId="2c28225e-d492-4964-8551-1b0a3c65dda0" providerId="ADAL" clId="{D962D6D7-454A-41C7-98A7-DA876A9E1509}"/>
    <pc:docChg chg="undo custSel modSld modMainMaster">
      <pc:chgData name="Antonio Osamu Katagiri Tanaka" userId="2c28225e-d492-4964-8551-1b0a3c65dda0" providerId="ADAL" clId="{D962D6D7-454A-41C7-98A7-DA876A9E1509}" dt="2020-05-07T16:59:39.076" v="294" actId="113"/>
      <pc:docMkLst>
        <pc:docMk/>
      </pc:docMkLst>
      <pc:sldChg chg="modSp mod setBg">
        <pc:chgData name="Antonio Osamu Katagiri Tanaka" userId="2c28225e-d492-4964-8551-1b0a3c65dda0" providerId="ADAL" clId="{D962D6D7-454A-41C7-98A7-DA876A9E1509}" dt="2020-05-04T16:19:55.243" v="80" actId="20577"/>
        <pc:sldMkLst>
          <pc:docMk/>
          <pc:sldMk cId="3401248549" sldId="256"/>
        </pc:sldMkLst>
        <pc:spChg chg="mod">
          <ac:chgData name="Antonio Osamu Katagiri Tanaka" userId="2c28225e-d492-4964-8551-1b0a3c65dda0" providerId="ADAL" clId="{D962D6D7-454A-41C7-98A7-DA876A9E1509}" dt="2020-05-04T16:19:15.301" v="26"/>
          <ac:spMkLst>
            <pc:docMk/>
            <pc:sldMk cId="3401248549" sldId="256"/>
            <ac:spMk id="6" creationId="{3EB028BF-0783-48AF-AB96-57CC5B2CBEAF}"/>
          </ac:spMkLst>
        </pc:spChg>
        <pc:spChg chg="mod">
          <ac:chgData name="Antonio Osamu Katagiri Tanaka" userId="2c28225e-d492-4964-8551-1b0a3c65dda0" providerId="ADAL" clId="{D962D6D7-454A-41C7-98A7-DA876A9E1509}" dt="2020-05-04T16:19:55.243" v="80" actId="20577"/>
          <ac:spMkLst>
            <pc:docMk/>
            <pc:sldMk cId="3401248549" sldId="256"/>
            <ac:spMk id="7" creationId="{8D0BEDFD-CE79-4A45-9ADE-72FBEA303FCC}"/>
          </ac:spMkLst>
        </pc:spChg>
      </pc:sldChg>
      <pc:sldChg chg="modSp mod">
        <pc:chgData name="Antonio Osamu Katagiri Tanaka" userId="2c28225e-d492-4964-8551-1b0a3c65dda0" providerId="ADAL" clId="{D962D6D7-454A-41C7-98A7-DA876A9E1509}" dt="2020-05-07T16:59:39.076" v="294" actId="113"/>
        <pc:sldMkLst>
          <pc:docMk/>
          <pc:sldMk cId="4056039362" sldId="260"/>
        </pc:sldMkLst>
        <pc:spChg chg="mod">
          <ac:chgData name="Antonio Osamu Katagiri Tanaka" userId="2c28225e-d492-4964-8551-1b0a3c65dda0" providerId="ADAL" clId="{D962D6D7-454A-41C7-98A7-DA876A9E1509}" dt="2020-05-07T16:59:39.076" v="294" actId="113"/>
          <ac:spMkLst>
            <pc:docMk/>
            <pc:sldMk cId="4056039362" sldId="260"/>
            <ac:spMk id="14" creationId="{B1FDEF3E-1872-41D3-A841-FBE14801F476}"/>
          </ac:spMkLst>
        </pc:spChg>
      </pc:sldChg>
      <pc:sldChg chg="addSp delSp modSp mod">
        <pc:chgData name="Antonio Osamu Katagiri Tanaka" userId="2c28225e-d492-4964-8551-1b0a3c65dda0" providerId="ADAL" clId="{D962D6D7-454A-41C7-98A7-DA876A9E1509}" dt="2020-05-04T16:18:34.715" v="25" actId="14100"/>
        <pc:sldMkLst>
          <pc:docMk/>
          <pc:sldMk cId="4246728971" sldId="269"/>
        </pc:sldMkLst>
        <pc:spChg chg="add">
          <ac:chgData name="Antonio Osamu Katagiri Tanaka" userId="2c28225e-d492-4964-8551-1b0a3c65dda0" providerId="ADAL" clId="{D962D6D7-454A-41C7-98A7-DA876A9E1509}" dt="2020-05-04T16:15:48.760" v="11"/>
          <ac:spMkLst>
            <pc:docMk/>
            <pc:sldMk cId="4246728971" sldId="269"/>
            <ac:spMk id="3" creationId="{2D3FFEBE-5388-4A46-A0AF-9ADC5456286E}"/>
          </ac:spMkLst>
        </pc:spChg>
        <pc:spChg chg="add del mod">
          <ac:chgData name="Antonio Osamu Katagiri Tanaka" userId="2c28225e-d492-4964-8551-1b0a3c65dda0" providerId="ADAL" clId="{D962D6D7-454A-41C7-98A7-DA876A9E1509}" dt="2020-05-04T16:16:04.485" v="15" actId="478"/>
          <ac:spMkLst>
            <pc:docMk/>
            <pc:sldMk cId="4246728971" sldId="269"/>
            <ac:spMk id="5" creationId="{446ACE21-741E-4F2C-859F-FBC573402619}"/>
          </ac:spMkLst>
        </pc:spChg>
        <pc:spChg chg="del">
          <ac:chgData name="Antonio Osamu Katagiri Tanaka" userId="2c28225e-d492-4964-8551-1b0a3c65dda0" providerId="ADAL" clId="{D962D6D7-454A-41C7-98A7-DA876A9E1509}" dt="2020-05-04T16:16:01.539" v="13" actId="478"/>
          <ac:spMkLst>
            <pc:docMk/>
            <pc:sldMk cId="4246728971" sldId="269"/>
            <ac:spMk id="9" creationId="{907DD878-B76C-4FC5-9BC3-86C7C3DB3BDA}"/>
          </ac:spMkLst>
        </pc:spChg>
        <pc:picChg chg="del">
          <ac:chgData name="Antonio Osamu Katagiri Tanaka" userId="2c28225e-d492-4964-8551-1b0a3c65dda0" providerId="ADAL" clId="{D962D6D7-454A-41C7-98A7-DA876A9E1509}" dt="2020-05-04T16:15:56.157" v="12" actId="478"/>
          <ac:picMkLst>
            <pc:docMk/>
            <pc:sldMk cId="4246728971" sldId="269"/>
            <ac:picMk id="2" creationId="{A3958ADD-11D2-4A36-B683-42F04B78B769}"/>
          </ac:picMkLst>
        </pc:picChg>
        <pc:picChg chg="add del mod">
          <ac:chgData name="Antonio Osamu Katagiri Tanaka" userId="2c28225e-d492-4964-8551-1b0a3c65dda0" providerId="ADAL" clId="{D962D6D7-454A-41C7-98A7-DA876A9E1509}" dt="2020-05-04T16:18:02.926" v="21" actId="478"/>
          <ac:picMkLst>
            <pc:docMk/>
            <pc:sldMk cId="4246728971" sldId="269"/>
            <ac:picMk id="1028" creationId="{56C6D4DC-57F2-4C12-81BE-8CDB47C96E4B}"/>
          </ac:picMkLst>
        </pc:picChg>
        <pc:picChg chg="add mod">
          <ac:chgData name="Antonio Osamu Katagiri Tanaka" userId="2c28225e-d492-4964-8551-1b0a3c65dda0" providerId="ADAL" clId="{D962D6D7-454A-41C7-98A7-DA876A9E1509}" dt="2020-05-04T16:18:34.715" v="25" actId="14100"/>
          <ac:picMkLst>
            <pc:docMk/>
            <pc:sldMk cId="4246728971" sldId="269"/>
            <ac:picMk id="1030" creationId="{DF3B20E7-DFB7-496B-A1B1-F29CEEFDF57F}"/>
          </ac:picMkLst>
        </pc:picChg>
      </pc:sldChg>
      <pc:sldMasterChg chg="modSp mod setBg modSldLayout">
        <pc:chgData name="Antonio Osamu Katagiri Tanaka" userId="2c28225e-d492-4964-8551-1b0a3c65dda0" providerId="ADAL" clId="{D962D6D7-454A-41C7-98A7-DA876A9E1509}" dt="2020-05-06T18:02:23.988" v="291" actId="1076"/>
        <pc:sldMasterMkLst>
          <pc:docMk/>
          <pc:sldMasterMk cId="2403102699" sldId="2147483648"/>
        </pc:sldMasterMkLst>
        <pc:spChg chg="mod">
          <ac:chgData name="Antonio Osamu Katagiri Tanaka" userId="2c28225e-d492-4964-8551-1b0a3c65dda0" providerId="ADAL" clId="{D962D6D7-454A-41C7-98A7-DA876A9E1509}" dt="2020-05-06T17:58:29.178" v="119" actId="2711"/>
          <ac:spMkLst>
            <pc:docMk/>
            <pc:sldMasterMk cId="2403102699" sldId="2147483648"/>
            <ac:spMk id="2" creationId="{4058ABB2-B490-47FF-90EB-CD4D3E37C9F0}"/>
          </ac:spMkLst>
        </pc:spChg>
        <pc:spChg chg="mod">
          <ac:chgData name="Antonio Osamu Katagiri Tanaka" userId="2c28225e-d492-4964-8551-1b0a3c65dda0" providerId="ADAL" clId="{D962D6D7-454A-41C7-98A7-DA876A9E1509}" dt="2020-05-06T17:58:29.178" v="119" actId="2711"/>
          <ac:spMkLst>
            <pc:docMk/>
            <pc:sldMasterMk cId="2403102699" sldId="2147483648"/>
            <ac:spMk id="3" creationId="{45D6D09A-7161-461C-9416-A965993AB85A}"/>
          </ac:spMkLst>
        </pc:spChg>
        <pc:spChg chg="mod">
          <ac:chgData name="Antonio Osamu Katagiri Tanaka" userId="2c28225e-d492-4964-8551-1b0a3c65dda0" providerId="ADAL" clId="{D962D6D7-454A-41C7-98A7-DA876A9E1509}" dt="2020-05-06T18:02:10.392" v="288" actId="1076"/>
          <ac:spMkLst>
            <pc:docMk/>
            <pc:sldMasterMk cId="2403102699" sldId="2147483648"/>
            <ac:spMk id="4" creationId="{61D5A034-8476-4107-8627-EB6E11CCB2AD}"/>
          </ac:spMkLst>
        </pc:spChg>
        <pc:spChg chg="mod">
          <ac:chgData name="Antonio Osamu Katagiri Tanaka" userId="2c28225e-d492-4964-8551-1b0a3c65dda0" providerId="ADAL" clId="{D962D6D7-454A-41C7-98A7-DA876A9E1509}" dt="2020-05-06T18:02:10.392" v="288" actId="1076"/>
          <ac:spMkLst>
            <pc:docMk/>
            <pc:sldMasterMk cId="2403102699" sldId="2147483648"/>
            <ac:spMk id="5" creationId="{3EEB07D8-FD16-4F5A-A35D-B7A908B2AD1A}"/>
          </ac:spMkLst>
        </pc:spChg>
        <pc:spChg chg="mod">
          <ac:chgData name="Antonio Osamu Katagiri Tanaka" userId="2c28225e-d492-4964-8551-1b0a3c65dda0" providerId="ADAL" clId="{D962D6D7-454A-41C7-98A7-DA876A9E1509}" dt="2020-05-06T18:02:23.988" v="291" actId="1076"/>
          <ac:spMkLst>
            <pc:docMk/>
            <pc:sldMasterMk cId="2403102699" sldId="2147483648"/>
            <ac:spMk id="6" creationId="{A22F53A1-7893-45BA-AFD9-7BE608102FD3}"/>
          </ac:spMkLst>
        </pc:spChg>
        <pc:sldLayoutChg chg="modSp mod setBg">
          <pc:chgData name="Antonio Osamu Katagiri Tanaka" userId="2c28225e-d492-4964-8551-1b0a3c65dda0" providerId="ADAL" clId="{D962D6D7-454A-41C7-98A7-DA876A9E1509}" dt="2020-05-06T17:56:25.179" v="105" actId="1076"/>
          <pc:sldLayoutMkLst>
            <pc:docMk/>
            <pc:sldMasterMk cId="2403102699" sldId="2147483648"/>
            <pc:sldLayoutMk cId="4257312655" sldId="2147483649"/>
          </pc:sldLayoutMkLst>
          <pc:spChg chg="mod">
            <ac:chgData name="Antonio Osamu Katagiri Tanaka" userId="2c28225e-d492-4964-8551-1b0a3c65dda0" providerId="ADAL" clId="{D962D6D7-454A-41C7-98A7-DA876A9E1509}" dt="2020-05-06T17:56:25.179" v="105" actId="1076"/>
            <ac:spMkLst>
              <pc:docMk/>
              <pc:sldMasterMk cId="2403102699" sldId="2147483648"/>
              <pc:sldLayoutMk cId="4257312655" sldId="2147483649"/>
              <ac:spMk id="2" creationId="{A15DA177-A0FC-4DBC-B7B5-4ABA2CE5F756}"/>
            </ac:spMkLst>
          </pc:spChg>
          <pc:spChg chg="mod">
            <ac:chgData name="Antonio Osamu Katagiri Tanaka" userId="2c28225e-d492-4964-8551-1b0a3c65dda0" providerId="ADAL" clId="{D962D6D7-454A-41C7-98A7-DA876A9E1509}" dt="2020-05-06T17:56:25.179" v="105" actId="1076"/>
            <ac:spMkLst>
              <pc:docMk/>
              <pc:sldMasterMk cId="2403102699" sldId="2147483648"/>
              <pc:sldLayoutMk cId="4257312655" sldId="2147483649"/>
              <ac:spMk id="3" creationId="{BAD0EED8-4909-420C-9359-C8245CF3B33E}"/>
            </ac:spMkLst>
          </pc:spChg>
          <pc:spChg chg="mod">
            <ac:chgData name="Antonio Osamu Katagiri Tanaka" userId="2c28225e-d492-4964-8551-1b0a3c65dda0" providerId="ADAL" clId="{D962D6D7-454A-41C7-98A7-DA876A9E1509}" dt="2020-05-06T17:55:49.233" v="94" actId="1037"/>
            <ac:spMkLst>
              <pc:docMk/>
              <pc:sldMasterMk cId="2403102699" sldId="2147483648"/>
              <pc:sldLayoutMk cId="4257312655" sldId="2147483649"/>
              <ac:spMk id="4" creationId="{F67EA5FD-9813-4D78-A444-844D6C9C7966}"/>
            </ac:spMkLst>
          </pc:spChg>
          <pc:spChg chg="mod">
            <ac:chgData name="Antonio Osamu Katagiri Tanaka" userId="2c28225e-d492-4964-8551-1b0a3c65dda0" providerId="ADAL" clId="{D962D6D7-454A-41C7-98A7-DA876A9E1509}" dt="2020-05-06T17:56:16.086" v="103" actId="1076"/>
            <ac:spMkLst>
              <pc:docMk/>
              <pc:sldMasterMk cId="2403102699" sldId="2147483648"/>
              <pc:sldLayoutMk cId="4257312655" sldId="2147483649"/>
              <ac:spMk id="5" creationId="{330619A2-14E8-4349-9294-5F79462A6F3A}"/>
            </ac:spMkLst>
          </pc:spChg>
          <pc:spChg chg="mod">
            <ac:chgData name="Antonio Osamu Katagiri Tanaka" userId="2c28225e-d492-4964-8551-1b0a3c65dda0" providerId="ADAL" clId="{D962D6D7-454A-41C7-98A7-DA876A9E1509}" dt="2020-05-06T17:55:38.638" v="81" actId="1076"/>
            <ac:spMkLst>
              <pc:docMk/>
              <pc:sldMasterMk cId="2403102699" sldId="2147483648"/>
              <pc:sldLayoutMk cId="4257312655" sldId="2147483649"/>
              <ac:spMk id="6" creationId="{1B413D95-19C4-4017-83C0-65CB5412D4D4}"/>
            </ac:spMkLst>
          </pc:spChg>
        </pc:sldLayoutChg>
        <pc:sldLayoutChg chg="modSp mod setBg">
          <pc:chgData name="Antonio Osamu Katagiri Tanaka" userId="2c28225e-d492-4964-8551-1b0a3c65dda0" providerId="ADAL" clId="{D962D6D7-454A-41C7-98A7-DA876A9E1509}" dt="2020-05-06T18:01:50.451" v="287" actId="1076"/>
          <pc:sldLayoutMkLst>
            <pc:docMk/>
            <pc:sldMasterMk cId="2403102699" sldId="2147483648"/>
            <pc:sldLayoutMk cId="473447723" sldId="2147483650"/>
          </pc:sldLayoutMkLst>
          <pc:spChg chg="mod">
            <ac:chgData name="Antonio Osamu Katagiri Tanaka" userId="2c28225e-d492-4964-8551-1b0a3c65dda0" providerId="ADAL" clId="{D962D6D7-454A-41C7-98A7-DA876A9E1509}" dt="2020-05-06T18:01:50.451" v="287" actId="1076"/>
            <ac:spMkLst>
              <pc:docMk/>
              <pc:sldMasterMk cId="2403102699" sldId="2147483648"/>
              <pc:sldLayoutMk cId="473447723" sldId="2147483650"/>
              <ac:spMk id="4" creationId="{A2E4ED0E-6116-4991-9AF2-0108DBCEE2AB}"/>
            </ac:spMkLst>
          </pc:spChg>
          <pc:spChg chg="mod">
            <ac:chgData name="Antonio Osamu Katagiri Tanaka" userId="2c28225e-d492-4964-8551-1b0a3c65dda0" providerId="ADAL" clId="{D962D6D7-454A-41C7-98A7-DA876A9E1509}" dt="2020-05-06T18:01:47.033" v="286" actId="1076"/>
            <ac:spMkLst>
              <pc:docMk/>
              <pc:sldMasterMk cId="2403102699" sldId="2147483648"/>
              <pc:sldLayoutMk cId="473447723" sldId="2147483650"/>
              <ac:spMk id="5" creationId="{C558BA4F-EE41-4F30-89A4-1E9659BBA0F6}"/>
            </ac:spMkLst>
          </pc:spChg>
          <pc:spChg chg="mod">
            <ac:chgData name="Antonio Osamu Katagiri Tanaka" userId="2c28225e-d492-4964-8551-1b0a3c65dda0" providerId="ADAL" clId="{D962D6D7-454A-41C7-98A7-DA876A9E1509}" dt="2020-05-06T18:01:43.234" v="285" actId="1076"/>
            <ac:spMkLst>
              <pc:docMk/>
              <pc:sldMasterMk cId="2403102699" sldId="2147483648"/>
              <pc:sldLayoutMk cId="473447723" sldId="2147483650"/>
              <ac:spMk id="6" creationId="{5C1AF694-4D4B-482E-A784-BFB2EEE62C1A}"/>
            </ac:spMkLst>
          </pc:spChg>
        </pc:sldLayoutChg>
        <pc:sldLayoutChg chg="modSp mod setBg">
          <pc:chgData name="Antonio Osamu Katagiri Tanaka" userId="2c28225e-d492-4964-8551-1b0a3c65dda0" providerId="ADAL" clId="{D962D6D7-454A-41C7-98A7-DA876A9E1509}" dt="2020-05-06T17:58:58.589" v="150" actId="1037"/>
          <pc:sldLayoutMkLst>
            <pc:docMk/>
            <pc:sldMasterMk cId="2403102699" sldId="2147483648"/>
            <pc:sldLayoutMk cId="1765815900" sldId="2147483651"/>
          </pc:sldLayoutMkLst>
          <pc:spChg chg="mod">
            <ac:chgData name="Antonio Osamu Katagiri Tanaka" userId="2c28225e-d492-4964-8551-1b0a3c65dda0" providerId="ADAL" clId="{D962D6D7-454A-41C7-98A7-DA876A9E1509}" dt="2020-05-06T17:58:58.589" v="150" actId="1037"/>
            <ac:spMkLst>
              <pc:docMk/>
              <pc:sldMasterMk cId="2403102699" sldId="2147483648"/>
              <pc:sldLayoutMk cId="1765815900" sldId="2147483651"/>
              <ac:spMk id="2" creationId="{EADD464F-617B-4174-B3D1-08693734D58A}"/>
            </ac:spMkLst>
          </pc:spChg>
          <pc:spChg chg="mod">
            <ac:chgData name="Antonio Osamu Katagiri Tanaka" userId="2c28225e-d492-4964-8551-1b0a3c65dda0" providerId="ADAL" clId="{D962D6D7-454A-41C7-98A7-DA876A9E1509}" dt="2020-05-06T17:58:58.589" v="150" actId="1037"/>
            <ac:spMkLst>
              <pc:docMk/>
              <pc:sldMasterMk cId="2403102699" sldId="2147483648"/>
              <pc:sldLayoutMk cId="1765815900" sldId="2147483651"/>
              <ac:spMk id="3" creationId="{1EB79DC7-E4D1-40FE-9056-280392BDEFD7}"/>
            </ac:spMkLst>
          </pc:spChg>
        </pc:sldLayoutChg>
        <pc:sldLayoutChg chg="modSp mod setBg">
          <pc:chgData name="Antonio Osamu Katagiri Tanaka" userId="2c28225e-d492-4964-8551-1b0a3c65dda0" providerId="ADAL" clId="{D962D6D7-454A-41C7-98A7-DA876A9E1509}" dt="2020-05-06T17:59:11.149" v="176" actId="1038"/>
          <pc:sldLayoutMkLst>
            <pc:docMk/>
            <pc:sldMasterMk cId="2403102699" sldId="2147483648"/>
            <pc:sldLayoutMk cId="1787570629" sldId="2147483652"/>
          </pc:sldLayoutMkLst>
          <pc:spChg chg="mod">
            <ac:chgData name="Antonio Osamu Katagiri Tanaka" userId="2c28225e-d492-4964-8551-1b0a3c65dda0" providerId="ADAL" clId="{D962D6D7-454A-41C7-98A7-DA876A9E1509}" dt="2020-05-06T17:59:11.149" v="176" actId="1038"/>
            <ac:spMkLst>
              <pc:docMk/>
              <pc:sldMasterMk cId="2403102699" sldId="2147483648"/>
              <pc:sldLayoutMk cId="1787570629" sldId="2147483652"/>
              <ac:spMk id="3" creationId="{1A20A5F4-A1A2-452D-AB94-532C54E04165}"/>
            </ac:spMkLst>
          </pc:spChg>
          <pc:spChg chg="mod">
            <ac:chgData name="Antonio Osamu Katagiri Tanaka" userId="2c28225e-d492-4964-8551-1b0a3c65dda0" providerId="ADAL" clId="{D962D6D7-454A-41C7-98A7-DA876A9E1509}" dt="2020-05-06T17:59:11.149" v="176" actId="1038"/>
            <ac:spMkLst>
              <pc:docMk/>
              <pc:sldMasterMk cId="2403102699" sldId="2147483648"/>
              <pc:sldLayoutMk cId="1787570629" sldId="2147483652"/>
              <ac:spMk id="4" creationId="{92FD7A53-2967-4B36-835E-ECA203A78B77}"/>
            </ac:spMkLst>
          </pc:spChg>
        </pc:sldLayoutChg>
        <pc:sldLayoutChg chg="modSp mod setBg">
          <pc:chgData name="Antonio Osamu Katagiri Tanaka" userId="2c28225e-d492-4964-8551-1b0a3c65dda0" providerId="ADAL" clId="{D962D6D7-454A-41C7-98A7-DA876A9E1509}" dt="2020-05-06T17:59:34.073" v="205" actId="14100"/>
          <pc:sldLayoutMkLst>
            <pc:docMk/>
            <pc:sldMasterMk cId="2403102699" sldId="2147483648"/>
            <pc:sldLayoutMk cId="1223017044" sldId="2147483653"/>
          </pc:sldLayoutMkLst>
          <pc:spChg chg="mod">
            <ac:chgData name="Antonio Osamu Katagiri Tanaka" userId="2c28225e-d492-4964-8551-1b0a3c65dda0" providerId="ADAL" clId="{D962D6D7-454A-41C7-98A7-DA876A9E1509}" dt="2020-05-06T17:59:34.073" v="205" actId="14100"/>
            <ac:spMkLst>
              <pc:docMk/>
              <pc:sldMasterMk cId="2403102699" sldId="2147483648"/>
              <pc:sldLayoutMk cId="1223017044" sldId="2147483653"/>
              <ac:spMk id="2" creationId="{D2590BE5-232C-47FC-830F-082276010466}"/>
            </ac:spMkLst>
          </pc:spChg>
          <pc:spChg chg="mod">
            <ac:chgData name="Antonio Osamu Katagiri Tanaka" userId="2c28225e-d492-4964-8551-1b0a3c65dda0" providerId="ADAL" clId="{D962D6D7-454A-41C7-98A7-DA876A9E1509}" dt="2020-05-06T17:59:26.817" v="202" actId="1037"/>
            <ac:spMkLst>
              <pc:docMk/>
              <pc:sldMasterMk cId="2403102699" sldId="2147483648"/>
              <pc:sldLayoutMk cId="1223017044" sldId="2147483653"/>
              <ac:spMk id="3" creationId="{00FCBD9D-7609-4F6E-BE48-506E638B54C6}"/>
            </ac:spMkLst>
          </pc:spChg>
          <pc:spChg chg="mod">
            <ac:chgData name="Antonio Osamu Katagiri Tanaka" userId="2c28225e-d492-4964-8551-1b0a3c65dda0" providerId="ADAL" clId="{D962D6D7-454A-41C7-98A7-DA876A9E1509}" dt="2020-05-06T17:59:26.817" v="202" actId="1037"/>
            <ac:spMkLst>
              <pc:docMk/>
              <pc:sldMasterMk cId="2403102699" sldId="2147483648"/>
              <pc:sldLayoutMk cId="1223017044" sldId="2147483653"/>
              <ac:spMk id="4" creationId="{12E2A0EC-7212-48F6-B9CE-ACD96E2F0610}"/>
            </ac:spMkLst>
          </pc:spChg>
          <pc:spChg chg="mod">
            <ac:chgData name="Antonio Osamu Katagiri Tanaka" userId="2c28225e-d492-4964-8551-1b0a3c65dda0" providerId="ADAL" clId="{D962D6D7-454A-41C7-98A7-DA876A9E1509}" dt="2020-05-06T17:59:26.817" v="202" actId="1037"/>
            <ac:spMkLst>
              <pc:docMk/>
              <pc:sldMasterMk cId="2403102699" sldId="2147483648"/>
              <pc:sldLayoutMk cId="1223017044" sldId="2147483653"/>
              <ac:spMk id="5" creationId="{CDA50457-4D2A-4248-A1E0-E5BAB7B0BD56}"/>
            </ac:spMkLst>
          </pc:spChg>
          <pc:spChg chg="mod">
            <ac:chgData name="Antonio Osamu Katagiri Tanaka" userId="2c28225e-d492-4964-8551-1b0a3c65dda0" providerId="ADAL" clId="{D962D6D7-454A-41C7-98A7-DA876A9E1509}" dt="2020-05-06T17:59:26.817" v="202" actId="1037"/>
            <ac:spMkLst>
              <pc:docMk/>
              <pc:sldMasterMk cId="2403102699" sldId="2147483648"/>
              <pc:sldLayoutMk cId="1223017044" sldId="2147483653"/>
              <ac:spMk id="6" creationId="{24780775-5344-4961-BED0-8A1AE66D7172}"/>
            </ac:spMkLst>
          </pc:spChg>
        </pc:sldLayoutChg>
        <pc:sldLayoutChg chg="setBg">
          <pc:chgData name="Antonio Osamu Katagiri Tanaka" userId="2c28225e-d492-4964-8551-1b0a3c65dda0" providerId="ADAL" clId="{D962D6D7-454A-41C7-98A7-DA876A9E1509}" dt="2020-05-04T16:10:55.133" v="8"/>
          <pc:sldLayoutMkLst>
            <pc:docMk/>
            <pc:sldMasterMk cId="2403102699" sldId="2147483648"/>
            <pc:sldLayoutMk cId="2844546723" sldId="2147483654"/>
          </pc:sldLayoutMkLst>
        </pc:sldLayoutChg>
        <pc:sldLayoutChg chg="setBg">
          <pc:chgData name="Antonio Osamu Katagiri Tanaka" userId="2c28225e-d492-4964-8551-1b0a3c65dda0" providerId="ADAL" clId="{D962D6D7-454A-41C7-98A7-DA876A9E1509}" dt="2020-05-04T16:10:55.133" v="8"/>
          <pc:sldLayoutMkLst>
            <pc:docMk/>
            <pc:sldMasterMk cId="2403102699" sldId="2147483648"/>
            <pc:sldLayoutMk cId="2251026656" sldId="2147483655"/>
          </pc:sldLayoutMkLst>
        </pc:sldLayoutChg>
        <pc:sldLayoutChg chg="modSp mod setBg">
          <pc:chgData name="Antonio Osamu Katagiri Tanaka" userId="2c28225e-d492-4964-8551-1b0a3c65dda0" providerId="ADAL" clId="{D962D6D7-454A-41C7-98A7-DA876A9E1509}" dt="2020-05-06T17:59:44.365" v="232" actId="1037"/>
          <pc:sldLayoutMkLst>
            <pc:docMk/>
            <pc:sldMasterMk cId="2403102699" sldId="2147483648"/>
            <pc:sldLayoutMk cId="49165472" sldId="2147483656"/>
          </pc:sldLayoutMkLst>
          <pc:spChg chg="mod">
            <ac:chgData name="Antonio Osamu Katagiri Tanaka" userId="2c28225e-d492-4964-8551-1b0a3c65dda0" providerId="ADAL" clId="{D962D6D7-454A-41C7-98A7-DA876A9E1509}" dt="2020-05-06T17:59:44.365" v="232" actId="1037"/>
            <ac:spMkLst>
              <pc:docMk/>
              <pc:sldMasterMk cId="2403102699" sldId="2147483648"/>
              <pc:sldLayoutMk cId="49165472" sldId="2147483656"/>
              <ac:spMk id="2" creationId="{01EA08D6-FC53-4087-B636-D0CB3352A763}"/>
            </ac:spMkLst>
          </pc:spChg>
          <pc:spChg chg="mod">
            <ac:chgData name="Antonio Osamu Katagiri Tanaka" userId="2c28225e-d492-4964-8551-1b0a3c65dda0" providerId="ADAL" clId="{D962D6D7-454A-41C7-98A7-DA876A9E1509}" dt="2020-05-06T17:59:44.365" v="232" actId="1037"/>
            <ac:spMkLst>
              <pc:docMk/>
              <pc:sldMasterMk cId="2403102699" sldId="2147483648"/>
              <pc:sldLayoutMk cId="49165472" sldId="2147483656"/>
              <ac:spMk id="3" creationId="{2C4BBAB5-877E-4762-BF43-3C55140F4553}"/>
            </ac:spMkLst>
          </pc:spChg>
          <pc:spChg chg="mod">
            <ac:chgData name="Antonio Osamu Katagiri Tanaka" userId="2c28225e-d492-4964-8551-1b0a3c65dda0" providerId="ADAL" clId="{D962D6D7-454A-41C7-98A7-DA876A9E1509}" dt="2020-05-06T17:59:44.365" v="232" actId="1037"/>
            <ac:spMkLst>
              <pc:docMk/>
              <pc:sldMasterMk cId="2403102699" sldId="2147483648"/>
              <pc:sldLayoutMk cId="49165472" sldId="2147483656"/>
              <ac:spMk id="4" creationId="{358D4FF6-774C-40D4-B0A7-95169C13A792}"/>
            </ac:spMkLst>
          </pc:spChg>
        </pc:sldLayoutChg>
        <pc:sldLayoutChg chg="modSp mod setBg">
          <pc:chgData name="Antonio Osamu Katagiri Tanaka" userId="2c28225e-d492-4964-8551-1b0a3c65dda0" providerId="ADAL" clId="{D962D6D7-454A-41C7-98A7-DA876A9E1509}" dt="2020-05-06T17:59:56.763" v="261" actId="1038"/>
          <pc:sldLayoutMkLst>
            <pc:docMk/>
            <pc:sldMasterMk cId="2403102699" sldId="2147483648"/>
            <pc:sldLayoutMk cId="521446591" sldId="2147483657"/>
          </pc:sldLayoutMkLst>
          <pc:spChg chg="mod">
            <ac:chgData name="Antonio Osamu Katagiri Tanaka" userId="2c28225e-d492-4964-8551-1b0a3c65dda0" providerId="ADAL" clId="{D962D6D7-454A-41C7-98A7-DA876A9E1509}" dt="2020-05-06T17:59:56.763" v="261" actId="1038"/>
            <ac:spMkLst>
              <pc:docMk/>
              <pc:sldMasterMk cId="2403102699" sldId="2147483648"/>
              <pc:sldLayoutMk cId="521446591" sldId="2147483657"/>
              <ac:spMk id="2" creationId="{78C5CDEE-372D-43DC-87FC-108E5275CDDB}"/>
            </ac:spMkLst>
          </pc:spChg>
          <pc:spChg chg="mod">
            <ac:chgData name="Antonio Osamu Katagiri Tanaka" userId="2c28225e-d492-4964-8551-1b0a3c65dda0" providerId="ADAL" clId="{D962D6D7-454A-41C7-98A7-DA876A9E1509}" dt="2020-05-06T17:59:56.763" v="261" actId="1038"/>
            <ac:spMkLst>
              <pc:docMk/>
              <pc:sldMasterMk cId="2403102699" sldId="2147483648"/>
              <pc:sldLayoutMk cId="521446591" sldId="2147483657"/>
              <ac:spMk id="3" creationId="{93521A81-433F-4839-AFB3-A6103F3DD430}"/>
            </ac:spMkLst>
          </pc:spChg>
          <pc:spChg chg="mod">
            <ac:chgData name="Antonio Osamu Katagiri Tanaka" userId="2c28225e-d492-4964-8551-1b0a3c65dda0" providerId="ADAL" clId="{D962D6D7-454A-41C7-98A7-DA876A9E1509}" dt="2020-05-06T17:59:56.763" v="261" actId="1038"/>
            <ac:spMkLst>
              <pc:docMk/>
              <pc:sldMasterMk cId="2403102699" sldId="2147483648"/>
              <pc:sldLayoutMk cId="521446591" sldId="2147483657"/>
              <ac:spMk id="4" creationId="{F396A426-DDEA-4D9F-AF86-F90F668B3BA3}"/>
            </ac:spMkLst>
          </pc:spChg>
        </pc:sldLayoutChg>
        <pc:sldLayoutChg chg="setBg">
          <pc:chgData name="Antonio Osamu Katagiri Tanaka" userId="2c28225e-d492-4964-8551-1b0a3c65dda0" providerId="ADAL" clId="{D962D6D7-454A-41C7-98A7-DA876A9E1509}" dt="2020-05-04T16:10:55.133" v="8"/>
          <pc:sldLayoutMkLst>
            <pc:docMk/>
            <pc:sldMasterMk cId="2403102699" sldId="2147483648"/>
            <pc:sldLayoutMk cId="653133263" sldId="2147483658"/>
          </pc:sldLayoutMkLst>
        </pc:sldLayoutChg>
        <pc:sldLayoutChg chg="modSp mod setBg">
          <pc:chgData name="Antonio Osamu Katagiri Tanaka" userId="2c28225e-d492-4964-8551-1b0a3c65dda0" providerId="ADAL" clId="{D962D6D7-454A-41C7-98A7-DA876A9E1509}" dt="2020-05-06T18:00:09.089" v="281" actId="1037"/>
          <pc:sldLayoutMkLst>
            <pc:docMk/>
            <pc:sldMasterMk cId="2403102699" sldId="2147483648"/>
            <pc:sldLayoutMk cId="3334238241" sldId="2147483659"/>
          </pc:sldLayoutMkLst>
          <pc:spChg chg="mod">
            <ac:chgData name="Antonio Osamu Katagiri Tanaka" userId="2c28225e-d492-4964-8551-1b0a3c65dda0" providerId="ADAL" clId="{D962D6D7-454A-41C7-98A7-DA876A9E1509}" dt="2020-05-06T18:00:09.089" v="281" actId="1037"/>
            <ac:spMkLst>
              <pc:docMk/>
              <pc:sldMasterMk cId="2403102699" sldId="2147483648"/>
              <pc:sldLayoutMk cId="3334238241" sldId="2147483659"/>
              <ac:spMk id="2" creationId="{59A06716-0DD5-4144-AB2F-21D187C810CF}"/>
            </ac:spMkLst>
          </pc:spChg>
          <pc:spChg chg="mod">
            <ac:chgData name="Antonio Osamu Katagiri Tanaka" userId="2c28225e-d492-4964-8551-1b0a3c65dda0" providerId="ADAL" clId="{D962D6D7-454A-41C7-98A7-DA876A9E1509}" dt="2020-05-06T18:00:09.089" v="281" actId="1037"/>
            <ac:spMkLst>
              <pc:docMk/>
              <pc:sldMasterMk cId="2403102699" sldId="2147483648"/>
              <pc:sldLayoutMk cId="3334238241" sldId="2147483659"/>
              <ac:spMk id="3" creationId="{041EE26B-79F2-4544-84CC-39A992C2302B}"/>
            </ac:spMkLst>
          </pc:sp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3-31T15:07:38.518"/>
    </inkml:context>
    <inkml:brush xml:id="br0">
      <inkml:brushProperty name="width" value="0.05" units="cm"/>
      <inkml:brushProperty name="height" value="0.05" units="cm"/>
    </inkml:brush>
  </inkml:definitions>
  <inkml:trace contextRef="#ctx0" brushRef="#br0">226 0 692 0 0,'-17'0'1812'0'0,"17"0"-484"0"0,-17 0-324 0 0,-1 0-295 0 0,-17 0-237 0 0,18 0-176 0 0,-18 0-108 0 0,18 10-84 0 0,-18-10-96 0 0,18 0-156 0 0,17 0-248 0 0,-17 0-301 0 0,17 0-303 0 0,17-10-372 0 0,-17 10-32 0 0,17 0 192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402B64-CAC4-4D07-834F-F232921309C8}" type="datetimeFigureOut">
              <a:rPr lang="en-GB" smtClean="0"/>
              <a:t>07/07/2020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A8F86A-A3D1-4706-9131-90E1724D7948}" type="slidenum">
              <a:rPr lang="en-GB" smtClean="0"/>
              <a:t>‹#›</a:t>
            </a:fld>
            <a:endParaRPr lang="en-GB"/>
          </a:p>
        </p:txBody>
      </p:sp>
    </p:spTree>
    <p:extLst>
      <p:ext uri="{BB962C8B-B14F-4D97-AF65-F5344CB8AC3E}">
        <p14:creationId xmlns:p14="http://schemas.microsoft.com/office/powerpoint/2010/main" val="1931294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solidFill>
                <a:schemeClr val="bg1">
                  <a:lumMod val="95000"/>
                </a:schemeClr>
              </a:solidFill>
              <a:latin typeface="Arial Nova Light" panose="020B0304020202020204" pitchFamily="34" charset="0"/>
            </a:endParaRPr>
          </a:p>
        </p:txBody>
      </p:sp>
      <p:sp>
        <p:nvSpPr>
          <p:cNvPr id="4" name="Slide Number Placeholder 3"/>
          <p:cNvSpPr>
            <a:spLocks noGrp="1"/>
          </p:cNvSpPr>
          <p:nvPr>
            <p:ph type="sldNum" sz="quarter" idx="5"/>
          </p:nvPr>
        </p:nvSpPr>
        <p:spPr/>
        <p:txBody>
          <a:bodyPr/>
          <a:lstStyle/>
          <a:p>
            <a:fld id="{B3A8F86A-A3D1-4706-9131-90E1724D7948}" type="slidenum">
              <a:rPr lang="en-GB" smtClean="0"/>
              <a:t>6</a:t>
            </a:fld>
            <a:endParaRPr lang="en-GB"/>
          </a:p>
        </p:txBody>
      </p:sp>
    </p:spTree>
    <p:extLst>
      <p:ext uri="{BB962C8B-B14F-4D97-AF65-F5344CB8AC3E}">
        <p14:creationId xmlns:p14="http://schemas.microsoft.com/office/powerpoint/2010/main" val="4239783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DA177-A0FC-4DBC-B7B5-4ABA2CE5F756}"/>
              </a:ext>
            </a:extLst>
          </p:cNvPr>
          <p:cNvSpPr>
            <a:spLocks noGrp="1"/>
          </p:cNvSpPr>
          <p:nvPr>
            <p:ph type="ctrTitle"/>
          </p:nvPr>
        </p:nvSpPr>
        <p:spPr>
          <a:xfrm>
            <a:off x="2007424" y="1258888"/>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AD0EED8-4909-420C-9359-C8245CF3B33E}"/>
              </a:ext>
            </a:extLst>
          </p:cNvPr>
          <p:cNvSpPr>
            <a:spLocks noGrp="1"/>
          </p:cNvSpPr>
          <p:nvPr>
            <p:ph type="subTitle" idx="1"/>
          </p:nvPr>
        </p:nvSpPr>
        <p:spPr>
          <a:xfrm>
            <a:off x="2007424" y="372668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67EA5FD-9813-4D78-A444-844D6C9C7966}"/>
              </a:ext>
            </a:extLst>
          </p:cNvPr>
          <p:cNvSpPr>
            <a:spLocks noGrp="1"/>
          </p:cNvSpPr>
          <p:nvPr>
            <p:ph type="dt" sz="half" idx="10"/>
          </p:nvPr>
        </p:nvSpPr>
        <p:spPr>
          <a:xfrm>
            <a:off x="966848" y="6489947"/>
            <a:ext cx="2743200" cy="365125"/>
          </a:xfrm>
        </p:spPr>
        <p:txBody>
          <a:bodyPr/>
          <a:lstStyle/>
          <a:p>
            <a:fld id="{90731ABD-EBC2-433F-B58F-CADA0E63E927}" type="datetime1">
              <a:rPr lang="en-GB" smtClean="0"/>
              <a:t>07/07/2020</a:t>
            </a:fld>
            <a:endParaRPr lang="en-GB"/>
          </a:p>
        </p:txBody>
      </p:sp>
      <p:sp>
        <p:nvSpPr>
          <p:cNvPr id="5" name="Footer Placeholder 4">
            <a:extLst>
              <a:ext uri="{FF2B5EF4-FFF2-40B4-BE49-F238E27FC236}">
                <a16:creationId xmlns:a16="http://schemas.microsoft.com/office/drawing/2014/main" id="{330619A2-14E8-4349-9294-5F79462A6F3A}"/>
              </a:ext>
            </a:extLst>
          </p:cNvPr>
          <p:cNvSpPr>
            <a:spLocks noGrp="1"/>
          </p:cNvSpPr>
          <p:nvPr>
            <p:ph type="ftr" sz="quarter" idx="11"/>
          </p:nvPr>
        </p:nvSpPr>
        <p:spPr>
          <a:xfrm>
            <a:off x="4522024" y="6484091"/>
            <a:ext cx="4114800" cy="365125"/>
          </a:xfrm>
        </p:spPr>
        <p:txBody>
          <a:bodyPr/>
          <a:lstStyle/>
          <a:p>
            <a:endParaRPr lang="en-GB"/>
          </a:p>
        </p:txBody>
      </p:sp>
      <p:sp>
        <p:nvSpPr>
          <p:cNvPr id="6" name="Slide Number Placeholder 5">
            <a:extLst>
              <a:ext uri="{FF2B5EF4-FFF2-40B4-BE49-F238E27FC236}">
                <a16:creationId xmlns:a16="http://schemas.microsoft.com/office/drawing/2014/main" id="{1B413D95-19C4-4017-83C0-65CB5412D4D4}"/>
              </a:ext>
            </a:extLst>
          </p:cNvPr>
          <p:cNvSpPr>
            <a:spLocks noGrp="1"/>
          </p:cNvSpPr>
          <p:nvPr>
            <p:ph type="sldNum" sz="quarter" idx="12"/>
          </p:nvPr>
        </p:nvSpPr>
        <p:spPr>
          <a:xfrm>
            <a:off x="9448800" y="6492875"/>
            <a:ext cx="2743200" cy="365125"/>
          </a:xfrm>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4257312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A9887-1092-4B16-AED6-C6526BB714F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2E7977-1391-4F64-BF86-0AEB5178FE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4957C5-B5A3-4D31-8AD4-F2508FCC38A9}"/>
              </a:ext>
            </a:extLst>
          </p:cNvPr>
          <p:cNvSpPr>
            <a:spLocks noGrp="1"/>
          </p:cNvSpPr>
          <p:nvPr>
            <p:ph type="dt" sz="half" idx="10"/>
          </p:nvPr>
        </p:nvSpPr>
        <p:spPr/>
        <p:txBody>
          <a:bodyPr/>
          <a:lstStyle/>
          <a:p>
            <a:fld id="{BB6521CB-2C73-41D6-A5E0-A3CBE094B6E1}" type="datetime1">
              <a:rPr lang="en-GB" smtClean="0"/>
              <a:t>07/07/2020</a:t>
            </a:fld>
            <a:endParaRPr lang="en-GB"/>
          </a:p>
        </p:txBody>
      </p:sp>
      <p:sp>
        <p:nvSpPr>
          <p:cNvPr id="5" name="Footer Placeholder 4">
            <a:extLst>
              <a:ext uri="{FF2B5EF4-FFF2-40B4-BE49-F238E27FC236}">
                <a16:creationId xmlns:a16="http://schemas.microsoft.com/office/drawing/2014/main" id="{B0553379-EC2F-4EFB-BEBF-1853D537CB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F2D98D-3EC1-48F6-8BC5-5D6F07ECF28F}"/>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653133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A06716-0DD5-4144-AB2F-21D187C810CF}"/>
              </a:ext>
            </a:extLst>
          </p:cNvPr>
          <p:cNvSpPr>
            <a:spLocks noGrp="1"/>
          </p:cNvSpPr>
          <p:nvPr>
            <p:ph type="title" orient="vert"/>
          </p:nvPr>
        </p:nvSpPr>
        <p:spPr>
          <a:xfrm>
            <a:off x="9223665"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41EE26B-79F2-4544-84CC-39A992C2302B}"/>
              </a:ext>
            </a:extLst>
          </p:cNvPr>
          <p:cNvSpPr>
            <a:spLocks noGrp="1"/>
          </p:cNvSpPr>
          <p:nvPr>
            <p:ph type="body" orient="vert" idx="1"/>
          </p:nvPr>
        </p:nvSpPr>
        <p:spPr>
          <a:xfrm>
            <a:off x="1336965"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F90EAC-C2E1-49BB-A654-A2B860EA6D64}"/>
              </a:ext>
            </a:extLst>
          </p:cNvPr>
          <p:cNvSpPr>
            <a:spLocks noGrp="1"/>
          </p:cNvSpPr>
          <p:nvPr>
            <p:ph type="dt" sz="half" idx="10"/>
          </p:nvPr>
        </p:nvSpPr>
        <p:spPr/>
        <p:txBody>
          <a:bodyPr/>
          <a:lstStyle/>
          <a:p>
            <a:fld id="{319A7181-5B74-44BF-AD18-F5DE3421F803}" type="datetime1">
              <a:rPr lang="en-GB" smtClean="0"/>
              <a:t>07/07/2020</a:t>
            </a:fld>
            <a:endParaRPr lang="en-GB"/>
          </a:p>
        </p:txBody>
      </p:sp>
      <p:sp>
        <p:nvSpPr>
          <p:cNvPr id="5" name="Footer Placeholder 4">
            <a:extLst>
              <a:ext uri="{FF2B5EF4-FFF2-40B4-BE49-F238E27FC236}">
                <a16:creationId xmlns:a16="http://schemas.microsoft.com/office/drawing/2014/main" id="{FF6837E1-AA4A-4076-BF3C-FB897322DE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25AD66-304D-4422-8991-C1890C1FC4D7}"/>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3334238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074CF-ADF7-4575-AA51-4157145A517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F76B854-B5A5-445B-BD74-05218BF905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E4ED0E-6116-4991-9AF2-0108DBCEE2AB}"/>
              </a:ext>
            </a:extLst>
          </p:cNvPr>
          <p:cNvSpPr>
            <a:spLocks noGrp="1"/>
          </p:cNvSpPr>
          <p:nvPr>
            <p:ph type="dt" sz="half" idx="10"/>
          </p:nvPr>
        </p:nvSpPr>
        <p:spPr>
          <a:xfrm>
            <a:off x="952005" y="6492875"/>
            <a:ext cx="2743200" cy="365125"/>
          </a:xfrm>
        </p:spPr>
        <p:txBody>
          <a:bodyPr/>
          <a:lstStyle/>
          <a:p>
            <a:fld id="{D0C410B8-84C1-4E9C-B4AB-BBB25FED2D2D}" type="datetime1">
              <a:rPr lang="en-GB" smtClean="0"/>
              <a:t>07/07/2020</a:t>
            </a:fld>
            <a:endParaRPr lang="en-GB"/>
          </a:p>
        </p:txBody>
      </p:sp>
      <p:sp>
        <p:nvSpPr>
          <p:cNvPr id="5" name="Footer Placeholder 4">
            <a:extLst>
              <a:ext uri="{FF2B5EF4-FFF2-40B4-BE49-F238E27FC236}">
                <a16:creationId xmlns:a16="http://schemas.microsoft.com/office/drawing/2014/main" id="{C558BA4F-EE41-4F30-89A4-1E9659BBA0F6}"/>
              </a:ext>
            </a:extLst>
          </p:cNvPr>
          <p:cNvSpPr>
            <a:spLocks noGrp="1"/>
          </p:cNvSpPr>
          <p:nvPr>
            <p:ph type="ftr" sz="quarter" idx="11"/>
          </p:nvPr>
        </p:nvSpPr>
        <p:spPr>
          <a:xfrm>
            <a:off x="4514602" y="6492873"/>
            <a:ext cx="4114800" cy="365125"/>
          </a:xfrm>
        </p:spPr>
        <p:txBody>
          <a:bodyPr/>
          <a:lstStyle/>
          <a:p>
            <a:endParaRPr lang="en-GB"/>
          </a:p>
        </p:txBody>
      </p:sp>
      <p:sp>
        <p:nvSpPr>
          <p:cNvPr id="6" name="Slide Number Placeholder 5">
            <a:extLst>
              <a:ext uri="{FF2B5EF4-FFF2-40B4-BE49-F238E27FC236}">
                <a16:creationId xmlns:a16="http://schemas.microsoft.com/office/drawing/2014/main" id="{5C1AF694-4D4B-482E-A784-BFB2EEE62C1A}"/>
              </a:ext>
            </a:extLst>
          </p:cNvPr>
          <p:cNvSpPr>
            <a:spLocks noGrp="1"/>
          </p:cNvSpPr>
          <p:nvPr>
            <p:ph type="sldNum" sz="quarter" idx="12"/>
          </p:nvPr>
        </p:nvSpPr>
        <p:spPr>
          <a:xfrm>
            <a:off x="11673444" y="6492874"/>
            <a:ext cx="518556" cy="365125"/>
          </a:xfrm>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473447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D464F-617B-4174-B3D1-08693734D58A}"/>
              </a:ext>
            </a:extLst>
          </p:cNvPr>
          <p:cNvSpPr>
            <a:spLocks noGrp="1"/>
          </p:cNvSpPr>
          <p:nvPr>
            <p:ph type="title"/>
          </p:nvPr>
        </p:nvSpPr>
        <p:spPr>
          <a:xfrm>
            <a:off x="1306865"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EB79DC7-E4D1-40FE-9056-280392BDEFD7}"/>
              </a:ext>
            </a:extLst>
          </p:cNvPr>
          <p:cNvSpPr>
            <a:spLocks noGrp="1"/>
          </p:cNvSpPr>
          <p:nvPr>
            <p:ph type="body" idx="1"/>
          </p:nvPr>
        </p:nvSpPr>
        <p:spPr>
          <a:xfrm>
            <a:off x="1306865"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233880-A255-436A-B6CE-1783C8A2629D}"/>
              </a:ext>
            </a:extLst>
          </p:cNvPr>
          <p:cNvSpPr>
            <a:spLocks noGrp="1"/>
          </p:cNvSpPr>
          <p:nvPr>
            <p:ph type="dt" sz="half" idx="10"/>
          </p:nvPr>
        </p:nvSpPr>
        <p:spPr/>
        <p:txBody>
          <a:bodyPr/>
          <a:lstStyle/>
          <a:p>
            <a:fld id="{296A06AC-1C6A-47B9-BCE2-5F048AA16EE3}" type="datetime1">
              <a:rPr lang="en-GB" smtClean="0"/>
              <a:t>07/07/2020</a:t>
            </a:fld>
            <a:endParaRPr lang="en-GB"/>
          </a:p>
        </p:txBody>
      </p:sp>
      <p:sp>
        <p:nvSpPr>
          <p:cNvPr id="5" name="Footer Placeholder 4">
            <a:extLst>
              <a:ext uri="{FF2B5EF4-FFF2-40B4-BE49-F238E27FC236}">
                <a16:creationId xmlns:a16="http://schemas.microsoft.com/office/drawing/2014/main" id="{2FAE832D-A01C-4620-91D5-6E53876D75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50CAFF-35AF-4A81-8474-D7998D46C6FE}"/>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1765815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1FF3-1753-497A-94D9-622A7D73CC4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A20A5F4-A1A2-452D-AB94-532C54E04165}"/>
              </a:ext>
            </a:extLst>
          </p:cNvPr>
          <p:cNvSpPr>
            <a:spLocks noGrp="1"/>
          </p:cNvSpPr>
          <p:nvPr>
            <p:ph sz="half" idx="1"/>
          </p:nvPr>
        </p:nvSpPr>
        <p:spPr>
          <a:xfrm>
            <a:off x="1289465"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2FD7A53-2967-4B36-835E-ECA203A78B77}"/>
              </a:ext>
            </a:extLst>
          </p:cNvPr>
          <p:cNvSpPr>
            <a:spLocks noGrp="1"/>
          </p:cNvSpPr>
          <p:nvPr>
            <p:ph sz="half" idx="2"/>
          </p:nvPr>
        </p:nvSpPr>
        <p:spPr>
          <a:xfrm>
            <a:off x="6623465"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A05898F-558A-4D3B-9E9B-5067524396CF}"/>
              </a:ext>
            </a:extLst>
          </p:cNvPr>
          <p:cNvSpPr>
            <a:spLocks noGrp="1"/>
          </p:cNvSpPr>
          <p:nvPr>
            <p:ph type="dt" sz="half" idx="10"/>
          </p:nvPr>
        </p:nvSpPr>
        <p:spPr/>
        <p:txBody>
          <a:bodyPr/>
          <a:lstStyle/>
          <a:p>
            <a:fld id="{D6753E84-0301-4FFC-872F-2643339CA3A4}" type="datetime1">
              <a:rPr lang="en-GB" smtClean="0"/>
              <a:t>07/07/2020</a:t>
            </a:fld>
            <a:endParaRPr lang="en-GB"/>
          </a:p>
        </p:txBody>
      </p:sp>
      <p:sp>
        <p:nvSpPr>
          <p:cNvPr id="6" name="Footer Placeholder 5">
            <a:extLst>
              <a:ext uri="{FF2B5EF4-FFF2-40B4-BE49-F238E27FC236}">
                <a16:creationId xmlns:a16="http://schemas.microsoft.com/office/drawing/2014/main" id="{0AD7986E-AC55-4E99-8631-8F168717E7D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0634FE-157B-44F9-9BEB-C9B839A5AD4E}"/>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178757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90BE5-232C-47FC-830F-082276010466}"/>
              </a:ext>
            </a:extLst>
          </p:cNvPr>
          <p:cNvSpPr>
            <a:spLocks noGrp="1"/>
          </p:cNvSpPr>
          <p:nvPr>
            <p:ph type="title"/>
          </p:nvPr>
        </p:nvSpPr>
        <p:spPr>
          <a:xfrm>
            <a:off x="952005" y="329500"/>
            <a:ext cx="1123999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0FCBD9D-7609-4F6E-BE48-506E638B54C6}"/>
              </a:ext>
            </a:extLst>
          </p:cNvPr>
          <p:cNvSpPr>
            <a:spLocks noGrp="1"/>
          </p:cNvSpPr>
          <p:nvPr>
            <p:ph type="body" idx="1"/>
          </p:nvPr>
        </p:nvSpPr>
        <p:spPr>
          <a:xfrm>
            <a:off x="1314802"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E2A0EC-7212-48F6-B9CE-ACD96E2F0610}"/>
              </a:ext>
            </a:extLst>
          </p:cNvPr>
          <p:cNvSpPr>
            <a:spLocks noGrp="1"/>
          </p:cNvSpPr>
          <p:nvPr>
            <p:ph sz="half" idx="2"/>
          </p:nvPr>
        </p:nvSpPr>
        <p:spPr>
          <a:xfrm>
            <a:off x="1314802"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DA50457-4D2A-4248-A1E0-E5BAB7B0BD56}"/>
              </a:ext>
            </a:extLst>
          </p:cNvPr>
          <p:cNvSpPr>
            <a:spLocks noGrp="1"/>
          </p:cNvSpPr>
          <p:nvPr>
            <p:ph type="body" sz="quarter" idx="3"/>
          </p:nvPr>
        </p:nvSpPr>
        <p:spPr>
          <a:xfrm>
            <a:off x="6647214"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780775-5344-4961-BED0-8A1AE66D7172}"/>
              </a:ext>
            </a:extLst>
          </p:cNvPr>
          <p:cNvSpPr>
            <a:spLocks noGrp="1"/>
          </p:cNvSpPr>
          <p:nvPr>
            <p:ph sz="quarter" idx="4"/>
          </p:nvPr>
        </p:nvSpPr>
        <p:spPr>
          <a:xfrm>
            <a:off x="6647214"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478EF31-F5C8-46D6-A341-6265E936AA4C}"/>
              </a:ext>
            </a:extLst>
          </p:cNvPr>
          <p:cNvSpPr>
            <a:spLocks noGrp="1"/>
          </p:cNvSpPr>
          <p:nvPr>
            <p:ph type="dt" sz="half" idx="10"/>
          </p:nvPr>
        </p:nvSpPr>
        <p:spPr/>
        <p:txBody>
          <a:bodyPr/>
          <a:lstStyle/>
          <a:p>
            <a:fld id="{937A7960-54CC-42D4-BCDB-E08C43EF06AF}" type="datetime1">
              <a:rPr lang="en-GB" smtClean="0"/>
              <a:t>07/07/2020</a:t>
            </a:fld>
            <a:endParaRPr lang="en-GB"/>
          </a:p>
        </p:txBody>
      </p:sp>
      <p:sp>
        <p:nvSpPr>
          <p:cNvPr id="8" name="Footer Placeholder 7">
            <a:extLst>
              <a:ext uri="{FF2B5EF4-FFF2-40B4-BE49-F238E27FC236}">
                <a16:creationId xmlns:a16="http://schemas.microsoft.com/office/drawing/2014/main" id="{0623AE6C-A377-43E0-ACBD-04BF2BF9961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3E1A2EA-DE5D-4A46-AE9A-2407C4AC5683}"/>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1223017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2E30E-E834-4A66-B096-A02A3A96C2E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AFC51F7-0D43-498E-AF96-1F375BA08F6F}"/>
              </a:ext>
            </a:extLst>
          </p:cNvPr>
          <p:cNvSpPr>
            <a:spLocks noGrp="1"/>
          </p:cNvSpPr>
          <p:nvPr>
            <p:ph type="dt" sz="half" idx="10"/>
          </p:nvPr>
        </p:nvSpPr>
        <p:spPr/>
        <p:txBody>
          <a:bodyPr/>
          <a:lstStyle/>
          <a:p>
            <a:fld id="{DC4D10A3-8637-4790-B12B-8FD8E1420A99}" type="datetime1">
              <a:rPr lang="en-GB" smtClean="0"/>
              <a:t>07/07/2020</a:t>
            </a:fld>
            <a:endParaRPr lang="en-GB"/>
          </a:p>
        </p:txBody>
      </p:sp>
      <p:sp>
        <p:nvSpPr>
          <p:cNvPr id="4" name="Footer Placeholder 3">
            <a:extLst>
              <a:ext uri="{FF2B5EF4-FFF2-40B4-BE49-F238E27FC236}">
                <a16:creationId xmlns:a16="http://schemas.microsoft.com/office/drawing/2014/main" id="{882B08AB-9615-472F-BB96-4912EAA64FC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17768F7-D56D-4830-829A-4F32F029B0AC}"/>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2844546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1A4D60-05FE-4749-BE04-D06BD3ED78E4}"/>
              </a:ext>
            </a:extLst>
          </p:cNvPr>
          <p:cNvSpPr>
            <a:spLocks noGrp="1"/>
          </p:cNvSpPr>
          <p:nvPr>
            <p:ph type="dt" sz="half" idx="10"/>
          </p:nvPr>
        </p:nvSpPr>
        <p:spPr/>
        <p:txBody>
          <a:bodyPr/>
          <a:lstStyle/>
          <a:p>
            <a:fld id="{F7CC06EA-8135-4DC5-BA0A-28CCC05DEFA0}" type="datetime1">
              <a:rPr lang="en-GB" smtClean="0"/>
              <a:t>07/07/2020</a:t>
            </a:fld>
            <a:endParaRPr lang="en-GB"/>
          </a:p>
        </p:txBody>
      </p:sp>
      <p:sp>
        <p:nvSpPr>
          <p:cNvPr id="3" name="Footer Placeholder 2">
            <a:extLst>
              <a:ext uri="{FF2B5EF4-FFF2-40B4-BE49-F238E27FC236}">
                <a16:creationId xmlns:a16="http://schemas.microsoft.com/office/drawing/2014/main" id="{F2971DD2-4883-4BE8-9AE1-22CC1F9340C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65E703F-1838-4A97-9D7F-255B380F4D09}"/>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2251026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08D6-FC53-4087-B636-D0CB3352A763}"/>
              </a:ext>
            </a:extLst>
          </p:cNvPr>
          <p:cNvSpPr>
            <a:spLocks noGrp="1"/>
          </p:cNvSpPr>
          <p:nvPr>
            <p:ph type="title"/>
          </p:nvPr>
        </p:nvSpPr>
        <p:spPr>
          <a:xfrm>
            <a:off x="1338555"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C4BBAB5-877E-4762-BF43-3C55140F4553}"/>
              </a:ext>
            </a:extLst>
          </p:cNvPr>
          <p:cNvSpPr>
            <a:spLocks noGrp="1"/>
          </p:cNvSpPr>
          <p:nvPr>
            <p:ph idx="1"/>
          </p:nvPr>
        </p:nvSpPr>
        <p:spPr>
          <a:xfrm>
            <a:off x="5681955"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58D4FF6-774C-40D4-B0A7-95169C13A792}"/>
              </a:ext>
            </a:extLst>
          </p:cNvPr>
          <p:cNvSpPr>
            <a:spLocks noGrp="1"/>
          </p:cNvSpPr>
          <p:nvPr>
            <p:ph type="body" sz="half" idx="2"/>
          </p:nvPr>
        </p:nvSpPr>
        <p:spPr>
          <a:xfrm>
            <a:off x="1338555"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F429C3-447A-41DA-9B4C-3358FE2F1B83}"/>
              </a:ext>
            </a:extLst>
          </p:cNvPr>
          <p:cNvSpPr>
            <a:spLocks noGrp="1"/>
          </p:cNvSpPr>
          <p:nvPr>
            <p:ph type="dt" sz="half" idx="10"/>
          </p:nvPr>
        </p:nvSpPr>
        <p:spPr/>
        <p:txBody>
          <a:bodyPr/>
          <a:lstStyle/>
          <a:p>
            <a:fld id="{BFB38DAA-A929-4F83-90EF-F41A94A7AEBF}" type="datetime1">
              <a:rPr lang="en-GB" smtClean="0"/>
              <a:t>07/07/2020</a:t>
            </a:fld>
            <a:endParaRPr lang="en-GB"/>
          </a:p>
        </p:txBody>
      </p:sp>
      <p:sp>
        <p:nvSpPr>
          <p:cNvPr id="6" name="Footer Placeholder 5">
            <a:extLst>
              <a:ext uri="{FF2B5EF4-FFF2-40B4-BE49-F238E27FC236}">
                <a16:creationId xmlns:a16="http://schemas.microsoft.com/office/drawing/2014/main" id="{D23E1050-BC76-4390-9FBD-86086B2657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4016699-9678-4D49-8FDE-09C39458F83B}"/>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49165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5CDEE-372D-43DC-87FC-108E5275CDDB}"/>
              </a:ext>
            </a:extLst>
          </p:cNvPr>
          <p:cNvSpPr>
            <a:spLocks noGrp="1"/>
          </p:cNvSpPr>
          <p:nvPr>
            <p:ph type="title"/>
          </p:nvPr>
        </p:nvSpPr>
        <p:spPr>
          <a:xfrm>
            <a:off x="1338555"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3521A81-433F-4839-AFB3-A6103F3DD430}"/>
              </a:ext>
            </a:extLst>
          </p:cNvPr>
          <p:cNvSpPr>
            <a:spLocks noGrp="1"/>
          </p:cNvSpPr>
          <p:nvPr>
            <p:ph type="pic" idx="1"/>
          </p:nvPr>
        </p:nvSpPr>
        <p:spPr>
          <a:xfrm>
            <a:off x="5681955"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396A426-DDEA-4D9F-AF86-F90F668B3BA3}"/>
              </a:ext>
            </a:extLst>
          </p:cNvPr>
          <p:cNvSpPr>
            <a:spLocks noGrp="1"/>
          </p:cNvSpPr>
          <p:nvPr>
            <p:ph type="body" sz="half" idx="2"/>
          </p:nvPr>
        </p:nvSpPr>
        <p:spPr>
          <a:xfrm>
            <a:off x="1338555"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6D689A-95C3-4865-9DFB-3225C7385059}"/>
              </a:ext>
            </a:extLst>
          </p:cNvPr>
          <p:cNvSpPr>
            <a:spLocks noGrp="1"/>
          </p:cNvSpPr>
          <p:nvPr>
            <p:ph type="dt" sz="half" idx="10"/>
          </p:nvPr>
        </p:nvSpPr>
        <p:spPr/>
        <p:txBody>
          <a:bodyPr/>
          <a:lstStyle/>
          <a:p>
            <a:fld id="{A5C3BC09-303C-492E-88C1-49700F40A5AD}" type="datetime1">
              <a:rPr lang="en-GB" smtClean="0"/>
              <a:t>07/07/2020</a:t>
            </a:fld>
            <a:endParaRPr lang="en-GB"/>
          </a:p>
        </p:txBody>
      </p:sp>
      <p:sp>
        <p:nvSpPr>
          <p:cNvPr id="6" name="Footer Placeholder 5">
            <a:extLst>
              <a:ext uri="{FF2B5EF4-FFF2-40B4-BE49-F238E27FC236}">
                <a16:creationId xmlns:a16="http://schemas.microsoft.com/office/drawing/2014/main" id="{825308E6-7216-4C4C-B5E1-1A6C73077A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5EDA165-8317-47CE-833E-588FD075CF77}"/>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521446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58ABB2-B490-47FF-90EB-CD4D3E37C9F0}"/>
              </a:ext>
            </a:extLst>
          </p:cNvPr>
          <p:cNvSpPr>
            <a:spLocks noGrp="1"/>
          </p:cNvSpPr>
          <p:nvPr>
            <p:ph type="title"/>
          </p:nvPr>
        </p:nvSpPr>
        <p:spPr>
          <a:xfrm>
            <a:off x="952005" y="489774"/>
            <a:ext cx="1123999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5D6D09A-7161-461C-9416-A965993AB85A}"/>
              </a:ext>
            </a:extLst>
          </p:cNvPr>
          <p:cNvSpPr>
            <a:spLocks noGrp="1"/>
          </p:cNvSpPr>
          <p:nvPr>
            <p:ph type="body" idx="1"/>
          </p:nvPr>
        </p:nvSpPr>
        <p:spPr>
          <a:xfrm>
            <a:off x="952005" y="1962150"/>
            <a:ext cx="1123999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D5A034-8476-4107-8627-EB6E11CCB2AD}"/>
              </a:ext>
            </a:extLst>
          </p:cNvPr>
          <p:cNvSpPr>
            <a:spLocks noGrp="1"/>
          </p:cNvSpPr>
          <p:nvPr>
            <p:ph type="dt" sz="half" idx="2"/>
          </p:nvPr>
        </p:nvSpPr>
        <p:spPr>
          <a:xfrm>
            <a:off x="952005" y="6492875"/>
            <a:ext cx="2743200" cy="365125"/>
          </a:xfrm>
          <a:prstGeom prst="rect">
            <a:avLst/>
          </a:prstGeom>
        </p:spPr>
        <p:txBody>
          <a:bodyPr vert="horz" lIns="91440" tIns="45720" rIns="91440" bIns="45720" rtlCol="0" anchor="ctr"/>
          <a:lstStyle>
            <a:lvl1pPr algn="l">
              <a:defRPr sz="1200">
                <a:solidFill>
                  <a:schemeClr val="bg1">
                    <a:lumMod val="95000"/>
                  </a:schemeClr>
                </a:solidFill>
                <a:latin typeface="Consolas" panose="020B0609020204030204" pitchFamily="49" charset="0"/>
              </a:defRPr>
            </a:lvl1pPr>
          </a:lstStyle>
          <a:p>
            <a:fld id="{81F60144-7850-46D0-A9C3-9B5CC4C07D04}" type="datetime1">
              <a:rPr lang="en-GB" smtClean="0"/>
              <a:t>07/07/2020</a:t>
            </a:fld>
            <a:endParaRPr lang="en-GB"/>
          </a:p>
        </p:txBody>
      </p:sp>
      <p:sp>
        <p:nvSpPr>
          <p:cNvPr id="5" name="Footer Placeholder 4">
            <a:extLst>
              <a:ext uri="{FF2B5EF4-FFF2-40B4-BE49-F238E27FC236}">
                <a16:creationId xmlns:a16="http://schemas.microsoft.com/office/drawing/2014/main" id="{3EEB07D8-FD16-4F5A-A35D-B7A908B2AD1A}"/>
              </a:ext>
            </a:extLst>
          </p:cNvPr>
          <p:cNvSpPr>
            <a:spLocks noGrp="1"/>
          </p:cNvSpPr>
          <p:nvPr>
            <p:ph type="ftr" sz="quarter" idx="3"/>
          </p:nvPr>
        </p:nvSpPr>
        <p:spPr>
          <a:xfrm>
            <a:off x="4514602" y="6480999"/>
            <a:ext cx="4114800" cy="365125"/>
          </a:xfrm>
          <a:prstGeom prst="rect">
            <a:avLst/>
          </a:prstGeom>
        </p:spPr>
        <p:txBody>
          <a:bodyPr vert="horz" lIns="91440" tIns="45720" rIns="91440" bIns="45720" rtlCol="0" anchor="ctr"/>
          <a:lstStyle>
            <a:lvl1pPr algn="ctr">
              <a:defRPr sz="1200">
                <a:solidFill>
                  <a:schemeClr val="bg1">
                    <a:lumMod val="95000"/>
                  </a:schemeClr>
                </a:solidFill>
                <a:latin typeface="Consolas" panose="020B0609020204030204" pitchFamily="49" charset="0"/>
              </a:defRPr>
            </a:lvl1pPr>
          </a:lstStyle>
          <a:p>
            <a:endParaRPr lang="en-GB"/>
          </a:p>
        </p:txBody>
      </p:sp>
      <p:sp>
        <p:nvSpPr>
          <p:cNvPr id="6" name="Slide Number Placeholder 5">
            <a:extLst>
              <a:ext uri="{FF2B5EF4-FFF2-40B4-BE49-F238E27FC236}">
                <a16:creationId xmlns:a16="http://schemas.microsoft.com/office/drawing/2014/main" id="{A22F53A1-7893-45BA-AFD9-7BE608102FD3}"/>
              </a:ext>
            </a:extLst>
          </p:cNvPr>
          <p:cNvSpPr>
            <a:spLocks noGrp="1"/>
          </p:cNvSpPr>
          <p:nvPr>
            <p:ph type="sldNum" sz="quarter" idx="4"/>
          </p:nvPr>
        </p:nvSpPr>
        <p:spPr>
          <a:xfrm>
            <a:off x="11697195" y="6492874"/>
            <a:ext cx="494805" cy="365125"/>
          </a:xfrm>
          <a:prstGeom prst="rect">
            <a:avLst/>
          </a:prstGeom>
        </p:spPr>
        <p:txBody>
          <a:bodyPr vert="horz" lIns="91440" tIns="45720" rIns="91440" bIns="45720" rtlCol="0" anchor="ctr"/>
          <a:lstStyle>
            <a:lvl1pPr algn="r">
              <a:defRPr sz="1200">
                <a:solidFill>
                  <a:schemeClr val="bg1">
                    <a:lumMod val="95000"/>
                  </a:schemeClr>
                </a:solidFill>
                <a:latin typeface="Consolas" panose="020B0609020204030204" pitchFamily="49" charset="0"/>
              </a:defRPr>
            </a:lvl1pPr>
          </a:lstStyle>
          <a:p>
            <a:fld id="{44F922D5-DBBB-4193-BE70-B740CC9842E5}" type="slidenum">
              <a:rPr lang="en-GB" smtClean="0"/>
              <a:pPr/>
              <a:t>‹#›</a:t>
            </a:fld>
            <a:endParaRPr lang="en-GB"/>
          </a:p>
        </p:txBody>
      </p:sp>
    </p:spTree>
    <p:extLst>
      <p:ext uri="{BB962C8B-B14F-4D97-AF65-F5344CB8AC3E}">
        <p14:creationId xmlns:p14="http://schemas.microsoft.com/office/powerpoint/2010/main" val="2403102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bg2"/>
          </a:solidFill>
          <a:latin typeface="Arial Nova" panose="020B05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solidFill>
          <a:latin typeface="Arial Nova" panose="020B05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solidFill>
          <a:latin typeface="Arial Nova" panose="020B05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solidFill>
          <a:latin typeface="Arial Nova" panose="020B05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Arial Nova" panose="020B05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Arial Nova"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EB028BF-0783-48AF-AB96-57CC5B2CBEAF}"/>
              </a:ext>
            </a:extLst>
          </p:cNvPr>
          <p:cNvSpPr>
            <a:spLocks noGrp="1"/>
          </p:cNvSpPr>
          <p:nvPr>
            <p:ph type="ctrTitle"/>
          </p:nvPr>
        </p:nvSpPr>
        <p:spPr>
          <a:xfrm>
            <a:off x="0" y="1122363"/>
            <a:ext cx="9931400" cy="2387600"/>
          </a:xfrm>
        </p:spPr>
        <p:txBody>
          <a:bodyPr/>
          <a:lstStyle/>
          <a:p>
            <a:r>
              <a:rPr lang="en-GB">
                <a:solidFill>
                  <a:schemeClr val="bg1">
                    <a:lumMod val="95000"/>
                  </a:schemeClr>
                </a:solidFill>
                <a:latin typeface="Arial Nova Light" panose="020B0604020202020204" pitchFamily="34" charset="0"/>
              </a:rPr>
              <a:t>2_Class Activity 06.07.2020</a:t>
            </a:r>
            <a:br>
              <a:rPr lang="en-GB">
                <a:solidFill>
                  <a:schemeClr val="bg1">
                    <a:lumMod val="95000"/>
                  </a:schemeClr>
                </a:solidFill>
                <a:latin typeface="Arial Nova Light" panose="020B0604020202020204" pitchFamily="34" charset="0"/>
              </a:rPr>
            </a:br>
            <a:r>
              <a:rPr lang="en-GB">
                <a:solidFill>
                  <a:schemeClr val="bg1">
                    <a:lumMod val="95000"/>
                  </a:schemeClr>
                </a:solidFill>
                <a:latin typeface="Arial Nova Light" panose="020B0604020202020204" pitchFamily="34" charset="0"/>
              </a:rPr>
              <a:t>Case 2B-3 : </a:t>
            </a:r>
            <a:r>
              <a:rPr lang="en-GB">
                <a:solidFill>
                  <a:schemeClr val="accent4"/>
                </a:solidFill>
                <a:latin typeface="Arial Nova Light" panose="020B0304020202020204" pitchFamily="34" charset="0"/>
                <a:ea typeface="+mn-ea"/>
                <a:cs typeface="+mn-cs"/>
              </a:rPr>
              <a:t>Team5</a:t>
            </a:r>
          </a:p>
        </p:txBody>
      </p:sp>
      <p:sp>
        <p:nvSpPr>
          <p:cNvPr id="7" name="Subtitle 2">
            <a:extLst>
              <a:ext uri="{FF2B5EF4-FFF2-40B4-BE49-F238E27FC236}">
                <a16:creationId xmlns:a16="http://schemas.microsoft.com/office/drawing/2014/main" id="{8D0BEDFD-CE79-4A45-9ADE-72FBEA303FCC}"/>
              </a:ext>
            </a:extLst>
          </p:cNvPr>
          <p:cNvSpPr>
            <a:spLocks noGrp="1"/>
          </p:cNvSpPr>
          <p:nvPr>
            <p:ph type="subTitle" idx="1"/>
          </p:nvPr>
        </p:nvSpPr>
        <p:spPr>
          <a:xfrm>
            <a:off x="0" y="3602038"/>
            <a:ext cx="9931400" cy="2387600"/>
          </a:xfrm>
        </p:spPr>
        <p:txBody>
          <a:bodyPr>
            <a:normAutofit fontScale="92500" lnSpcReduction="10000"/>
          </a:bodyPr>
          <a:lstStyle/>
          <a:p>
            <a:r>
              <a:rPr lang="en-GB">
                <a:solidFill>
                  <a:schemeClr val="bg1">
                    <a:lumMod val="95000"/>
                  </a:schemeClr>
                </a:solidFill>
                <a:latin typeface="Arial Nova Light" panose="020B0604020202020204" pitchFamily="34" charset="0"/>
              </a:rPr>
              <a:t>Javid Azimi Boulali &lt;A00829592@itesm.mx&gt; </a:t>
            </a:r>
          </a:p>
          <a:p>
            <a:r>
              <a:rPr lang="en-GB">
                <a:solidFill>
                  <a:schemeClr val="bg1">
                    <a:lumMod val="95000"/>
                  </a:schemeClr>
                </a:solidFill>
                <a:latin typeface="Arial Nova Light" panose="020B0604020202020204" pitchFamily="34" charset="0"/>
              </a:rPr>
              <a:t>Antonio Osamu Katagiri Tanaka &lt;A01212611@itesm.mx&gt;</a:t>
            </a:r>
          </a:p>
          <a:p>
            <a:r>
              <a:rPr lang="en-GB">
                <a:solidFill>
                  <a:schemeClr val="bg1">
                    <a:lumMod val="95000"/>
                  </a:schemeClr>
                </a:solidFill>
                <a:latin typeface="Arial Nova Light" panose="020B0604020202020204" pitchFamily="34" charset="0"/>
              </a:rPr>
              <a:t>Julio Alberto Cao Romero Gallegos &lt;A01327704@itesm.mx&gt;</a:t>
            </a:r>
          </a:p>
          <a:p>
            <a:r>
              <a:rPr lang="en-GB">
                <a:solidFill>
                  <a:schemeClr val="bg1">
                    <a:lumMod val="95000"/>
                  </a:schemeClr>
                </a:solidFill>
                <a:latin typeface="Arial Nova Light" panose="020B0604020202020204" pitchFamily="34" charset="0"/>
              </a:rPr>
              <a:t>Bryan Iván Quintanar Abarca &lt;A01751178@itesm.mx&gt;</a:t>
            </a:r>
          </a:p>
          <a:p>
            <a:endParaRPr lang="en-GB">
              <a:solidFill>
                <a:schemeClr val="bg1">
                  <a:lumMod val="95000"/>
                </a:schemeClr>
              </a:solidFill>
              <a:latin typeface="Arial Nova Light" panose="020B0604020202020204" pitchFamily="34" charset="0"/>
            </a:endParaRPr>
          </a:p>
          <a:p>
            <a:r>
              <a:rPr lang="en-GB">
                <a:solidFill>
                  <a:schemeClr val="bg1">
                    <a:lumMod val="95000"/>
                  </a:schemeClr>
                </a:solidFill>
                <a:latin typeface="Arial Nova Light" panose="020B0604020202020204" pitchFamily="34" charset="0"/>
              </a:rPr>
              <a:t>07 Jul 2020</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00210A8-2E97-46D2-AE68-867D9198F33C}"/>
                  </a:ext>
                </a:extLst>
              </p14:cNvPr>
              <p14:cNvContentPartPr/>
              <p14:nvPr/>
            </p14:nvContentPartPr>
            <p14:xfrm>
              <a:off x="2026560" y="-509093"/>
              <a:ext cx="81720" cy="3960"/>
            </p14:xfrm>
          </p:contentPart>
        </mc:Choice>
        <mc:Fallback xmlns="">
          <p:pic>
            <p:nvPicPr>
              <p:cNvPr id="2" name="Ink 1">
                <a:extLst>
                  <a:ext uri="{FF2B5EF4-FFF2-40B4-BE49-F238E27FC236}">
                    <a16:creationId xmlns:a16="http://schemas.microsoft.com/office/drawing/2014/main" id="{E00210A8-2E97-46D2-AE68-867D9198F33C}"/>
                  </a:ext>
                </a:extLst>
              </p:cNvPr>
              <p:cNvPicPr/>
              <p:nvPr/>
            </p:nvPicPr>
            <p:blipFill>
              <a:blip r:embed="rId4"/>
              <a:stretch>
                <a:fillRect/>
              </a:stretch>
            </p:blipFill>
            <p:spPr>
              <a:xfrm>
                <a:off x="2017520" y="-518093"/>
                <a:ext cx="99438" cy="21600"/>
              </a:xfrm>
              <a:prstGeom prst="rect">
                <a:avLst/>
              </a:prstGeom>
            </p:spPr>
          </p:pic>
        </mc:Fallback>
      </mc:AlternateContent>
    </p:spTree>
    <p:extLst>
      <p:ext uri="{BB962C8B-B14F-4D97-AF65-F5344CB8AC3E}">
        <p14:creationId xmlns:p14="http://schemas.microsoft.com/office/powerpoint/2010/main" val="3401248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8892A2-F58C-479B-93B3-BDD2A80D348B}"/>
              </a:ext>
            </a:extLst>
          </p:cNvPr>
          <p:cNvSpPr>
            <a:spLocks noGrp="1"/>
          </p:cNvSpPr>
          <p:nvPr>
            <p:ph type="title"/>
          </p:nvPr>
        </p:nvSpPr>
        <p:spPr>
          <a:xfrm>
            <a:off x="949040" y="365125"/>
            <a:ext cx="11242960" cy="1325563"/>
          </a:xfrm>
        </p:spPr>
        <p:txBody>
          <a:bodyPr/>
          <a:lstStyle/>
          <a:p>
            <a:r>
              <a:rPr lang="en-GB">
                <a:solidFill>
                  <a:schemeClr val="bg1">
                    <a:lumMod val="95000"/>
                  </a:schemeClr>
                </a:solidFill>
                <a:latin typeface="Arial Nova Light" panose="020B0304020202020204" pitchFamily="34" charset="0"/>
              </a:rPr>
              <a:t>Phenomenon and Problem Explanation</a:t>
            </a:r>
            <a:endParaRPr lang="en-GB" b="1">
              <a:solidFill>
                <a:schemeClr val="accent4"/>
              </a:solidFill>
              <a:latin typeface="Arial Nova Light" panose="020B0304020202020204" pitchFamily="34" charset="0"/>
              <a:ea typeface="+mn-ea"/>
              <a:cs typeface="+mn-cs"/>
            </a:endParaRPr>
          </a:p>
        </p:txBody>
      </p:sp>
      <p:sp>
        <p:nvSpPr>
          <p:cNvPr id="2" name="Slide Number Placeholder 1">
            <a:extLst>
              <a:ext uri="{FF2B5EF4-FFF2-40B4-BE49-F238E27FC236}">
                <a16:creationId xmlns:a16="http://schemas.microsoft.com/office/drawing/2014/main" id="{FF8B1EDC-6C77-4197-B6C2-2D602679E956}"/>
              </a:ext>
            </a:extLst>
          </p:cNvPr>
          <p:cNvSpPr>
            <a:spLocks noGrp="1"/>
          </p:cNvSpPr>
          <p:nvPr>
            <p:ph type="sldNum" sz="quarter" idx="12"/>
          </p:nvPr>
        </p:nvSpPr>
        <p:spPr/>
        <p:txBody>
          <a:bodyPr/>
          <a:lstStyle/>
          <a:p>
            <a:fld id="{44F922D5-DBBB-4193-BE70-B740CC9842E5}" type="slidenum">
              <a:rPr lang="en-GB" smtClean="0"/>
              <a:t>2</a:t>
            </a:fld>
            <a:endParaRPr lang="en-GB"/>
          </a:p>
        </p:txBody>
      </p:sp>
      <p:sp>
        <p:nvSpPr>
          <p:cNvPr id="3" name="Rectangle 2">
            <a:extLst>
              <a:ext uri="{FF2B5EF4-FFF2-40B4-BE49-F238E27FC236}">
                <a16:creationId xmlns:a16="http://schemas.microsoft.com/office/drawing/2014/main" id="{55DCEE6A-554B-4669-B3C5-FCF378150DA8}"/>
              </a:ext>
            </a:extLst>
          </p:cNvPr>
          <p:cNvSpPr/>
          <p:nvPr/>
        </p:nvSpPr>
        <p:spPr>
          <a:xfrm>
            <a:off x="942833" y="6396334"/>
            <a:ext cx="10730611" cy="461665"/>
          </a:xfrm>
          <a:prstGeom prst="rect">
            <a:avLst/>
          </a:prstGeom>
        </p:spPr>
        <p:txBody>
          <a:bodyPr wrap="square">
            <a:spAutoFit/>
          </a:bodyPr>
          <a:lstStyle/>
          <a:p>
            <a:r>
              <a:rPr lang="en-GB" sz="1200">
                <a:solidFill>
                  <a:schemeClr val="bg1">
                    <a:lumMod val="95000"/>
                  </a:schemeClr>
                </a:solidFill>
                <a:latin typeface="Arial Nova Light" panose="020B0304020202020204" pitchFamily="34" charset="0"/>
              </a:rPr>
              <a:t>[1] Y. X. Chen, B. Cain, P. Soman, </a:t>
            </a:r>
            <a:r>
              <a:rPr lang="en-GB" sz="1200" err="1">
                <a:solidFill>
                  <a:schemeClr val="bg1">
                    <a:lumMod val="95000"/>
                  </a:schemeClr>
                </a:solidFill>
                <a:latin typeface="Arial Nova Light" panose="020B0304020202020204" pitchFamily="34" charset="0"/>
              </a:rPr>
              <a:t>Gelatin</a:t>
            </a:r>
            <a:r>
              <a:rPr lang="en-GB" sz="1200">
                <a:solidFill>
                  <a:schemeClr val="bg1">
                    <a:lumMod val="95000"/>
                  </a:schemeClr>
                </a:solidFill>
                <a:latin typeface="Arial Nova Light" panose="020B0304020202020204" pitchFamily="34" charset="0"/>
              </a:rPr>
              <a:t> methacrylate-alginate hydrogel with </a:t>
            </a:r>
            <a:r>
              <a:rPr lang="en-GB" sz="1200" err="1">
                <a:solidFill>
                  <a:schemeClr val="bg1">
                    <a:lumMod val="95000"/>
                  </a:schemeClr>
                </a:solidFill>
                <a:latin typeface="Arial Nova Light" panose="020B0304020202020204" pitchFamily="34" charset="0"/>
              </a:rPr>
              <a:t>tunable</a:t>
            </a:r>
            <a:r>
              <a:rPr lang="en-GB" sz="1200">
                <a:solidFill>
                  <a:schemeClr val="bg1">
                    <a:lumMod val="95000"/>
                  </a:schemeClr>
                </a:solidFill>
                <a:latin typeface="Arial Nova Light" panose="020B0304020202020204" pitchFamily="34" charset="0"/>
              </a:rPr>
              <a:t> viscoelastic properties, AIMS Mater. Sci. 4 (2017) 363–369. https://doi.org/10.3934/matersci.2017.2.363.</a:t>
            </a:r>
          </a:p>
        </p:txBody>
      </p:sp>
      <p:sp>
        <p:nvSpPr>
          <p:cNvPr id="4" name="TextBox 3">
            <a:extLst>
              <a:ext uri="{FF2B5EF4-FFF2-40B4-BE49-F238E27FC236}">
                <a16:creationId xmlns:a16="http://schemas.microsoft.com/office/drawing/2014/main" id="{6AE71113-7603-4258-9A83-0BFAC09331E2}"/>
              </a:ext>
            </a:extLst>
          </p:cNvPr>
          <p:cNvSpPr txBox="1"/>
          <p:nvPr/>
        </p:nvSpPr>
        <p:spPr>
          <a:xfrm>
            <a:off x="7872208" y="1690688"/>
            <a:ext cx="4316688"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cs typeface="Calibri" panose="020F0502020204030204"/>
              </a:rPr>
              <a:t>The objective of adding alginic acid to gelatin methacrylate (</a:t>
            </a:r>
            <a:r>
              <a:rPr lang="en-US" err="1">
                <a:solidFill>
                  <a:schemeClr val="bg1"/>
                </a:solidFill>
                <a:cs typeface="Calibri" panose="020F0502020204030204"/>
              </a:rPr>
              <a:t>GelMA</a:t>
            </a:r>
            <a:r>
              <a:rPr lang="en-US">
                <a:solidFill>
                  <a:schemeClr val="bg1"/>
                </a:solidFill>
                <a:cs typeface="Calibri" panose="020F0502020204030204"/>
              </a:rPr>
              <a:t>) is to modify its viscoelastic property to mimic an </a:t>
            </a:r>
            <a:r>
              <a:rPr lang="en-US">
                <a:solidFill>
                  <a:schemeClr val="bg1"/>
                </a:solidFill>
                <a:ea typeface="+mn-lt"/>
                <a:cs typeface="+mn-lt"/>
              </a:rPr>
              <a:t>extracellular matrix prone to the study of living cells interactions.</a:t>
            </a:r>
            <a:endParaRPr lang="en-US">
              <a:solidFill>
                <a:schemeClr val="bg1"/>
              </a:solidFill>
            </a:endParaRPr>
          </a:p>
          <a:p>
            <a:endParaRPr lang="en-US">
              <a:solidFill>
                <a:schemeClr val="bg1"/>
              </a:solidFill>
              <a:cs typeface="Calibri" panose="020F0502020204030204"/>
            </a:endParaRPr>
          </a:p>
          <a:p>
            <a:r>
              <a:rPr lang="en-US">
                <a:solidFill>
                  <a:schemeClr val="bg1"/>
                </a:solidFill>
                <a:cs typeface="Calibri" panose="020F0502020204030204"/>
              </a:rPr>
              <a:t>The researcher wants to use alginic acid as an additive to modify the elasticity of  </a:t>
            </a:r>
            <a:r>
              <a:rPr lang="en-US" err="1">
                <a:solidFill>
                  <a:schemeClr val="bg1"/>
                </a:solidFill>
                <a:cs typeface="Calibri" panose="020F0502020204030204"/>
              </a:rPr>
              <a:t>GelMA</a:t>
            </a:r>
            <a:r>
              <a:rPr lang="en-US">
                <a:solidFill>
                  <a:schemeClr val="bg1"/>
                </a:solidFill>
                <a:cs typeface="Calibri" panose="020F0502020204030204"/>
              </a:rPr>
              <a:t> and produce </a:t>
            </a:r>
            <a:r>
              <a:rPr lang="en-US">
                <a:solidFill>
                  <a:schemeClr val="bg1"/>
                </a:solidFill>
                <a:ea typeface="+mn-lt"/>
                <a:cs typeface="+mn-lt"/>
              </a:rPr>
              <a:t>methacrylate-alginate (Gel-</a:t>
            </a:r>
            <a:r>
              <a:rPr lang="en-US" err="1">
                <a:solidFill>
                  <a:schemeClr val="bg1"/>
                </a:solidFill>
                <a:ea typeface="+mn-lt"/>
                <a:cs typeface="+mn-lt"/>
              </a:rPr>
              <a:t>Alg</a:t>
            </a:r>
            <a:r>
              <a:rPr lang="en-US">
                <a:solidFill>
                  <a:schemeClr val="bg1"/>
                </a:solidFill>
                <a:ea typeface="+mn-lt"/>
                <a:cs typeface="+mn-lt"/>
              </a:rPr>
              <a:t>).</a:t>
            </a:r>
            <a:r>
              <a:rPr lang="en-US">
                <a:solidFill>
                  <a:schemeClr val="bg1"/>
                </a:solidFill>
                <a:cs typeface="Calibri" panose="020F0502020204030204"/>
              </a:rPr>
              <a:t> A major problem would be the lack of compatibility of both materials, resulting in compromised properties such as: thermal stability or even chemical stability.</a:t>
            </a:r>
            <a:endParaRPr lang="en-US">
              <a:solidFill>
                <a:schemeClr val="bg1"/>
              </a:solidFill>
            </a:endParaRPr>
          </a:p>
          <a:p>
            <a:endParaRPr lang="en-US">
              <a:solidFill>
                <a:srgbClr val="000000"/>
              </a:solidFill>
              <a:cs typeface="Calibri" panose="020F0502020204030204"/>
            </a:endParaRPr>
          </a:p>
          <a:p>
            <a:endParaRPr lang="en-US">
              <a:cs typeface="Calibri" panose="020F0502020204030204"/>
            </a:endParaRPr>
          </a:p>
          <a:p>
            <a:endParaRPr lang="en-US">
              <a:cs typeface="Calibri" panose="020F0502020204030204"/>
            </a:endParaRPr>
          </a:p>
        </p:txBody>
      </p:sp>
      <p:pic>
        <p:nvPicPr>
          <p:cNvPr id="7" name="Picture 6">
            <a:extLst>
              <a:ext uri="{FF2B5EF4-FFF2-40B4-BE49-F238E27FC236}">
                <a16:creationId xmlns:a16="http://schemas.microsoft.com/office/drawing/2014/main" id="{FFB13116-AB1C-49B0-90D5-1E3B9B5296BA}"/>
              </a:ext>
            </a:extLst>
          </p:cNvPr>
          <p:cNvPicPr>
            <a:picLocks noChangeAspect="1"/>
          </p:cNvPicPr>
          <p:nvPr/>
        </p:nvPicPr>
        <p:blipFill>
          <a:blip r:embed="rId2"/>
          <a:stretch>
            <a:fillRect/>
          </a:stretch>
        </p:blipFill>
        <p:spPr>
          <a:xfrm>
            <a:off x="939729" y="1985017"/>
            <a:ext cx="6929375" cy="3647431"/>
          </a:xfrm>
          <a:prstGeom prst="rect">
            <a:avLst/>
          </a:prstGeom>
        </p:spPr>
      </p:pic>
    </p:spTree>
    <p:extLst>
      <p:ext uri="{BB962C8B-B14F-4D97-AF65-F5344CB8AC3E}">
        <p14:creationId xmlns:p14="http://schemas.microsoft.com/office/powerpoint/2010/main" val="3318103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8892A2-F58C-479B-93B3-BDD2A80D348B}"/>
              </a:ext>
            </a:extLst>
          </p:cNvPr>
          <p:cNvSpPr>
            <a:spLocks noGrp="1"/>
          </p:cNvSpPr>
          <p:nvPr>
            <p:ph type="title"/>
          </p:nvPr>
        </p:nvSpPr>
        <p:spPr>
          <a:xfrm>
            <a:off x="949040" y="365125"/>
            <a:ext cx="11242960" cy="1325563"/>
          </a:xfrm>
        </p:spPr>
        <p:txBody>
          <a:bodyPr/>
          <a:lstStyle/>
          <a:p>
            <a:r>
              <a:rPr lang="en-GB">
                <a:solidFill>
                  <a:schemeClr val="bg1">
                    <a:lumMod val="95000"/>
                  </a:schemeClr>
                </a:solidFill>
                <a:latin typeface="Arial Nova Light" panose="020B0304020202020204" pitchFamily="34" charset="0"/>
              </a:rPr>
              <a:t>Available Information &amp; Assumptions</a:t>
            </a:r>
            <a:endParaRPr lang="en-GB" b="1">
              <a:solidFill>
                <a:schemeClr val="accent4"/>
              </a:solidFill>
              <a:latin typeface="Arial Nova Light" panose="020B0304020202020204" pitchFamily="34" charset="0"/>
              <a:ea typeface="+mn-ea"/>
              <a:cs typeface="+mn-cs"/>
            </a:endParaRPr>
          </a:p>
        </p:txBody>
      </p:sp>
      <p:sp>
        <p:nvSpPr>
          <p:cNvPr id="2" name="Slide Number Placeholder 1">
            <a:extLst>
              <a:ext uri="{FF2B5EF4-FFF2-40B4-BE49-F238E27FC236}">
                <a16:creationId xmlns:a16="http://schemas.microsoft.com/office/drawing/2014/main" id="{FF8B1EDC-6C77-4197-B6C2-2D602679E956}"/>
              </a:ext>
            </a:extLst>
          </p:cNvPr>
          <p:cNvSpPr>
            <a:spLocks noGrp="1"/>
          </p:cNvSpPr>
          <p:nvPr>
            <p:ph type="sldNum" sz="quarter" idx="12"/>
          </p:nvPr>
        </p:nvSpPr>
        <p:spPr/>
        <p:txBody>
          <a:bodyPr/>
          <a:lstStyle/>
          <a:p>
            <a:fld id="{44F922D5-DBBB-4193-BE70-B740CC9842E5}" type="slidenum">
              <a:rPr lang="en-GB" smtClean="0"/>
              <a:t>3</a:t>
            </a:fld>
            <a:endParaRPr lang="en-GB"/>
          </a:p>
        </p:txBody>
      </p:sp>
      <p:sp>
        <p:nvSpPr>
          <p:cNvPr id="3" name="Rectangle 2">
            <a:extLst>
              <a:ext uri="{FF2B5EF4-FFF2-40B4-BE49-F238E27FC236}">
                <a16:creationId xmlns:a16="http://schemas.microsoft.com/office/drawing/2014/main" id="{55DCEE6A-554B-4669-B3C5-FCF378150DA8}"/>
              </a:ext>
            </a:extLst>
          </p:cNvPr>
          <p:cNvSpPr/>
          <p:nvPr/>
        </p:nvSpPr>
        <p:spPr>
          <a:xfrm>
            <a:off x="942833" y="6396334"/>
            <a:ext cx="10730611" cy="461665"/>
          </a:xfrm>
          <a:prstGeom prst="rect">
            <a:avLst/>
          </a:prstGeom>
        </p:spPr>
        <p:txBody>
          <a:bodyPr wrap="square">
            <a:spAutoFit/>
          </a:bodyPr>
          <a:lstStyle/>
          <a:p>
            <a:r>
              <a:rPr lang="en-GB" sz="1200">
                <a:solidFill>
                  <a:schemeClr val="bg1">
                    <a:lumMod val="95000"/>
                  </a:schemeClr>
                </a:solidFill>
                <a:latin typeface="Arial Nova Light" panose="020B0304020202020204" pitchFamily="34" charset="0"/>
              </a:rPr>
              <a:t>[1] Y. X. Chen, B. Cain, P. Soman, </a:t>
            </a:r>
            <a:r>
              <a:rPr lang="en-GB" sz="1200" err="1">
                <a:solidFill>
                  <a:schemeClr val="bg1">
                    <a:lumMod val="95000"/>
                  </a:schemeClr>
                </a:solidFill>
                <a:latin typeface="Arial Nova Light" panose="020B0304020202020204" pitchFamily="34" charset="0"/>
              </a:rPr>
              <a:t>Gelatin</a:t>
            </a:r>
            <a:r>
              <a:rPr lang="en-GB" sz="1200">
                <a:solidFill>
                  <a:schemeClr val="bg1">
                    <a:lumMod val="95000"/>
                  </a:schemeClr>
                </a:solidFill>
                <a:latin typeface="Arial Nova Light" panose="020B0304020202020204" pitchFamily="34" charset="0"/>
              </a:rPr>
              <a:t> methacrylate-alginate hydrogel with </a:t>
            </a:r>
            <a:r>
              <a:rPr lang="en-GB" sz="1200" err="1">
                <a:solidFill>
                  <a:schemeClr val="bg1">
                    <a:lumMod val="95000"/>
                  </a:schemeClr>
                </a:solidFill>
                <a:latin typeface="Arial Nova Light" panose="020B0304020202020204" pitchFamily="34" charset="0"/>
              </a:rPr>
              <a:t>tunable</a:t>
            </a:r>
            <a:r>
              <a:rPr lang="en-GB" sz="1200">
                <a:solidFill>
                  <a:schemeClr val="bg1">
                    <a:lumMod val="95000"/>
                  </a:schemeClr>
                </a:solidFill>
                <a:latin typeface="Arial Nova Light" panose="020B0304020202020204" pitchFamily="34" charset="0"/>
              </a:rPr>
              <a:t> viscoelastic properties, AIMS Mater. Sci. 4 (2017) 363–369. https://doi.org/10.3934/matersci.2017.2.363.</a:t>
            </a:r>
          </a:p>
        </p:txBody>
      </p:sp>
      <p:sp>
        <p:nvSpPr>
          <p:cNvPr id="4" name="TextBox 3">
            <a:extLst>
              <a:ext uri="{FF2B5EF4-FFF2-40B4-BE49-F238E27FC236}">
                <a16:creationId xmlns:a16="http://schemas.microsoft.com/office/drawing/2014/main" id="{537BD168-0E46-4D2A-9C66-EFB42E41BB07}"/>
              </a:ext>
            </a:extLst>
          </p:cNvPr>
          <p:cNvSpPr txBox="1"/>
          <p:nvPr/>
        </p:nvSpPr>
        <p:spPr>
          <a:xfrm>
            <a:off x="942833" y="1690688"/>
            <a:ext cx="1124296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Results obtained from creep and compressive tests reveal that the alginate component of Gel-</a:t>
            </a:r>
            <a:r>
              <a:rPr lang="en-US" err="1">
                <a:solidFill>
                  <a:schemeClr val="bg1"/>
                </a:solidFill>
              </a:rPr>
              <a:t>Alg</a:t>
            </a:r>
            <a:r>
              <a:rPr lang="en-US">
                <a:solidFill>
                  <a:schemeClr val="bg1"/>
                </a:solidFill>
              </a:rPr>
              <a:t> composite, can be effectively crosslinked, un-crosslinked and re-crosslinked by adding or chelating calcium ions.</a:t>
            </a:r>
          </a:p>
          <a:p>
            <a:endParaRPr lang="en-US">
              <a:solidFill>
                <a:schemeClr val="bg1"/>
              </a:solidFill>
              <a:cs typeface="Calibri"/>
            </a:endParaRPr>
          </a:p>
          <a:p>
            <a:r>
              <a:rPr lang="en-US">
                <a:solidFill>
                  <a:schemeClr val="bg1"/>
                </a:solidFill>
                <a:ea typeface="+mn-lt"/>
                <a:cs typeface="+mn-lt"/>
              </a:rPr>
              <a:t>Polymers use a combination of strong permanent crosslinks and weak bonds that could reversibly break and re-form, to generate a viscoelastic response.</a:t>
            </a:r>
          </a:p>
          <a:p>
            <a:endParaRPr lang="en-US">
              <a:solidFill>
                <a:schemeClr val="bg1"/>
              </a:solidFill>
              <a:cs typeface="Calibri"/>
            </a:endParaRPr>
          </a:p>
          <a:p>
            <a:r>
              <a:rPr lang="en-US">
                <a:solidFill>
                  <a:schemeClr val="bg1"/>
                </a:solidFill>
                <a:ea typeface="+mn-lt"/>
                <a:cs typeface="+mn-lt"/>
              </a:rPr>
              <a:t>Ions (CaCl2) solution was used to ionically crosslink the alginate component of the UV-crosslinked composite affecting insignificantly its mechanical properties. </a:t>
            </a:r>
            <a:r>
              <a:rPr lang="en-GB">
                <a:solidFill>
                  <a:schemeClr val="bg1"/>
                </a:solidFill>
                <a:ea typeface="+mn-lt"/>
                <a:cs typeface="+mn-lt"/>
              </a:rPr>
              <a:t>Alginate acts as the dynamic modifiable element controlled by ionic non-covalent bonding in the presence of calcium divalent ions, while </a:t>
            </a:r>
            <a:r>
              <a:rPr lang="en-GB" err="1">
                <a:solidFill>
                  <a:schemeClr val="bg1"/>
                </a:solidFill>
                <a:ea typeface="+mn-lt"/>
                <a:cs typeface="+mn-lt"/>
              </a:rPr>
              <a:t>GelMA</a:t>
            </a:r>
            <a:r>
              <a:rPr lang="en-GB">
                <a:solidFill>
                  <a:schemeClr val="bg1"/>
                </a:solidFill>
                <a:ea typeface="+mn-lt"/>
                <a:cs typeface="+mn-lt"/>
              </a:rPr>
              <a:t> acts as a stable structural element.</a:t>
            </a:r>
            <a:endParaRPr lang="en-US">
              <a:solidFill>
                <a:schemeClr val="bg1"/>
              </a:solidFill>
              <a:ea typeface="+mn-lt"/>
              <a:cs typeface="+mn-lt"/>
            </a:endParaRPr>
          </a:p>
          <a:p>
            <a:endParaRPr lang="en-US">
              <a:solidFill>
                <a:schemeClr val="bg1"/>
              </a:solidFill>
              <a:cs typeface="Calibri"/>
            </a:endParaRPr>
          </a:p>
          <a:p>
            <a:r>
              <a:rPr lang="en-US">
                <a:solidFill>
                  <a:schemeClr val="bg1"/>
                </a:solidFill>
                <a:ea typeface="+mn-lt"/>
                <a:cs typeface="+mn-lt"/>
              </a:rPr>
              <a:t>In Gel-</a:t>
            </a:r>
            <a:r>
              <a:rPr lang="en-US" err="1">
                <a:solidFill>
                  <a:schemeClr val="bg1"/>
                </a:solidFill>
                <a:ea typeface="+mn-lt"/>
                <a:cs typeface="+mn-lt"/>
              </a:rPr>
              <a:t>Alg</a:t>
            </a:r>
            <a:r>
              <a:rPr lang="en-US">
                <a:solidFill>
                  <a:schemeClr val="bg1"/>
                </a:solidFill>
                <a:ea typeface="+mn-lt"/>
                <a:cs typeface="+mn-lt"/>
              </a:rPr>
              <a:t>, the re-crosslinked states exhibit similar viscoelastic properties to the crosslinked state, confirming that</a:t>
            </a:r>
            <a:endParaRPr lang="en-US">
              <a:solidFill>
                <a:schemeClr val="bg1"/>
              </a:solidFill>
              <a:cs typeface="Calibri"/>
            </a:endParaRPr>
          </a:p>
          <a:p>
            <a:r>
              <a:rPr lang="en-US">
                <a:solidFill>
                  <a:schemeClr val="bg1"/>
                </a:solidFill>
                <a:ea typeface="+mn-lt"/>
                <a:cs typeface="+mn-lt"/>
              </a:rPr>
              <a:t>crosslinking is reversible and this process is capable of dynamically controlling the elastic recovery</a:t>
            </a:r>
            <a:endParaRPr lang="en-US">
              <a:solidFill>
                <a:schemeClr val="bg1"/>
              </a:solidFill>
            </a:endParaRPr>
          </a:p>
        </p:txBody>
      </p:sp>
      <p:pic>
        <p:nvPicPr>
          <p:cNvPr id="7" name="Picture 6">
            <a:extLst>
              <a:ext uri="{FF2B5EF4-FFF2-40B4-BE49-F238E27FC236}">
                <a16:creationId xmlns:a16="http://schemas.microsoft.com/office/drawing/2014/main" id="{A8143575-7374-4A09-A08D-54305300D144}"/>
              </a:ext>
            </a:extLst>
          </p:cNvPr>
          <p:cNvPicPr>
            <a:picLocks noChangeAspect="1"/>
          </p:cNvPicPr>
          <p:nvPr/>
        </p:nvPicPr>
        <p:blipFill>
          <a:blip r:embed="rId2"/>
          <a:stretch>
            <a:fillRect/>
          </a:stretch>
        </p:blipFill>
        <p:spPr>
          <a:xfrm>
            <a:off x="4720368" y="5070869"/>
            <a:ext cx="3687890" cy="1325465"/>
          </a:xfrm>
          <a:prstGeom prst="rect">
            <a:avLst/>
          </a:prstGeom>
        </p:spPr>
      </p:pic>
    </p:spTree>
    <p:extLst>
      <p:ext uri="{BB962C8B-B14F-4D97-AF65-F5344CB8AC3E}">
        <p14:creationId xmlns:p14="http://schemas.microsoft.com/office/powerpoint/2010/main" val="1940175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8892A2-F58C-479B-93B3-BDD2A80D348B}"/>
              </a:ext>
            </a:extLst>
          </p:cNvPr>
          <p:cNvSpPr>
            <a:spLocks noGrp="1"/>
          </p:cNvSpPr>
          <p:nvPr>
            <p:ph type="title"/>
          </p:nvPr>
        </p:nvSpPr>
        <p:spPr>
          <a:xfrm>
            <a:off x="949040" y="365125"/>
            <a:ext cx="11242960" cy="1325563"/>
          </a:xfrm>
        </p:spPr>
        <p:txBody>
          <a:bodyPr/>
          <a:lstStyle/>
          <a:p>
            <a:r>
              <a:rPr lang="en-GB">
                <a:solidFill>
                  <a:schemeClr val="bg1">
                    <a:lumMod val="95000"/>
                  </a:schemeClr>
                </a:solidFill>
                <a:latin typeface="Arial Nova Light" panose="020B0304020202020204" pitchFamily="34" charset="0"/>
              </a:rPr>
              <a:t>Solution &amp; Justification</a:t>
            </a:r>
            <a:endParaRPr lang="en-GB" b="1">
              <a:solidFill>
                <a:schemeClr val="accent4"/>
              </a:solidFill>
              <a:latin typeface="Arial Nova Light" panose="020B0304020202020204" pitchFamily="34" charset="0"/>
              <a:ea typeface="+mn-ea"/>
              <a:cs typeface="+mn-cs"/>
            </a:endParaRPr>
          </a:p>
        </p:txBody>
      </p:sp>
      <p:sp>
        <p:nvSpPr>
          <p:cNvPr id="2" name="Slide Number Placeholder 1">
            <a:extLst>
              <a:ext uri="{FF2B5EF4-FFF2-40B4-BE49-F238E27FC236}">
                <a16:creationId xmlns:a16="http://schemas.microsoft.com/office/drawing/2014/main" id="{FF8B1EDC-6C77-4197-B6C2-2D602679E956}"/>
              </a:ext>
            </a:extLst>
          </p:cNvPr>
          <p:cNvSpPr>
            <a:spLocks noGrp="1"/>
          </p:cNvSpPr>
          <p:nvPr>
            <p:ph type="sldNum" sz="quarter" idx="12"/>
          </p:nvPr>
        </p:nvSpPr>
        <p:spPr/>
        <p:txBody>
          <a:bodyPr/>
          <a:lstStyle/>
          <a:p>
            <a:fld id="{44F922D5-DBBB-4193-BE70-B740CC9842E5}" type="slidenum">
              <a:rPr lang="en-GB" smtClean="0"/>
              <a:t>4</a:t>
            </a:fld>
            <a:endParaRPr lang="en-GB"/>
          </a:p>
        </p:txBody>
      </p:sp>
      <p:sp>
        <p:nvSpPr>
          <p:cNvPr id="3" name="Rectangle 2">
            <a:extLst>
              <a:ext uri="{FF2B5EF4-FFF2-40B4-BE49-F238E27FC236}">
                <a16:creationId xmlns:a16="http://schemas.microsoft.com/office/drawing/2014/main" id="{55DCEE6A-554B-4669-B3C5-FCF378150DA8}"/>
              </a:ext>
            </a:extLst>
          </p:cNvPr>
          <p:cNvSpPr/>
          <p:nvPr/>
        </p:nvSpPr>
        <p:spPr>
          <a:xfrm>
            <a:off x="942833" y="6088558"/>
            <a:ext cx="10730611" cy="769441"/>
          </a:xfrm>
          <a:prstGeom prst="rect">
            <a:avLst/>
          </a:prstGeom>
        </p:spPr>
        <p:txBody>
          <a:bodyPr wrap="square">
            <a:spAutoFit/>
          </a:bodyPr>
          <a:lstStyle/>
          <a:p>
            <a:r>
              <a:rPr lang="en-GB" sz="1100">
                <a:solidFill>
                  <a:schemeClr val="bg1">
                    <a:lumMod val="95000"/>
                  </a:schemeClr>
                </a:solidFill>
                <a:latin typeface="Arial Nova Light" panose="020B0304020202020204" pitchFamily="34" charset="0"/>
              </a:rPr>
              <a:t>[1] Y. X. Chen, B. Cain, P. Soman, </a:t>
            </a:r>
            <a:r>
              <a:rPr lang="en-GB" sz="1100" err="1">
                <a:solidFill>
                  <a:schemeClr val="bg1">
                    <a:lumMod val="95000"/>
                  </a:schemeClr>
                </a:solidFill>
                <a:latin typeface="Arial Nova Light" panose="020B0304020202020204" pitchFamily="34" charset="0"/>
              </a:rPr>
              <a:t>Gelatin</a:t>
            </a:r>
            <a:r>
              <a:rPr lang="en-GB" sz="1100">
                <a:solidFill>
                  <a:schemeClr val="bg1">
                    <a:lumMod val="95000"/>
                  </a:schemeClr>
                </a:solidFill>
                <a:latin typeface="Arial Nova Light" panose="020B0304020202020204" pitchFamily="34" charset="0"/>
              </a:rPr>
              <a:t> methacrylate-alginate hydrogel with </a:t>
            </a:r>
            <a:r>
              <a:rPr lang="en-GB" sz="1100" err="1">
                <a:solidFill>
                  <a:schemeClr val="bg1">
                    <a:lumMod val="95000"/>
                  </a:schemeClr>
                </a:solidFill>
                <a:latin typeface="Arial Nova Light" panose="020B0304020202020204" pitchFamily="34" charset="0"/>
              </a:rPr>
              <a:t>tunable</a:t>
            </a:r>
            <a:r>
              <a:rPr lang="en-GB" sz="1100">
                <a:solidFill>
                  <a:schemeClr val="bg1">
                    <a:lumMod val="95000"/>
                  </a:schemeClr>
                </a:solidFill>
                <a:latin typeface="Arial Nova Light" panose="020B0304020202020204" pitchFamily="34" charset="0"/>
              </a:rPr>
              <a:t> viscoelastic properties, AIMS Mater. Sci. 4 (2017) 363–369. https://doi.org/10.3934/matersci.2017.2.363.</a:t>
            </a:r>
          </a:p>
          <a:p>
            <a:r>
              <a:rPr lang="en-GB" sz="1100">
                <a:solidFill>
                  <a:schemeClr val="bg1">
                    <a:lumMod val="95000"/>
                  </a:schemeClr>
                </a:solidFill>
                <a:latin typeface="Arial Nova Light" panose="020B0304020202020204" pitchFamily="34" charset="0"/>
              </a:rPr>
              <a:t>[2] R. Kadri, J. </a:t>
            </a:r>
            <a:r>
              <a:rPr lang="en-GB" sz="1100" err="1">
                <a:solidFill>
                  <a:schemeClr val="bg1">
                    <a:lumMod val="95000"/>
                  </a:schemeClr>
                </a:solidFill>
                <a:latin typeface="Arial Nova Light" panose="020B0304020202020204" pitchFamily="34" charset="0"/>
              </a:rPr>
              <a:t>Bacharouch</a:t>
            </a:r>
            <a:r>
              <a:rPr lang="en-GB" sz="1100">
                <a:solidFill>
                  <a:schemeClr val="bg1">
                    <a:lumMod val="95000"/>
                  </a:schemeClr>
                </a:solidFill>
                <a:latin typeface="Arial Nova Light" panose="020B0304020202020204" pitchFamily="34" charset="0"/>
              </a:rPr>
              <a:t>, K. </a:t>
            </a:r>
            <a:r>
              <a:rPr lang="en-GB" sz="1100" err="1">
                <a:solidFill>
                  <a:schemeClr val="bg1">
                    <a:lumMod val="95000"/>
                  </a:schemeClr>
                </a:solidFill>
                <a:latin typeface="Arial Nova Light" panose="020B0304020202020204" pitchFamily="34" charset="0"/>
              </a:rPr>
              <a:t>Elkhoury</a:t>
            </a:r>
            <a:r>
              <a:rPr lang="en-GB" sz="1100">
                <a:solidFill>
                  <a:schemeClr val="bg1">
                    <a:lumMod val="95000"/>
                  </a:schemeClr>
                </a:solidFill>
                <a:latin typeface="Arial Nova Light" panose="020B0304020202020204" pitchFamily="34" charset="0"/>
              </a:rPr>
              <a:t>, G. Ben </a:t>
            </a:r>
            <a:r>
              <a:rPr lang="en-GB" sz="1100" err="1">
                <a:solidFill>
                  <a:schemeClr val="bg1">
                    <a:lumMod val="95000"/>
                  </a:schemeClr>
                </a:solidFill>
                <a:latin typeface="Arial Nova Light" panose="020B0304020202020204" pitchFamily="34" charset="0"/>
              </a:rPr>
              <a:t>Messaoud</a:t>
            </a:r>
            <a:r>
              <a:rPr lang="en-GB" sz="1100">
                <a:solidFill>
                  <a:schemeClr val="bg1">
                    <a:lumMod val="95000"/>
                  </a:schemeClr>
                </a:solidFill>
                <a:latin typeface="Arial Nova Light" panose="020B0304020202020204" pitchFamily="34" charset="0"/>
              </a:rPr>
              <a:t>, C. Kahn, S. </a:t>
            </a:r>
            <a:r>
              <a:rPr lang="en-GB" sz="1100" err="1">
                <a:solidFill>
                  <a:schemeClr val="bg1">
                    <a:lumMod val="95000"/>
                  </a:schemeClr>
                </a:solidFill>
                <a:latin typeface="Arial Nova Light" panose="020B0304020202020204" pitchFamily="34" charset="0"/>
              </a:rPr>
              <a:t>Desobry</a:t>
            </a:r>
            <a:r>
              <a:rPr lang="en-GB" sz="1100">
                <a:solidFill>
                  <a:schemeClr val="bg1">
                    <a:lumMod val="95000"/>
                  </a:schemeClr>
                </a:solidFill>
                <a:latin typeface="Arial Nova Light" panose="020B0304020202020204" pitchFamily="34" charset="0"/>
              </a:rPr>
              <a:t>, M. Linder, A. </a:t>
            </a:r>
            <a:r>
              <a:rPr lang="en-GB" sz="1100" err="1">
                <a:solidFill>
                  <a:schemeClr val="bg1">
                    <a:lumMod val="95000"/>
                  </a:schemeClr>
                </a:solidFill>
                <a:latin typeface="Arial Nova Light" panose="020B0304020202020204" pitchFamily="34" charset="0"/>
              </a:rPr>
              <a:t>Tamayol</a:t>
            </a:r>
            <a:r>
              <a:rPr lang="en-GB" sz="1100">
                <a:solidFill>
                  <a:schemeClr val="bg1">
                    <a:lumMod val="95000"/>
                  </a:schemeClr>
                </a:solidFill>
                <a:latin typeface="Arial Nova Light" panose="020B0304020202020204" pitchFamily="34" charset="0"/>
              </a:rPr>
              <a:t>, G. </a:t>
            </a:r>
            <a:r>
              <a:rPr lang="en-GB" sz="1100" err="1">
                <a:solidFill>
                  <a:schemeClr val="bg1">
                    <a:lumMod val="95000"/>
                  </a:schemeClr>
                </a:solidFill>
                <a:latin typeface="Arial Nova Light" panose="020B0304020202020204" pitchFamily="34" charset="0"/>
              </a:rPr>
              <a:t>Francius</a:t>
            </a:r>
            <a:r>
              <a:rPr lang="en-GB" sz="1100">
                <a:solidFill>
                  <a:schemeClr val="bg1">
                    <a:lumMod val="95000"/>
                  </a:schemeClr>
                </a:solidFill>
                <a:latin typeface="Arial Nova Light" panose="020B0304020202020204" pitchFamily="34" charset="0"/>
              </a:rPr>
              <a:t>, J.F. Mano, L. Sánchez-González, E. Arab-</a:t>
            </a:r>
            <a:r>
              <a:rPr lang="en-GB" sz="1100" err="1">
                <a:solidFill>
                  <a:schemeClr val="bg1">
                    <a:lumMod val="95000"/>
                  </a:schemeClr>
                </a:solidFill>
                <a:latin typeface="Arial Nova Light" panose="020B0304020202020204" pitchFamily="34" charset="0"/>
              </a:rPr>
              <a:t>Tehrany</a:t>
            </a:r>
            <a:r>
              <a:rPr lang="en-GB" sz="1100">
                <a:solidFill>
                  <a:schemeClr val="bg1">
                    <a:lumMod val="95000"/>
                  </a:schemeClr>
                </a:solidFill>
                <a:latin typeface="Arial Nova Light" panose="020B0304020202020204" pitchFamily="34" charset="0"/>
              </a:rPr>
              <a:t>, Role of active nanoliposomes in the surface and bulk mechanical properties of hybrid hydrogels, Mater. Today Bio. 6 (2020) 100046. https://doi.org/10.1016/j.mtbio.2020.100046.</a:t>
            </a:r>
          </a:p>
        </p:txBody>
      </p:sp>
      <p:sp>
        <p:nvSpPr>
          <p:cNvPr id="8" name="Rectangle 7">
            <a:extLst>
              <a:ext uri="{FF2B5EF4-FFF2-40B4-BE49-F238E27FC236}">
                <a16:creationId xmlns:a16="http://schemas.microsoft.com/office/drawing/2014/main" id="{9B5CFC4D-3DDF-451F-A89A-41EAEE17AC8E}"/>
              </a:ext>
            </a:extLst>
          </p:cNvPr>
          <p:cNvSpPr/>
          <p:nvPr/>
        </p:nvSpPr>
        <p:spPr>
          <a:xfrm>
            <a:off x="965386" y="2015627"/>
            <a:ext cx="7033270" cy="1200329"/>
          </a:xfrm>
          <a:prstGeom prst="rect">
            <a:avLst/>
          </a:prstGeom>
        </p:spPr>
        <p:txBody>
          <a:bodyPr wrap="square" anchor="t">
            <a:spAutoFit/>
          </a:bodyPr>
          <a:lstStyle/>
          <a:p>
            <a:r>
              <a:rPr lang="en-GB">
                <a:solidFill>
                  <a:schemeClr val="bg1"/>
                </a:solidFill>
                <a:ea typeface="+mn-lt"/>
                <a:cs typeface="+mn-lt"/>
              </a:rPr>
              <a:t>Addition of alginate within </a:t>
            </a:r>
            <a:r>
              <a:rPr lang="en-GB" err="1">
                <a:solidFill>
                  <a:schemeClr val="bg1"/>
                </a:solidFill>
                <a:ea typeface="+mn-lt"/>
                <a:cs typeface="+mn-lt"/>
              </a:rPr>
              <a:t>GelMA</a:t>
            </a:r>
            <a:r>
              <a:rPr lang="en-GB">
                <a:solidFill>
                  <a:schemeClr val="bg1"/>
                </a:solidFill>
                <a:ea typeface="+mn-lt"/>
                <a:cs typeface="+mn-lt"/>
              </a:rPr>
              <a:t> exhibits varying degrees of viscoelasticity depending upon the amount of alginate in the composite. The increases in elasticity of the solution is caused by the creation of calcium ions (as ionic crosslinking takes place).</a:t>
            </a:r>
          </a:p>
        </p:txBody>
      </p:sp>
      <p:pic>
        <p:nvPicPr>
          <p:cNvPr id="5" name="Picture 4" descr="A picture containing sign, close, holding, large&#10;&#10;Description automatically generated">
            <a:extLst>
              <a:ext uri="{FF2B5EF4-FFF2-40B4-BE49-F238E27FC236}">
                <a16:creationId xmlns:a16="http://schemas.microsoft.com/office/drawing/2014/main" id="{D4225DBE-FAE4-486C-9C52-012B20AC80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832" y="4119452"/>
            <a:ext cx="11242961" cy="1969106"/>
          </a:xfrm>
          <a:prstGeom prst="rect">
            <a:avLst/>
          </a:prstGeom>
        </p:spPr>
      </p:pic>
      <p:pic>
        <p:nvPicPr>
          <p:cNvPr id="4" name="Picture 6" descr="A close up of a map&#10;&#10;Description automatically generated">
            <a:extLst>
              <a:ext uri="{FF2B5EF4-FFF2-40B4-BE49-F238E27FC236}">
                <a16:creationId xmlns:a16="http://schemas.microsoft.com/office/drawing/2014/main" id="{66DB106F-FD6A-4232-A7C5-5F3ABDED31F0}"/>
              </a:ext>
            </a:extLst>
          </p:cNvPr>
          <p:cNvPicPr>
            <a:picLocks noChangeAspect="1"/>
          </p:cNvPicPr>
          <p:nvPr/>
        </p:nvPicPr>
        <p:blipFill>
          <a:blip r:embed="rId3"/>
          <a:stretch>
            <a:fillRect/>
          </a:stretch>
        </p:blipFill>
        <p:spPr>
          <a:xfrm>
            <a:off x="7930755" y="479790"/>
            <a:ext cx="3957873" cy="2949210"/>
          </a:xfrm>
          <a:prstGeom prst="rect">
            <a:avLst/>
          </a:prstGeom>
        </p:spPr>
      </p:pic>
      <p:sp>
        <p:nvSpPr>
          <p:cNvPr id="7" name="TextBox 6">
            <a:extLst>
              <a:ext uri="{FF2B5EF4-FFF2-40B4-BE49-F238E27FC236}">
                <a16:creationId xmlns:a16="http://schemas.microsoft.com/office/drawing/2014/main" id="{60E157AC-7BB5-4366-9262-E2638604C140}"/>
              </a:ext>
            </a:extLst>
          </p:cNvPr>
          <p:cNvSpPr txBox="1"/>
          <p:nvPr/>
        </p:nvSpPr>
        <p:spPr>
          <a:xfrm>
            <a:off x="7998656" y="3370508"/>
            <a:ext cx="337694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cs typeface="Calibri"/>
              </a:rPr>
              <a:t>Compressive creep strain plot. Taken from [1]</a:t>
            </a:r>
          </a:p>
        </p:txBody>
      </p:sp>
      <p:sp>
        <p:nvSpPr>
          <p:cNvPr id="10" name="Rectangle 9">
            <a:extLst>
              <a:ext uri="{FF2B5EF4-FFF2-40B4-BE49-F238E27FC236}">
                <a16:creationId xmlns:a16="http://schemas.microsoft.com/office/drawing/2014/main" id="{25D08A44-BC2B-4725-BF0E-90D5A85596CE}"/>
              </a:ext>
            </a:extLst>
          </p:cNvPr>
          <p:cNvSpPr/>
          <p:nvPr/>
        </p:nvSpPr>
        <p:spPr>
          <a:xfrm>
            <a:off x="942831" y="5565338"/>
            <a:ext cx="2251305" cy="523220"/>
          </a:xfrm>
          <a:prstGeom prst="rect">
            <a:avLst/>
          </a:prstGeom>
          <a:solidFill>
            <a:srgbClr val="000000">
              <a:alpha val="50196"/>
            </a:srgbClr>
          </a:solidFill>
        </p:spPr>
        <p:txBody>
          <a:bodyPr wrap="square" anchor="t">
            <a:spAutoFit/>
          </a:bodyPr>
          <a:lstStyle/>
          <a:p>
            <a:pPr algn="ctr"/>
            <a:r>
              <a:rPr lang="en-GB" sz="2800">
                <a:solidFill>
                  <a:schemeClr val="bg1">
                    <a:lumMod val="95000"/>
                  </a:schemeClr>
                </a:solidFill>
                <a:latin typeface="Arial Nova Light"/>
              </a:rPr>
              <a:t>0.09 kPa</a:t>
            </a:r>
            <a:endParaRPr lang="en-GB" b="1">
              <a:solidFill>
                <a:schemeClr val="bg1">
                  <a:lumMod val="95000"/>
                </a:schemeClr>
              </a:solidFill>
            </a:endParaRPr>
          </a:p>
        </p:txBody>
      </p:sp>
      <p:sp>
        <p:nvSpPr>
          <p:cNvPr id="11" name="Rectangle 10">
            <a:extLst>
              <a:ext uri="{FF2B5EF4-FFF2-40B4-BE49-F238E27FC236}">
                <a16:creationId xmlns:a16="http://schemas.microsoft.com/office/drawing/2014/main" id="{279EC777-F48A-4560-9C43-084ACC344457}"/>
              </a:ext>
            </a:extLst>
          </p:cNvPr>
          <p:cNvSpPr/>
          <p:nvPr/>
        </p:nvSpPr>
        <p:spPr>
          <a:xfrm>
            <a:off x="3194137" y="5565338"/>
            <a:ext cx="2251306" cy="523220"/>
          </a:xfrm>
          <a:prstGeom prst="rect">
            <a:avLst/>
          </a:prstGeom>
          <a:solidFill>
            <a:srgbClr val="000000">
              <a:alpha val="50196"/>
            </a:srgbClr>
          </a:solidFill>
        </p:spPr>
        <p:txBody>
          <a:bodyPr wrap="square" anchor="t">
            <a:spAutoFit/>
          </a:bodyPr>
          <a:lstStyle/>
          <a:p>
            <a:pPr algn="ctr"/>
            <a:r>
              <a:rPr lang="en-GB" sz="2800">
                <a:solidFill>
                  <a:schemeClr val="bg1">
                    <a:lumMod val="95000"/>
                  </a:schemeClr>
                </a:solidFill>
                <a:latin typeface="Arial Nova Light"/>
              </a:rPr>
              <a:t>0.77 kPa</a:t>
            </a:r>
            <a:endParaRPr lang="en-GB" b="1">
              <a:solidFill>
                <a:schemeClr val="bg1">
                  <a:lumMod val="95000"/>
                </a:schemeClr>
              </a:solidFill>
            </a:endParaRPr>
          </a:p>
        </p:txBody>
      </p:sp>
      <p:sp>
        <p:nvSpPr>
          <p:cNvPr id="12" name="Rectangle 11">
            <a:extLst>
              <a:ext uri="{FF2B5EF4-FFF2-40B4-BE49-F238E27FC236}">
                <a16:creationId xmlns:a16="http://schemas.microsoft.com/office/drawing/2014/main" id="{149A98A7-1DF0-46C5-9245-93FCDB191599}"/>
              </a:ext>
            </a:extLst>
          </p:cNvPr>
          <p:cNvSpPr/>
          <p:nvPr/>
        </p:nvSpPr>
        <p:spPr>
          <a:xfrm>
            <a:off x="5438659" y="5561276"/>
            <a:ext cx="2251306" cy="523220"/>
          </a:xfrm>
          <a:prstGeom prst="rect">
            <a:avLst/>
          </a:prstGeom>
          <a:solidFill>
            <a:srgbClr val="000000">
              <a:alpha val="50196"/>
            </a:srgbClr>
          </a:solidFill>
        </p:spPr>
        <p:txBody>
          <a:bodyPr wrap="square" anchor="t">
            <a:spAutoFit/>
          </a:bodyPr>
          <a:lstStyle/>
          <a:p>
            <a:pPr algn="ctr"/>
            <a:r>
              <a:rPr lang="en-GB" sz="2800">
                <a:solidFill>
                  <a:schemeClr val="bg1">
                    <a:lumMod val="95000"/>
                  </a:schemeClr>
                </a:solidFill>
                <a:latin typeface="Arial Nova Light"/>
              </a:rPr>
              <a:t>0.41 kPa</a:t>
            </a:r>
            <a:endParaRPr lang="en-GB" b="1">
              <a:solidFill>
                <a:schemeClr val="bg1">
                  <a:lumMod val="95000"/>
                </a:schemeClr>
              </a:solidFill>
            </a:endParaRPr>
          </a:p>
        </p:txBody>
      </p:sp>
      <p:sp>
        <p:nvSpPr>
          <p:cNvPr id="13" name="Rectangle 12">
            <a:extLst>
              <a:ext uri="{FF2B5EF4-FFF2-40B4-BE49-F238E27FC236}">
                <a16:creationId xmlns:a16="http://schemas.microsoft.com/office/drawing/2014/main" id="{F6C08AD8-8982-4743-9D00-28F7D846E9D8}"/>
              </a:ext>
            </a:extLst>
          </p:cNvPr>
          <p:cNvSpPr/>
          <p:nvPr/>
        </p:nvSpPr>
        <p:spPr>
          <a:xfrm>
            <a:off x="7703733" y="5569400"/>
            <a:ext cx="2251306" cy="523220"/>
          </a:xfrm>
          <a:prstGeom prst="rect">
            <a:avLst/>
          </a:prstGeom>
          <a:solidFill>
            <a:srgbClr val="000000">
              <a:alpha val="50196"/>
            </a:srgbClr>
          </a:solidFill>
        </p:spPr>
        <p:txBody>
          <a:bodyPr wrap="square" anchor="t">
            <a:spAutoFit/>
          </a:bodyPr>
          <a:lstStyle/>
          <a:p>
            <a:pPr algn="ctr"/>
            <a:r>
              <a:rPr lang="en-GB" sz="2800">
                <a:solidFill>
                  <a:schemeClr val="bg1">
                    <a:lumMod val="95000"/>
                  </a:schemeClr>
                </a:solidFill>
                <a:latin typeface="Arial Nova Light"/>
              </a:rPr>
              <a:t>4.61 kPa</a:t>
            </a:r>
            <a:endParaRPr lang="en-GB" b="1">
              <a:solidFill>
                <a:schemeClr val="bg1">
                  <a:lumMod val="95000"/>
                </a:schemeClr>
              </a:solidFill>
            </a:endParaRPr>
          </a:p>
        </p:txBody>
      </p:sp>
      <p:sp>
        <p:nvSpPr>
          <p:cNvPr id="15" name="Rectangle 14">
            <a:extLst>
              <a:ext uri="{FF2B5EF4-FFF2-40B4-BE49-F238E27FC236}">
                <a16:creationId xmlns:a16="http://schemas.microsoft.com/office/drawing/2014/main" id="{C7B8277B-B298-4DF0-BF90-0B8DD13AAD82}"/>
              </a:ext>
            </a:extLst>
          </p:cNvPr>
          <p:cNvSpPr/>
          <p:nvPr/>
        </p:nvSpPr>
        <p:spPr>
          <a:xfrm>
            <a:off x="9962023" y="5561777"/>
            <a:ext cx="2251306" cy="523220"/>
          </a:xfrm>
          <a:prstGeom prst="rect">
            <a:avLst/>
          </a:prstGeom>
          <a:solidFill>
            <a:srgbClr val="000000">
              <a:alpha val="50196"/>
            </a:srgbClr>
          </a:solidFill>
        </p:spPr>
        <p:txBody>
          <a:bodyPr wrap="square" anchor="t">
            <a:spAutoFit/>
          </a:bodyPr>
          <a:lstStyle/>
          <a:p>
            <a:pPr algn="ctr"/>
            <a:r>
              <a:rPr lang="en-GB" sz="2800">
                <a:solidFill>
                  <a:schemeClr val="bg1">
                    <a:lumMod val="95000"/>
                  </a:schemeClr>
                </a:solidFill>
                <a:latin typeface="Arial Nova Light"/>
              </a:rPr>
              <a:t>10.67 kPa</a:t>
            </a:r>
            <a:endParaRPr lang="en-GB" b="1">
              <a:solidFill>
                <a:schemeClr val="bg1">
                  <a:lumMod val="95000"/>
                </a:schemeClr>
              </a:solidFill>
            </a:endParaRPr>
          </a:p>
        </p:txBody>
      </p:sp>
    </p:spTree>
    <p:extLst>
      <p:ext uri="{BB962C8B-B14F-4D97-AF65-F5344CB8AC3E}">
        <p14:creationId xmlns:p14="http://schemas.microsoft.com/office/powerpoint/2010/main" val="2400443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058630E6-31AF-4451-B084-C9809D0DA4E8}"/>
              </a:ext>
            </a:extLst>
          </p:cNvPr>
          <p:cNvSpPr>
            <a:spLocks noGrp="1"/>
          </p:cNvSpPr>
          <p:nvPr>
            <p:ph idx="1"/>
          </p:nvPr>
        </p:nvSpPr>
        <p:spPr>
          <a:xfrm>
            <a:off x="949040" y="1825623"/>
            <a:ext cx="11242960" cy="5032377"/>
          </a:xfrm>
        </p:spPr>
        <p:txBody>
          <a:bodyPr>
            <a:normAutofit/>
          </a:bodyPr>
          <a:lstStyle/>
          <a:p>
            <a:pPr marL="0" indent="0">
              <a:buNone/>
            </a:pPr>
            <a:r>
              <a:rPr lang="en-GB">
                <a:solidFill>
                  <a:schemeClr val="bg1">
                    <a:lumMod val="95000"/>
                  </a:schemeClr>
                </a:solidFill>
                <a:latin typeface="Arial Nova Light" panose="020B0304020202020204" pitchFamily="34" charset="0"/>
              </a:rPr>
              <a:t> </a:t>
            </a:r>
          </a:p>
          <a:p>
            <a:endParaRPr lang="en-GB">
              <a:solidFill>
                <a:schemeClr val="bg1">
                  <a:lumMod val="95000"/>
                </a:schemeClr>
              </a:solidFill>
              <a:latin typeface="Arial Nova Light" panose="020B0304020202020204" pitchFamily="34" charset="0"/>
            </a:endParaRPr>
          </a:p>
          <a:p>
            <a:endParaRPr lang="en-GB">
              <a:solidFill>
                <a:schemeClr val="bg1">
                  <a:lumMod val="95000"/>
                </a:schemeClr>
              </a:solidFill>
              <a:latin typeface="Arial Nova Light" panose="020B0304020202020204" pitchFamily="34" charset="0"/>
            </a:endParaRPr>
          </a:p>
          <a:p>
            <a:endParaRPr lang="en-GB">
              <a:solidFill>
                <a:schemeClr val="bg1">
                  <a:lumMod val="95000"/>
                </a:schemeClr>
              </a:solidFill>
              <a:latin typeface="Arial Nova Light" panose="020B0304020202020204" pitchFamily="34" charset="0"/>
            </a:endParaRPr>
          </a:p>
        </p:txBody>
      </p:sp>
      <p:sp>
        <p:nvSpPr>
          <p:cNvPr id="4" name="Title 1">
            <a:extLst>
              <a:ext uri="{FF2B5EF4-FFF2-40B4-BE49-F238E27FC236}">
                <a16:creationId xmlns:a16="http://schemas.microsoft.com/office/drawing/2014/main" id="{F9ED8BE6-F7AC-4FD8-8FA8-8C683A7C2F62}"/>
              </a:ext>
            </a:extLst>
          </p:cNvPr>
          <p:cNvSpPr>
            <a:spLocks noGrp="1"/>
          </p:cNvSpPr>
          <p:nvPr>
            <p:ph type="title"/>
          </p:nvPr>
        </p:nvSpPr>
        <p:spPr>
          <a:xfrm>
            <a:off x="949040" y="365125"/>
            <a:ext cx="11242960" cy="1325563"/>
          </a:xfrm>
        </p:spPr>
        <p:txBody>
          <a:bodyPr/>
          <a:lstStyle/>
          <a:p>
            <a:r>
              <a:rPr lang="en-GB">
                <a:solidFill>
                  <a:schemeClr val="bg1">
                    <a:lumMod val="95000"/>
                  </a:schemeClr>
                </a:solidFill>
                <a:latin typeface="Arial Nova Light" panose="020B0304020202020204" pitchFamily="34" charset="0"/>
              </a:rPr>
              <a:t>Conclusions:</a:t>
            </a:r>
            <a:endParaRPr lang="en-GB" b="1">
              <a:solidFill>
                <a:schemeClr val="tx2">
                  <a:lumMod val="75000"/>
                </a:schemeClr>
              </a:solidFill>
              <a:latin typeface="Arial Nova Light" panose="020B0304020202020204" pitchFamily="34" charset="0"/>
            </a:endParaRPr>
          </a:p>
        </p:txBody>
      </p:sp>
      <p:sp>
        <p:nvSpPr>
          <p:cNvPr id="7" name="Content Placeholder 2">
            <a:extLst>
              <a:ext uri="{FF2B5EF4-FFF2-40B4-BE49-F238E27FC236}">
                <a16:creationId xmlns:a16="http://schemas.microsoft.com/office/drawing/2014/main" id="{43F915F1-9C90-4B6E-AA0B-C9F4FCF704FA}"/>
              </a:ext>
            </a:extLst>
          </p:cNvPr>
          <p:cNvSpPr txBox="1">
            <a:spLocks/>
          </p:cNvSpPr>
          <p:nvPr/>
        </p:nvSpPr>
        <p:spPr>
          <a:xfrm>
            <a:off x="949040" y="1690688"/>
            <a:ext cx="11242960" cy="516731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solidFill>
                  <a:schemeClr val="bg1"/>
                </a:solidFill>
                <a:ea typeface="+mn-lt"/>
                <a:cs typeface="+mn-lt"/>
              </a:rPr>
              <a:t>Literature demonstrates that Gel-</a:t>
            </a:r>
            <a:r>
              <a:rPr lang="en-GB" err="1">
                <a:solidFill>
                  <a:schemeClr val="bg1"/>
                </a:solidFill>
                <a:ea typeface="+mn-lt"/>
                <a:cs typeface="+mn-lt"/>
              </a:rPr>
              <a:t>Alg</a:t>
            </a:r>
            <a:r>
              <a:rPr lang="en-GB">
                <a:solidFill>
                  <a:schemeClr val="bg1"/>
                </a:solidFill>
                <a:ea typeface="+mn-lt"/>
                <a:cs typeface="+mn-lt"/>
              </a:rPr>
              <a:t> obtained its viscoelastic strain and elastic recovery properties and can be potentially used to design </a:t>
            </a:r>
            <a:r>
              <a:rPr lang="en-US">
                <a:solidFill>
                  <a:schemeClr val="bg1"/>
                </a:solidFill>
                <a:ea typeface="+mn-lt"/>
                <a:cs typeface="+mn-lt"/>
              </a:rPr>
              <a:t>extracellular matrix </a:t>
            </a:r>
            <a:r>
              <a:rPr lang="en-GB">
                <a:solidFill>
                  <a:schemeClr val="bg1"/>
                </a:solidFill>
                <a:ea typeface="+mn-lt"/>
                <a:cs typeface="+mn-lt"/>
              </a:rPr>
              <a:t> mimicking hydrogels.</a:t>
            </a:r>
            <a:endParaRPr lang="en-GB">
              <a:solidFill>
                <a:schemeClr val="bg1"/>
              </a:solidFill>
              <a:cs typeface="Calibri"/>
            </a:endParaRPr>
          </a:p>
          <a:p>
            <a:pPr marL="0" indent="0">
              <a:buNone/>
            </a:pPr>
            <a:endParaRPr lang="en-GB">
              <a:solidFill>
                <a:schemeClr val="bg1">
                  <a:lumMod val="95000"/>
                </a:schemeClr>
              </a:solidFill>
              <a:latin typeface="Arial Nova Light" panose="020B0304020202020204" pitchFamily="34" charset="0"/>
            </a:endParaRPr>
          </a:p>
          <a:p>
            <a:endParaRPr lang="en-GB">
              <a:solidFill>
                <a:schemeClr val="bg1">
                  <a:lumMod val="95000"/>
                </a:schemeClr>
              </a:solidFill>
              <a:latin typeface="Arial Nova Light"/>
            </a:endParaRPr>
          </a:p>
        </p:txBody>
      </p:sp>
      <p:sp>
        <p:nvSpPr>
          <p:cNvPr id="2" name="Slide Number Placeholder 1">
            <a:extLst>
              <a:ext uri="{FF2B5EF4-FFF2-40B4-BE49-F238E27FC236}">
                <a16:creationId xmlns:a16="http://schemas.microsoft.com/office/drawing/2014/main" id="{4819A467-EB4B-46FB-BBC1-89E7ED6000E2}"/>
              </a:ext>
            </a:extLst>
          </p:cNvPr>
          <p:cNvSpPr>
            <a:spLocks noGrp="1"/>
          </p:cNvSpPr>
          <p:nvPr>
            <p:ph type="sldNum" sz="quarter" idx="12"/>
          </p:nvPr>
        </p:nvSpPr>
        <p:spPr/>
        <p:txBody>
          <a:bodyPr/>
          <a:lstStyle/>
          <a:p>
            <a:fld id="{44F922D5-DBBB-4193-BE70-B740CC9842E5}" type="slidenum">
              <a:rPr lang="en-GB" smtClean="0"/>
              <a:t>5</a:t>
            </a:fld>
            <a:endParaRPr lang="en-GB"/>
          </a:p>
        </p:txBody>
      </p:sp>
    </p:spTree>
    <p:extLst>
      <p:ext uri="{BB962C8B-B14F-4D97-AF65-F5344CB8AC3E}">
        <p14:creationId xmlns:p14="http://schemas.microsoft.com/office/powerpoint/2010/main" val="708711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Q &amp; A">
            <a:extLst>
              <a:ext uri="{FF2B5EF4-FFF2-40B4-BE49-F238E27FC236}">
                <a16:creationId xmlns:a16="http://schemas.microsoft.com/office/drawing/2014/main" id="{2D3FFEBE-5388-4A46-A0AF-9ADC5456286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30" name="Picture 6">
            <a:extLst>
              <a:ext uri="{FF2B5EF4-FFF2-40B4-BE49-F238E27FC236}">
                <a16:creationId xmlns:a16="http://schemas.microsoft.com/office/drawing/2014/main" id="{DF3B20E7-DFB7-496B-A1B1-F29CEEFDF5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853"/>
          <a:stretch/>
        </p:blipFill>
        <p:spPr bwMode="auto">
          <a:xfrm>
            <a:off x="3794845" y="1519571"/>
            <a:ext cx="5538936" cy="374583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DDF4E12-8FF6-4ADC-8AF4-F321F8D632CD}"/>
              </a:ext>
            </a:extLst>
          </p:cNvPr>
          <p:cNvSpPr>
            <a:spLocks noGrp="1"/>
          </p:cNvSpPr>
          <p:nvPr>
            <p:ph type="sldNum" sz="quarter" idx="12"/>
          </p:nvPr>
        </p:nvSpPr>
        <p:spPr/>
        <p:txBody>
          <a:bodyPr/>
          <a:lstStyle/>
          <a:p>
            <a:fld id="{44F922D5-DBBB-4193-BE70-B740CC9842E5}" type="slidenum">
              <a:rPr lang="en-GB" smtClean="0"/>
              <a:t>6</a:t>
            </a:fld>
            <a:endParaRPr lang="en-GB"/>
          </a:p>
        </p:txBody>
      </p:sp>
    </p:spTree>
    <p:extLst>
      <p:ext uri="{BB962C8B-B14F-4D97-AF65-F5344CB8AC3E}">
        <p14:creationId xmlns:p14="http://schemas.microsoft.com/office/powerpoint/2010/main" val="4246728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ED8BE6-F7AC-4FD8-8FA8-8C683A7C2F62}"/>
              </a:ext>
            </a:extLst>
          </p:cNvPr>
          <p:cNvSpPr>
            <a:spLocks noGrp="1"/>
          </p:cNvSpPr>
          <p:nvPr>
            <p:ph type="title"/>
          </p:nvPr>
        </p:nvSpPr>
        <p:spPr>
          <a:xfrm>
            <a:off x="949040" y="365125"/>
            <a:ext cx="11242960" cy="1325563"/>
          </a:xfrm>
        </p:spPr>
        <p:txBody>
          <a:bodyPr/>
          <a:lstStyle/>
          <a:p>
            <a:r>
              <a:rPr lang="en-GB">
                <a:solidFill>
                  <a:schemeClr val="bg1">
                    <a:lumMod val="95000"/>
                  </a:schemeClr>
                </a:solidFill>
                <a:latin typeface="Arial Nova Light" panose="020B0304020202020204" pitchFamily="34" charset="0"/>
              </a:rPr>
              <a:t>Creep test</a:t>
            </a:r>
          </a:p>
        </p:txBody>
      </p:sp>
      <p:sp>
        <p:nvSpPr>
          <p:cNvPr id="2" name="Slide Number Placeholder 1">
            <a:extLst>
              <a:ext uri="{FF2B5EF4-FFF2-40B4-BE49-F238E27FC236}">
                <a16:creationId xmlns:a16="http://schemas.microsoft.com/office/drawing/2014/main" id="{E473096D-A30D-4C6A-BF79-9EB112512A79}"/>
              </a:ext>
            </a:extLst>
          </p:cNvPr>
          <p:cNvSpPr>
            <a:spLocks noGrp="1"/>
          </p:cNvSpPr>
          <p:nvPr>
            <p:ph type="sldNum" sz="quarter" idx="12"/>
          </p:nvPr>
        </p:nvSpPr>
        <p:spPr/>
        <p:txBody>
          <a:bodyPr/>
          <a:lstStyle/>
          <a:p>
            <a:fld id="{44F922D5-DBBB-4193-BE70-B740CC9842E5}" type="slidenum">
              <a:rPr lang="en-GB" smtClean="0"/>
              <a:t>7</a:t>
            </a:fld>
            <a:endParaRPr lang="en-GB"/>
          </a:p>
        </p:txBody>
      </p:sp>
      <p:sp>
        <p:nvSpPr>
          <p:cNvPr id="7" name="Content Placeholder 2">
            <a:extLst>
              <a:ext uri="{FF2B5EF4-FFF2-40B4-BE49-F238E27FC236}">
                <a16:creationId xmlns:a16="http://schemas.microsoft.com/office/drawing/2014/main" id="{DC16B005-1ADF-4E5C-8351-3B7EE2DC2CDF}"/>
              </a:ext>
            </a:extLst>
          </p:cNvPr>
          <p:cNvSpPr txBox="1">
            <a:spLocks/>
          </p:cNvSpPr>
          <p:nvPr/>
        </p:nvSpPr>
        <p:spPr>
          <a:xfrm>
            <a:off x="1157844" y="162942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solidFill>
                <a:latin typeface="Arial Nova" panose="020B05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solidFill>
                <a:latin typeface="Arial Nova" panose="020B05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solidFill>
                <a:latin typeface="Arial Nova" panose="020B05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Arial Nova" panose="020B05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Arial Nova"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800"/>
              <a:t>Pure GelMA </a:t>
            </a:r>
          </a:p>
          <a:p>
            <a:pPr lvl="2"/>
            <a:r>
              <a:rPr lang="en-US" sz="1600"/>
              <a:t>0.49% viscoelastic strain (5 min)</a:t>
            </a:r>
          </a:p>
          <a:p>
            <a:pPr lvl="1"/>
            <a:r>
              <a:rPr lang="en-US" sz="1800"/>
              <a:t>GelMA-Alginate composite (50/50 Gel-Alg) </a:t>
            </a:r>
          </a:p>
          <a:p>
            <a:pPr lvl="2"/>
            <a:r>
              <a:rPr lang="en-US" sz="1600"/>
              <a:t>viscoelastic stain: 6.9% (2% alginate)</a:t>
            </a:r>
          </a:p>
          <a:p>
            <a:pPr lvl="2"/>
            <a:r>
              <a:rPr lang="en-US" sz="1600"/>
              <a:t>viscoelastic stain: 10% (5% alginate)</a:t>
            </a:r>
          </a:p>
          <a:p>
            <a:pPr lvl="2"/>
            <a:endParaRPr lang="en-US" sz="1600"/>
          </a:p>
          <a:p>
            <a:pPr lvl="1"/>
            <a:r>
              <a:rPr lang="en-US" sz="1800"/>
              <a:t>The viscoelastic strain of Gel-Alg composite decreases with decreasing amounts of alginate</a:t>
            </a:r>
          </a:p>
          <a:p>
            <a:pPr lvl="2"/>
            <a:r>
              <a:rPr lang="en-US" sz="1600"/>
              <a:t>viscoelastic stain: 7.33% (50:50 GelMA: Alginate)</a:t>
            </a:r>
          </a:p>
          <a:p>
            <a:pPr lvl="2"/>
            <a:r>
              <a:rPr lang="en-US" sz="1600"/>
              <a:t>viscoelastic stain: 3.73% (65:35 GelMA: Alginate)</a:t>
            </a:r>
          </a:p>
          <a:p>
            <a:pPr lvl="2"/>
            <a:r>
              <a:rPr lang="en-US" sz="1600"/>
              <a:t>viscoelastic stain: 3.46% (80:20 GelMA: Alginate)</a:t>
            </a:r>
          </a:p>
          <a:p>
            <a:pPr lvl="2"/>
            <a:r>
              <a:rPr lang="en-US" sz="1600"/>
              <a:t>viscoelastic stain: 2.85% (100:0 GelMA: Alginate)</a:t>
            </a:r>
          </a:p>
          <a:p>
            <a:pPr lvl="2"/>
            <a:endParaRPr lang="en-US" sz="1200"/>
          </a:p>
          <a:p>
            <a:pPr lvl="1"/>
            <a:endParaRPr lang="en-US" sz="2000"/>
          </a:p>
        </p:txBody>
      </p:sp>
      <p:pic>
        <p:nvPicPr>
          <p:cNvPr id="8" name="Picture 7">
            <a:extLst>
              <a:ext uri="{FF2B5EF4-FFF2-40B4-BE49-F238E27FC236}">
                <a16:creationId xmlns:a16="http://schemas.microsoft.com/office/drawing/2014/main" id="{897E0D2F-37CF-46CC-A3C7-B6CBF966DCDD}"/>
              </a:ext>
            </a:extLst>
          </p:cNvPr>
          <p:cNvPicPr>
            <a:picLocks noChangeAspect="1"/>
          </p:cNvPicPr>
          <p:nvPr/>
        </p:nvPicPr>
        <p:blipFill>
          <a:blip r:embed="rId2"/>
          <a:stretch>
            <a:fillRect/>
          </a:stretch>
        </p:blipFill>
        <p:spPr>
          <a:xfrm>
            <a:off x="7792498" y="665476"/>
            <a:ext cx="3511338" cy="2663774"/>
          </a:xfrm>
          <a:prstGeom prst="rect">
            <a:avLst/>
          </a:prstGeom>
        </p:spPr>
      </p:pic>
      <p:pic>
        <p:nvPicPr>
          <p:cNvPr id="9" name="Picture 8">
            <a:extLst>
              <a:ext uri="{FF2B5EF4-FFF2-40B4-BE49-F238E27FC236}">
                <a16:creationId xmlns:a16="http://schemas.microsoft.com/office/drawing/2014/main" id="{56C8B16B-D0BB-4084-AEEE-D8063A107B65}"/>
              </a:ext>
            </a:extLst>
          </p:cNvPr>
          <p:cNvPicPr>
            <a:picLocks noChangeAspect="1"/>
          </p:cNvPicPr>
          <p:nvPr/>
        </p:nvPicPr>
        <p:blipFill>
          <a:blip r:embed="rId3"/>
          <a:stretch>
            <a:fillRect/>
          </a:stretch>
        </p:blipFill>
        <p:spPr>
          <a:xfrm>
            <a:off x="7792498" y="3744824"/>
            <a:ext cx="3511338" cy="2651510"/>
          </a:xfrm>
          <a:prstGeom prst="rect">
            <a:avLst/>
          </a:prstGeom>
        </p:spPr>
      </p:pic>
      <p:sp>
        <p:nvSpPr>
          <p:cNvPr id="11" name="Rectangle 10">
            <a:extLst>
              <a:ext uri="{FF2B5EF4-FFF2-40B4-BE49-F238E27FC236}">
                <a16:creationId xmlns:a16="http://schemas.microsoft.com/office/drawing/2014/main" id="{6B52A53A-A0E7-4261-BB89-B91EF1D2795C}"/>
              </a:ext>
            </a:extLst>
          </p:cNvPr>
          <p:cNvSpPr/>
          <p:nvPr/>
        </p:nvSpPr>
        <p:spPr>
          <a:xfrm>
            <a:off x="942833" y="6396334"/>
            <a:ext cx="10730611" cy="461665"/>
          </a:xfrm>
          <a:prstGeom prst="rect">
            <a:avLst/>
          </a:prstGeom>
        </p:spPr>
        <p:txBody>
          <a:bodyPr wrap="square">
            <a:spAutoFit/>
          </a:bodyPr>
          <a:lstStyle/>
          <a:p>
            <a:r>
              <a:rPr lang="en-GB" sz="1200">
                <a:solidFill>
                  <a:schemeClr val="bg1">
                    <a:lumMod val="95000"/>
                  </a:schemeClr>
                </a:solidFill>
                <a:latin typeface="Arial Nova Light" panose="020B0304020202020204" pitchFamily="34" charset="0"/>
              </a:rPr>
              <a:t>[1] Y. X. Chen, B. Cain, P. Soman, </a:t>
            </a:r>
            <a:r>
              <a:rPr lang="en-GB" sz="1200" err="1">
                <a:solidFill>
                  <a:schemeClr val="bg1">
                    <a:lumMod val="95000"/>
                  </a:schemeClr>
                </a:solidFill>
                <a:latin typeface="Arial Nova Light" panose="020B0304020202020204" pitchFamily="34" charset="0"/>
              </a:rPr>
              <a:t>Gelatin</a:t>
            </a:r>
            <a:r>
              <a:rPr lang="en-GB" sz="1200">
                <a:solidFill>
                  <a:schemeClr val="bg1">
                    <a:lumMod val="95000"/>
                  </a:schemeClr>
                </a:solidFill>
                <a:latin typeface="Arial Nova Light" panose="020B0304020202020204" pitchFamily="34" charset="0"/>
              </a:rPr>
              <a:t> methacrylate-alginate hydrogel with </a:t>
            </a:r>
            <a:r>
              <a:rPr lang="en-GB" sz="1200" err="1">
                <a:solidFill>
                  <a:schemeClr val="bg1">
                    <a:lumMod val="95000"/>
                  </a:schemeClr>
                </a:solidFill>
                <a:latin typeface="Arial Nova Light" panose="020B0304020202020204" pitchFamily="34" charset="0"/>
              </a:rPr>
              <a:t>tunable</a:t>
            </a:r>
            <a:r>
              <a:rPr lang="en-GB" sz="1200">
                <a:solidFill>
                  <a:schemeClr val="bg1">
                    <a:lumMod val="95000"/>
                  </a:schemeClr>
                </a:solidFill>
                <a:latin typeface="Arial Nova Light" panose="020B0304020202020204" pitchFamily="34" charset="0"/>
              </a:rPr>
              <a:t> viscoelastic properties, AIMS Mater. Sci. 4 (2017) 363–369. https://doi.org/10.3934/matersci.2017.2.363.</a:t>
            </a:r>
          </a:p>
        </p:txBody>
      </p:sp>
      <p:sp>
        <p:nvSpPr>
          <p:cNvPr id="12" name="Rectangle 11">
            <a:extLst>
              <a:ext uri="{FF2B5EF4-FFF2-40B4-BE49-F238E27FC236}">
                <a16:creationId xmlns:a16="http://schemas.microsoft.com/office/drawing/2014/main" id="{F79CDD68-C513-49E6-9213-638F3FCF8BA3}"/>
              </a:ext>
            </a:extLst>
          </p:cNvPr>
          <p:cNvSpPr/>
          <p:nvPr/>
        </p:nvSpPr>
        <p:spPr>
          <a:xfrm>
            <a:off x="1696498" y="5334429"/>
            <a:ext cx="6096000" cy="646331"/>
          </a:xfrm>
          <a:prstGeom prst="rect">
            <a:avLst/>
          </a:prstGeom>
        </p:spPr>
        <p:txBody>
          <a:bodyPr>
            <a:spAutoFit/>
          </a:bodyPr>
          <a:lstStyle/>
          <a:p>
            <a:r>
              <a:rPr lang="en-US">
                <a:solidFill>
                  <a:schemeClr val="bg1"/>
                </a:solidFill>
                <a:ea typeface="+mn-lt"/>
                <a:cs typeface="+mn-lt"/>
              </a:rPr>
              <a:t>Purely covalently UV-crosslinked </a:t>
            </a:r>
            <a:r>
              <a:rPr lang="en-US" err="1">
                <a:solidFill>
                  <a:schemeClr val="bg1"/>
                </a:solidFill>
                <a:ea typeface="+mn-lt"/>
                <a:cs typeface="+mn-lt"/>
              </a:rPr>
              <a:t>GelMA</a:t>
            </a:r>
            <a:r>
              <a:rPr lang="en-US">
                <a:solidFill>
                  <a:schemeClr val="bg1"/>
                </a:solidFill>
                <a:ea typeface="+mn-lt"/>
                <a:cs typeface="+mn-lt"/>
              </a:rPr>
              <a:t> results in a predominantly elastic material </a:t>
            </a:r>
            <a:endParaRPr lang="en-GB">
              <a:solidFill>
                <a:schemeClr val="bg1"/>
              </a:solidFill>
              <a:ea typeface="+mn-lt"/>
              <a:cs typeface="+mn-lt"/>
            </a:endParaRPr>
          </a:p>
        </p:txBody>
      </p:sp>
    </p:spTree>
    <p:extLst>
      <p:ext uri="{BB962C8B-B14F-4D97-AF65-F5344CB8AC3E}">
        <p14:creationId xmlns:p14="http://schemas.microsoft.com/office/powerpoint/2010/main" val="3604131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1</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2_Class Activity 06.07.2020 Case 2B-3 : Team5</vt:lpstr>
      <vt:lpstr>Phenomenon and Problem Explanation</vt:lpstr>
      <vt:lpstr>Available Information &amp; Assumptions</vt:lpstr>
      <vt:lpstr>Solution &amp; Justification</vt:lpstr>
      <vt:lpstr>Conclusions:</vt:lpstr>
      <vt:lpstr>PowerPoint Presentation</vt:lpstr>
      <vt:lpstr>Creep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Overview</dc:title>
  <dc:creator>Antonio Osamu Katagiri Tanaka</dc:creator>
  <cp:revision>3</cp:revision>
  <dcterms:created xsi:type="dcterms:W3CDTF">2019-03-28T22:09:57Z</dcterms:created>
  <dcterms:modified xsi:type="dcterms:W3CDTF">2020-07-07T19:23:38Z</dcterms:modified>
</cp:coreProperties>
</file>